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31"/>
  </p:notesMasterIdLst>
  <p:sldIdLst>
    <p:sldId id="2007577166" r:id="rId3"/>
    <p:sldId id="256" r:id="rId4"/>
    <p:sldId id="257" r:id="rId5"/>
    <p:sldId id="310" r:id="rId6"/>
    <p:sldId id="311" r:id="rId7"/>
    <p:sldId id="312" r:id="rId8"/>
    <p:sldId id="313" r:id="rId9"/>
    <p:sldId id="260" r:id="rId10"/>
    <p:sldId id="2007577192" r:id="rId11"/>
    <p:sldId id="2007577179" r:id="rId12"/>
    <p:sldId id="261" r:id="rId13"/>
    <p:sldId id="2007577193" r:id="rId14"/>
    <p:sldId id="2007577182" r:id="rId15"/>
    <p:sldId id="2007577183" r:id="rId16"/>
    <p:sldId id="2007577184" r:id="rId17"/>
    <p:sldId id="2007577194" r:id="rId18"/>
    <p:sldId id="367" r:id="rId19"/>
    <p:sldId id="272" r:id="rId20"/>
    <p:sldId id="273" r:id="rId21"/>
    <p:sldId id="274" r:id="rId22"/>
    <p:sldId id="275" r:id="rId23"/>
    <p:sldId id="2007577188" r:id="rId24"/>
    <p:sldId id="2007577195" r:id="rId25"/>
    <p:sldId id="299" r:id="rId26"/>
    <p:sldId id="2007577196" r:id="rId27"/>
    <p:sldId id="2007577186" r:id="rId28"/>
    <p:sldId id="2007577197" r:id="rId29"/>
    <p:sldId id="20075771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02C08"/>
    <a:srgbClr val="833C0B"/>
    <a:srgbClr val="A47D00"/>
    <a:srgbClr val="FFCCCC"/>
    <a:srgbClr val="CC3300"/>
    <a:srgbClr val="008000"/>
    <a:srgbClr val="D76213"/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E284-24E3-48AC-9210-516F63B4E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2257-09AB-4886-834F-40466C6BC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8B70-2649-45C4-B89C-B24DEFB5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E042-375E-4910-BA6D-7AE632EA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92E0-F08B-4481-B6ED-94DE2D1C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043BD-BDEA-4911-81BC-A02F75B2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A6A73-BA7E-4735-BE05-0C81BDDF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DE83-E0A3-4455-A918-A3DBDD11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A15-56DF-4183-92D4-5EF314B3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EAFA-0BAF-41AB-AB19-9799D8AE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75AE6-5F03-486A-A6E0-318BEBF93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EE485-7474-4DA6-B5CB-E4BDA79D0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B8E63-1EE6-498B-A1A3-4787871B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FB0E8-27A8-4039-8197-B8C092CC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F40F9-A407-4AA9-86C1-E787AF46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6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9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3/16/2025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6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0297-DA59-49EB-879C-379D2FD2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6969-5B3C-4B02-A7CA-8F20B5FA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089B-98E0-4A00-9F95-9B64603C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FC46-A008-40F6-AC13-4A7ABE81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3CB64-9364-4B31-8305-BC3528A6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167D-AC66-4ABD-8243-A379978E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4327C-5831-4810-8B44-C583592F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36D77-8F42-4D53-AEA1-B30C6AE9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7F171-AA87-4C6B-9FEE-FEBD6362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3B3F-3F78-46AB-95EF-A7A7A670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F8CE-3B4A-484A-8EAA-BDAE948C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8AB4-FC70-4034-A18E-9A99A0C9F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0137B-F24B-4200-AECD-02F7E8655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6230-5B79-4C02-A741-38E71DFD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DF202-B05E-4DD6-A939-DFBF18A4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11E0E-D161-4F1B-B996-234BA525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4844-9C32-49EC-AB39-80A33CAD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7DC3C-8D49-4295-9890-C21AED25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12745-2BC8-4566-81F1-E51D83D2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60203-EBD3-4ED7-B0D9-35BA88719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2AD7-4D6D-4CA0-BFE8-76388A356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D33BB-B9B1-474B-9ABB-7B47A27C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D8788-2E05-494E-B430-F9AE510F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10DAF-9B01-4B8C-A5F2-FADF80F8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79A4-1386-4CEB-BF5A-F7BB900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E837C-3A9B-4388-B4E8-0E9858E2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24233-6893-4056-AEFC-F36357C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2D4DA-3218-4692-8892-E5B2448F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B833A-4B29-4023-8488-C3A77CBA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96DFF-281B-44D3-BABD-298169DD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93C89-3651-429D-A28B-8F324B88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DA44-E80B-42DE-893C-0190B47F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C0B8-825B-4BBD-8495-4C033E34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FD0D0-2BD6-4C28-8063-BAA024E70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B0D1-804E-4263-9729-E3EA2A51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23D76-4ACE-4327-9FC9-6817221C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53E21-4D6C-4463-B23A-5F8F3336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04B8-D457-44FA-A1BC-0B4ECB7E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DCE77-2AA9-4017-B47D-D100C0C5F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411B3-17D9-448A-A8E9-86EA3FD1D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14F5F-B3F4-44E1-9D9F-9981BB0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4FD7A-83E8-4E3A-8E49-66641F1A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EAB74-2BF6-44A4-B375-19D6F8B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EDD17-921A-4252-B179-AF77886E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710B-E257-4C33-8A98-9EE21FB7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F3AA-9998-4FB0-A3FD-F3C2E5E87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8775A-F49B-440C-B0A1-14B1DE6D4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1A82-7150-4669-8EEA-8AEDBD5A6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3.gif"/><Relationship Id="rId21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image" Target="../media/image11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5.gif"/><Relationship Id="rId15" Type="http://schemas.openxmlformats.org/officeDocument/2006/relationships/slide" Target="slide4.xml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4" Type="http://schemas.openxmlformats.org/officeDocument/2006/relationships/image" Target="../media/image4.gif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914377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5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8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Tuần 26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tinh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914377"/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16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4951" y="433539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Tạm biệt cánh cam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6436" y="309082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7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Đọc – tiết 1 + 2</a:t>
            </a:r>
          </a:p>
        </p:txBody>
      </p:sp>
    </p:spTree>
    <p:extLst>
      <p:ext uri="{BB962C8B-B14F-4D97-AF65-F5344CB8AC3E}">
        <p14:creationId xmlns:p14="http://schemas.microsoft.com/office/powerpoint/2010/main" val="1107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8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3159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09" y="881314"/>
            <a:ext cx="11102981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630" y="343052"/>
            <a:ext cx="51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49" y="1024496"/>
            <a:ext cx="1129398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81503-7F2D-4E31-8E45-F106C07FD7A6}"/>
              </a:ext>
            </a:extLst>
          </p:cNvPr>
          <p:cNvCxnSpPr>
            <a:cxnSpLocks/>
          </p:cNvCxnSpPr>
          <p:nvPr/>
        </p:nvCxnSpPr>
        <p:spPr>
          <a:xfrm>
            <a:off x="2125137" y="2378935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D7FADD-5A5F-421F-B528-EBD86FAC83EB}"/>
              </a:ext>
            </a:extLst>
          </p:cNvPr>
          <p:cNvSpPr txBox="1"/>
          <p:nvPr/>
        </p:nvSpPr>
        <p:spPr>
          <a:xfrm>
            <a:off x="852366" y="4551387"/>
            <a:ext cx="868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0731C-241B-4998-B954-3B606D8F8F87}"/>
              </a:ext>
            </a:extLst>
          </p:cNvPr>
          <p:cNvCxnSpPr>
            <a:cxnSpLocks/>
          </p:cNvCxnSpPr>
          <p:nvPr/>
        </p:nvCxnSpPr>
        <p:spPr>
          <a:xfrm>
            <a:off x="623037" y="3847971"/>
            <a:ext cx="134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A3106E-C728-4FCB-BB58-26A88201C010}"/>
              </a:ext>
            </a:extLst>
          </p:cNvPr>
          <p:cNvSpPr txBox="1"/>
          <p:nvPr/>
        </p:nvSpPr>
        <p:spPr>
          <a:xfrm>
            <a:off x="909185" y="4599273"/>
            <a:ext cx="1002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nhỏ, như không còn nhỏ hơn được nữa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2" y="1274592"/>
            <a:ext cx="350605" cy="3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747" y="777927"/>
            <a:ext cx="11422505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C616C3-2A0D-4EBD-8F30-46867D5BD797}"/>
              </a:ext>
            </a:extLst>
          </p:cNvPr>
          <p:cNvCxnSpPr>
            <a:cxnSpLocks/>
          </p:cNvCxnSpPr>
          <p:nvPr/>
        </p:nvCxnSpPr>
        <p:spPr>
          <a:xfrm>
            <a:off x="6931713" y="1418800"/>
            <a:ext cx="130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EC1C21-A046-454F-895A-EB1FBEE55D6B}"/>
              </a:ext>
            </a:extLst>
          </p:cNvPr>
          <p:cNvSpPr txBox="1"/>
          <p:nvPr/>
        </p:nvSpPr>
        <p:spPr>
          <a:xfrm>
            <a:off x="776512" y="4817628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0BFDF-D325-40D9-B0F1-32220520488C}"/>
              </a:ext>
            </a:extLst>
          </p:cNvPr>
          <p:cNvCxnSpPr>
            <a:cxnSpLocks/>
          </p:cNvCxnSpPr>
          <p:nvPr/>
        </p:nvCxnSpPr>
        <p:spPr>
          <a:xfrm>
            <a:off x="6535064" y="2138328"/>
            <a:ext cx="107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313D06-8EA8-4C23-96B4-FEC3E6A1C72A}"/>
              </a:ext>
            </a:extLst>
          </p:cNvPr>
          <p:cNvSpPr txBox="1"/>
          <p:nvPr/>
        </p:nvSpPr>
        <p:spPr>
          <a:xfrm>
            <a:off x="776512" y="4848849"/>
            <a:ext cx="1039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6" y="988957"/>
            <a:ext cx="434715" cy="434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9FDD0A-A1E3-477F-8337-375A71558B84}"/>
              </a:ext>
            </a:extLst>
          </p:cNvPr>
          <p:cNvSpPr txBox="1"/>
          <p:nvPr/>
        </p:nvSpPr>
        <p:spPr>
          <a:xfrm>
            <a:off x="827948" y="4648794"/>
            <a:ext cx="10707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non.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49AC38-05B5-4CE2-A6BF-4CC7EE7CCEEF}"/>
              </a:ext>
            </a:extLst>
          </p:cNvPr>
          <p:cNvCxnSpPr/>
          <p:nvPr/>
        </p:nvCxnSpPr>
        <p:spPr>
          <a:xfrm flipH="1">
            <a:off x="3266501" y="490701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A3E6D-D42A-43AF-8503-D741154DC3AB}"/>
              </a:ext>
            </a:extLst>
          </p:cNvPr>
          <p:cNvCxnSpPr/>
          <p:nvPr/>
        </p:nvCxnSpPr>
        <p:spPr>
          <a:xfrm flipH="1">
            <a:off x="7302648" y="4867284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D7082-C4C0-4030-99BB-D552E9A83F8B}"/>
              </a:ext>
            </a:extLst>
          </p:cNvPr>
          <p:cNvCxnSpPr/>
          <p:nvPr/>
        </p:nvCxnSpPr>
        <p:spPr>
          <a:xfrm flipH="1">
            <a:off x="9912879" y="486728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A3FE1F-4497-435A-94E7-2DF71E47FE3A}"/>
              </a:ext>
            </a:extLst>
          </p:cNvPr>
          <p:cNvGrpSpPr/>
          <p:nvPr/>
        </p:nvGrpSpPr>
        <p:grpSpPr>
          <a:xfrm>
            <a:off x="5293854" y="5577592"/>
            <a:ext cx="190500" cy="404093"/>
            <a:chOff x="4822172" y="6138259"/>
            <a:chExt cx="190500" cy="40409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CC14B5B-B2E0-406D-AE66-B2D420590AD9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15D726-BE97-4DC6-8980-92D7BFDC6233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872B4D-203A-40E0-9047-432C2528B977}"/>
              </a:ext>
            </a:extLst>
          </p:cNvPr>
          <p:cNvCxnSpPr/>
          <p:nvPr/>
        </p:nvCxnSpPr>
        <p:spPr>
          <a:xfrm flipH="1">
            <a:off x="2406692" y="329296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8DE21E-B216-4E87-BBF3-1CFBA1A73217}"/>
              </a:ext>
            </a:extLst>
          </p:cNvPr>
          <p:cNvCxnSpPr/>
          <p:nvPr/>
        </p:nvCxnSpPr>
        <p:spPr>
          <a:xfrm flipH="1">
            <a:off x="6442839" y="3253230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5DABA9-7647-488A-B3AD-088B6C2D8966}"/>
              </a:ext>
            </a:extLst>
          </p:cNvPr>
          <p:cNvCxnSpPr/>
          <p:nvPr/>
        </p:nvCxnSpPr>
        <p:spPr>
          <a:xfrm flipH="1">
            <a:off x="9053070" y="3253229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CDC8D0-2107-441B-B81A-7304C98CCB46}"/>
              </a:ext>
            </a:extLst>
          </p:cNvPr>
          <p:cNvGrpSpPr/>
          <p:nvPr/>
        </p:nvGrpSpPr>
        <p:grpSpPr>
          <a:xfrm>
            <a:off x="3587884" y="3996586"/>
            <a:ext cx="190500" cy="404093"/>
            <a:chOff x="4822172" y="6138259"/>
            <a:chExt cx="190500" cy="40409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ED457B-3727-45D5-8D0D-B2F1A484C147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FDFA25-182A-462C-9573-62D1BE3298FD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8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075" y="855334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9" y="1051026"/>
            <a:ext cx="429698" cy="429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E1C9A-D3D0-4880-9762-DE1740A07A9C}"/>
              </a:ext>
            </a:extLst>
          </p:cNvPr>
          <p:cNvSpPr txBox="1"/>
          <p:nvPr/>
        </p:nvSpPr>
        <p:spPr>
          <a:xfrm>
            <a:off x="931478" y="4583345"/>
            <a:ext cx="103290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32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480BFF-6295-41F2-8708-96F8F742EEB7}"/>
              </a:ext>
            </a:extLst>
          </p:cNvPr>
          <p:cNvCxnSpPr/>
          <p:nvPr/>
        </p:nvCxnSpPr>
        <p:spPr>
          <a:xfrm flipH="1">
            <a:off x="5683273" y="4878895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8F79B4-9BCD-4B8C-8B70-33B12C2D2E29}"/>
              </a:ext>
            </a:extLst>
          </p:cNvPr>
          <p:cNvCxnSpPr/>
          <p:nvPr/>
        </p:nvCxnSpPr>
        <p:spPr>
          <a:xfrm flipH="1">
            <a:off x="8092762" y="4888202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C761B-ED22-424A-A2C5-9DA155EB6730}"/>
              </a:ext>
            </a:extLst>
          </p:cNvPr>
          <p:cNvCxnSpPr/>
          <p:nvPr/>
        </p:nvCxnSpPr>
        <p:spPr>
          <a:xfrm flipH="1">
            <a:off x="2626763" y="5592186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DBBA3-30D7-45D9-BFEF-123D409082DD}"/>
              </a:ext>
            </a:extLst>
          </p:cNvPr>
          <p:cNvGrpSpPr/>
          <p:nvPr/>
        </p:nvGrpSpPr>
        <p:grpSpPr>
          <a:xfrm>
            <a:off x="8147354" y="5592187"/>
            <a:ext cx="190500" cy="404093"/>
            <a:chOff x="4822172" y="6138259"/>
            <a:chExt cx="190500" cy="40409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D790EA-AE34-42A3-A010-4DFB621C11D6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EA52E0-36B6-45CF-8CA0-26ACC2A18DC1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5C90C3-0E78-40F7-ADA1-205FF54C6296}"/>
              </a:ext>
            </a:extLst>
          </p:cNvPr>
          <p:cNvCxnSpPr/>
          <p:nvPr/>
        </p:nvCxnSpPr>
        <p:spPr>
          <a:xfrm flipH="1">
            <a:off x="10947730" y="2651891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6F3E3-A668-443E-AADB-318FFF3F3010}"/>
              </a:ext>
            </a:extLst>
          </p:cNvPr>
          <p:cNvCxnSpPr/>
          <p:nvPr/>
        </p:nvCxnSpPr>
        <p:spPr>
          <a:xfrm flipH="1">
            <a:off x="2996900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FF10F-AF91-4CF6-B843-8C64FEEBED0D}"/>
              </a:ext>
            </a:extLst>
          </p:cNvPr>
          <p:cNvCxnSpPr/>
          <p:nvPr/>
        </p:nvCxnSpPr>
        <p:spPr>
          <a:xfrm flipH="1">
            <a:off x="7555941" y="3323753"/>
            <a:ext cx="106680" cy="404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65930-0819-4300-AAEB-F7524C1D3440}"/>
              </a:ext>
            </a:extLst>
          </p:cNvPr>
          <p:cNvGrpSpPr/>
          <p:nvPr/>
        </p:nvGrpSpPr>
        <p:grpSpPr>
          <a:xfrm>
            <a:off x="2436263" y="4111011"/>
            <a:ext cx="190500" cy="404093"/>
            <a:chOff x="4822172" y="6138259"/>
            <a:chExt cx="190500" cy="4040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6A017A-D163-449C-9895-325DA0483A55}"/>
                </a:ext>
              </a:extLst>
            </p:cNvPr>
            <p:cNvCxnSpPr/>
            <p:nvPr/>
          </p:nvCxnSpPr>
          <p:spPr>
            <a:xfrm flipH="1">
              <a:off x="490599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7505ED-46D4-4EDE-8446-6BBDF3B82737}"/>
                </a:ext>
              </a:extLst>
            </p:cNvPr>
            <p:cNvCxnSpPr/>
            <p:nvPr/>
          </p:nvCxnSpPr>
          <p:spPr>
            <a:xfrm flipH="1">
              <a:off x="4822172" y="6138259"/>
              <a:ext cx="106680" cy="404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318338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2" y="640983"/>
            <a:ext cx="11102981" cy="614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2" y="725494"/>
            <a:ext cx="466656" cy="44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" y="2274085"/>
            <a:ext cx="434715" cy="43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" y="4280991"/>
            <a:ext cx="429698" cy="4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971" y="648006"/>
            <a:ext cx="10492058" cy="789702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430" y="1829816"/>
            <a:ext cx="11071284" cy="298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104993" y="3170283"/>
            <a:ext cx="6818814" cy="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31770" y="3903905"/>
            <a:ext cx="4010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FB1614-F5B3-4874-872C-B71B5A8E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82" y="648006"/>
            <a:ext cx="826441" cy="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1895" y="672117"/>
            <a:ext cx="10268251" cy="114701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64" y="1987297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458825" y="4065907"/>
            <a:ext cx="6042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62914" y="5518631"/>
            <a:ext cx="423330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587628" y="4797715"/>
            <a:ext cx="701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663473" y="4782725"/>
            <a:ext cx="9838343" cy="748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4795" y="921491"/>
            <a:ext cx="6331796" cy="66877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074" y="1873017"/>
            <a:ext cx="1130258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" y="2068709"/>
            <a:ext cx="429698" cy="429698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665917" y="2467085"/>
            <a:ext cx="8817110" cy="24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87598" y="3226650"/>
            <a:ext cx="6162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5814" y="890714"/>
            <a:ext cx="9857716" cy="84158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50" y="1982969"/>
            <a:ext cx="11239499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189056" y="57025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122795" y="1509176"/>
            <a:ext cx="9527552" cy="125455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Cần có ý thức bảo vệ và tôn trọng sự 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của các loài vật trong thế giới tự nhiên.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6649" y="3046851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795" y="3656286"/>
            <a:ext cx="9895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3244827" y="579725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795" y="5280259"/>
            <a:ext cx="1051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914" y="264550"/>
            <a:ext cx="512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640983"/>
            <a:ext cx="10980862" cy="611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tễnh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602C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(Minh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6" y="855005"/>
            <a:ext cx="318732" cy="301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5" y="2366318"/>
            <a:ext cx="296915" cy="296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6" y="4417180"/>
            <a:ext cx="293490" cy="2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C9F349-E459-4B9A-BF79-E2A3E225E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9249" y="-2465680"/>
            <a:ext cx="6534364" cy="117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6741" y="512534"/>
            <a:ext cx="11152478" cy="180855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cam?</a:t>
            </a:r>
          </a:p>
          <a:p>
            <a:pPr algn="just"/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051" y="1802093"/>
            <a:ext cx="3603856" cy="1551224"/>
            <a:chOff x="549644" y="1963240"/>
            <a:chExt cx="2112828" cy="1212579"/>
          </a:xfrm>
        </p:grpSpPr>
        <p:grpSp>
          <p:nvGrpSpPr>
            <p:cNvPr id="8" name="Group 7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884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75651" y="3101145"/>
            <a:ext cx="3619541" cy="1551224"/>
            <a:chOff x="549644" y="1963240"/>
            <a:chExt cx="2122024" cy="12125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99" y="2432244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0932" y="3053232"/>
            <a:ext cx="3603856" cy="1551224"/>
            <a:chOff x="549644" y="1963240"/>
            <a:chExt cx="2112828" cy="1212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21502" y="2432244"/>
              <a:ext cx="1099572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30152" y="1718268"/>
            <a:ext cx="3603856" cy="1551224"/>
            <a:chOff x="549644" y="1963240"/>
            <a:chExt cx="2112828" cy="1212579"/>
          </a:xfrm>
        </p:grpSpPr>
        <p:grpSp>
          <p:nvGrpSpPr>
            <p:cNvPr id="24" name="Group 2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6" name="Picture 2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7" name="Freeform 2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65806" y="2444028"/>
              <a:ext cx="1555969" cy="457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lẳn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15724" y="1788664"/>
            <a:ext cx="3603856" cy="1551224"/>
            <a:chOff x="549644" y="1963240"/>
            <a:chExt cx="2112828" cy="1212579"/>
          </a:xfrm>
        </p:grpSpPr>
        <p:grpSp>
          <p:nvGrpSpPr>
            <p:cNvPr id="29" name="Group 2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31" name="Picture 3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924152" y="2444028"/>
              <a:ext cx="1728740" cy="43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9" b="96175" l="364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06" y="4084973"/>
            <a:ext cx="4113660" cy="26332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822679" y="1877511"/>
            <a:ext cx="611516" cy="5973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775776" y="1788663"/>
            <a:ext cx="522513" cy="5847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01711" y="3135475"/>
            <a:ext cx="630454" cy="6158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175324" y="3046951"/>
            <a:ext cx="679200" cy="6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EACAF7-CB23-4D9A-B935-34D03F9142D6}"/>
              </a:ext>
            </a:extLst>
          </p:cNvPr>
          <p:cNvSpPr txBox="1"/>
          <p:nvPr/>
        </p:nvSpPr>
        <p:spPr>
          <a:xfrm>
            <a:off x="840456" y="578387"/>
            <a:ext cx="10052832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B734F-5DEC-4539-9008-9703D49E14F8}"/>
              </a:ext>
            </a:extLst>
          </p:cNvPr>
          <p:cNvSpPr/>
          <p:nvPr/>
        </p:nvSpPr>
        <p:spPr>
          <a:xfrm>
            <a:off x="983443" y="2358857"/>
            <a:ext cx="10379321" cy="13639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02371-7B9A-4958-BD14-F20E707A7D6B}"/>
              </a:ext>
            </a:extLst>
          </p:cNvPr>
          <p:cNvSpPr txBox="1"/>
          <p:nvPr/>
        </p:nvSpPr>
        <p:spPr>
          <a:xfrm>
            <a:off x="686014" y="4463432"/>
            <a:ext cx="1009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7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223886" y="22043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27834" y="148144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850145" y="126148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85772" y="34290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946888"/>
            <a:ext cx="6491707" cy="174670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792726" y="5448184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615037" y="5136520"/>
            <a:ext cx="501467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9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80" y="-105607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3" y="-232574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6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5814" y="1443407"/>
            <a:ext cx="4502608" cy="3192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" y="1207"/>
            <a:ext cx="12191995" cy="6856793"/>
          </a:xfrm>
          <a:prstGeom prst="rect">
            <a:avLst/>
          </a:prstGeom>
        </p:spPr>
      </p:pic>
      <p:pic>
        <p:nvPicPr>
          <p:cNvPr id="25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39" y="1095195"/>
            <a:ext cx="3218967" cy="2243522"/>
          </a:xfrm>
          <a:prstGeom prst="rect">
            <a:avLst/>
          </a:prstGeom>
        </p:spPr>
      </p:pic>
      <p:pic>
        <p:nvPicPr>
          <p:cNvPr id="26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1056966"/>
            <a:ext cx="3212870" cy="2255716"/>
          </a:xfrm>
          <a:prstGeom prst="rect">
            <a:avLst/>
          </a:prstGeom>
        </p:spPr>
      </p:pic>
      <p:pic>
        <p:nvPicPr>
          <p:cNvPr id="27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1" y="3429603"/>
            <a:ext cx="3194581" cy="2225233"/>
          </a:xfrm>
          <a:prstGeom prst="rect">
            <a:avLst/>
          </a:prstGeom>
        </p:spPr>
      </p:pic>
      <p:pic>
        <p:nvPicPr>
          <p:cNvPr id="2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24709"/>
            <a:ext cx="3176291" cy="2225233"/>
          </a:xfrm>
          <a:prstGeom prst="rect">
            <a:avLst/>
          </a:prstGeom>
        </p:spPr>
      </p:pic>
      <p:pic>
        <p:nvPicPr>
          <p:cNvPr id="29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48" y="1095195"/>
            <a:ext cx="3212870" cy="2312293"/>
          </a:xfrm>
          <a:prstGeom prst="rect">
            <a:avLst/>
          </a:prstGeom>
        </p:spPr>
      </p:pic>
      <p:pic>
        <p:nvPicPr>
          <p:cNvPr id="30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49" y="1081638"/>
            <a:ext cx="3205203" cy="2305071"/>
          </a:xfrm>
          <a:prstGeom prst="rect">
            <a:avLst/>
          </a:prstGeom>
        </p:spPr>
      </p:pic>
      <p:pic>
        <p:nvPicPr>
          <p:cNvPr id="31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15" y="3428014"/>
            <a:ext cx="3176291" cy="2291294"/>
          </a:xfrm>
          <a:prstGeom prst="rect">
            <a:avLst/>
          </a:prstGeom>
        </p:spPr>
      </p:pic>
      <p:pic>
        <p:nvPicPr>
          <p:cNvPr id="32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51" y="3419399"/>
            <a:ext cx="3173458" cy="2308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43AA1-2841-72DE-85CD-45DA4C89D2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67820" y="5687943"/>
            <a:ext cx="1152525" cy="408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144FC-3A52-9348-7AFA-F11146846C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96780" y="5563963"/>
            <a:ext cx="1219200" cy="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7174" y="3940390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04240" y="4684375"/>
            <a:ext cx="10688320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  </a:t>
            </a:r>
            <a:r>
              <a:rPr lang="vi-VN" sz="3200" b="1" i="0" dirty="0"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8239">
            <a:off x="1711695" y="993856"/>
            <a:ext cx="4502608" cy="31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5276" y="697114"/>
            <a:ext cx="3490316" cy="877163"/>
            <a:chOff x="295467" y="624435"/>
            <a:chExt cx="1963303" cy="65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84047" y="412055"/>
            <a:ext cx="8306647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6797" y="1891078"/>
            <a:ext cx="8413897" cy="10442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ts val="3492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" y="1228653"/>
            <a:ext cx="2380624" cy="12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0" y="2790398"/>
            <a:ext cx="8474282" cy="365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8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1719</Words>
  <Application>Microsoft Office PowerPoint</Application>
  <PresentationFormat>Widescreen</PresentationFormat>
  <Paragraphs>97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Hanh Tham</cp:lastModifiedBy>
  <cp:revision>128</cp:revision>
  <dcterms:created xsi:type="dcterms:W3CDTF">2021-07-13T00:48:11Z</dcterms:created>
  <dcterms:modified xsi:type="dcterms:W3CDTF">2025-03-16T15:39:55Z</dcterms:modified>
</cp:coreProperties>
</file>