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7" r:id="rId3"/>
    <p:sldMasterId id="2147483711" r:id="rId4"/>
    <p:sldMasterId id="2147483723" r:id="rId5"/>
    <p:sldMasterId id="2147483728" r:id="rId6"/>
    <p:sldMasterId id="2147483732" r:id="rId7"/>
    <p:sldMasterId id="2147483744" r:id="rId8"/>
    <p:sldMasterId id="2147483756" r:id="rId9"/>
    <p:sldMasterId id="2147483759" r:id="rId10"/>
    <p:sldMasterId id="2147483762" r:id="rId11"/>
    <p:sldMasterId id="2147483765" r:id="rId12"/>
    <p:sldMasterId id="2147483768" r:id="rId13"/>
    <p:sldMasterId id="2147483774" r:id="rId14"/>
  </p:sldMasterIdLst>
  <p:notesMasterIdLst>
    <p:notesMasterId r:id="rId34"/>
  </p:notesMasterIdLst>
  <p:sldIdLst>
    <p:sldId id="542" r:id="rId15"/>
    <p:sldId id="2007577122" r:id="rId16"/>
    <p:sldId id="257" r:id="rId17"/>
    <p:sldId id="2007577123" r:id="rId18"/>
    <p:sldId id="2007577124" r:id="rId19"/>
    <p:sldId id="2007577138" r:id="rId20"/>
    <p:sldId id="2007577096" r:id="rId21"/>
    <p:sldId id="282" r:id="rId22"/>
    <p:sldId id="2007577146" r:id="rId23"/>
    <p:sldId id="2007577106" r:id="rId24"/>
    <p:sldId id="2007577140" r:id="rId25"/>
    <p:sldId id="2007577141" r:id="rId26"/>
    <p:sldId id="2007577142" r:id="rId27"/>
    <p:sldId id="2007577143" r:id="rId28"/>
    <p:sldId id="2007577133" r:id="rId29"/>
    <p:sldId id="2007577105" r:id="rId30"/>
    <p:sldId id="11088404" r:id="rId31"/>
    <p:sldId id="2007577134" r:id="rId32"/>
    <p:sldId id="2007577136" r:id="rId33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69FA5A6C-6386-4713-BF22-759FE1810BC2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042DCF5-989F-427F-98A8-78170060E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3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0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39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46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15373" y="9371285"/>
            <a:ext cx="2918831" cy="493316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4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8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BDD7E-4556-4079-8080-E565B7CC2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2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0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8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85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99F3214-2FA3-49F3-8E4C-F43D96B54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5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9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88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1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6334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9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2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9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5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80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34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7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9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03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665">
                <a:latin typeface="Times New Roman" panose="02020603050405020304" pitchFamily="18" charset="0"/>
              </a:defRPr>
            </a:lvl3pPr>
            <a:lvl4pPr>
              <a:defRPr sz="2400">
                <a:latin typeface="Times New Roman" panose="02020603050405020304" pitchFamily="18" charset="0"/>
              </a:defRPr>
            </a:lvl4pPr>
            <a:lvl5pPr>
              <a:defRPr sz="2400">
                <a:latin typeface="Times New Roman" panose="020206030504050203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0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Times New Roman" panose="02020603050405020304" pitchFamily="18" charset="0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665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135">
                <a:latin typeface="Times New Roman" panose="02020603050405020304" pitchFamily="18" charset="0"/>
              </a:defRPr>
            </a:lvl4pPr>
            <a:lvl5pPr>
              <a:defRPr sz="2135">
                <a:latin typeface="Times New Roman" panose="02020603050405020304" pitchFamily="18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5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0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>
                <a:latin typeface="Times New Roman" panose="02020603050405020304" pitchFamily="18" charset="0"/>
              </a:defRPr>
            </a:lvl1pPr>
            <a:lvl2pPr>
              <a:defRPr sz="3735">
                <a:latin typeface="Times New Roman" panose="02020603050405020304" pitchFamily="18" charset="0"/>
              </a:defRPr>
            </a:lvl2pPr>
            <a:lvl3pPr>
              <a:defRPr sz="3200">
                <a:latin typeface="Times New Roman" panose="02020603050405020304" pitchFamily="18" charset="0"/>
              </a:defRPr>
            </a:lvl3pPr>
            <a:lvl4pPr>
              <a:defRPr sz="2665">
                <a:latin typeface="Times New Roman" panose="02020603050405020304" pitchFamily="18" charset="0"/>
              </a:defRPr>
            </a:lvl4pPr>
            <a:lvl5pPr>
              <a:defRPr sz="2665">
                <a:latin typeface="Times New Roman" panose="02020603050405020304" pitchFamily="18" charset="0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32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>
                <a:latin typeface="Times New Roman" panose="02020603050405020304" pitchFamily="18" charset="0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>
                <a:latin typeface="Times New Roman" panose="02020603050405020304" pitchFamily="18" charset="0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0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0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5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9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2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70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21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027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45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597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1283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433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0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ADF8D8D1-271C-46BB-B9D3-013B96148659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F12BF3B-B18A-491F-9B1F-53B4ABD3F8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917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952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3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70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9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736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3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192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1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2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8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8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9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45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2" r:id="rId3"/>
    <p:sldLayoutId id="2147483773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E5983328-5D9C-4CDA-A4B0-8F0932BA2C1A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B306ECD-B172-4904-8E68-959FA7EC2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296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1B05BD3-7C9D-4256-AB8F-046EAD39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0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59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320" name="灯片编号占位符 5">
            <a:extLst>
              <a:ext uri="{FF2B5EF4-FFF2-40B4-BE49-F238E27FC236}">
                <a16:creationId xmlns:a16="http://schemas.microsoft.com/office/drawing/2014/main" id="{AB449156-72C4-479E-B226-10F97DD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49" y="6593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altLang="zh-CN">
                <a:latin typeface="Times New Roman" panose="02020603050405020304" pitchFamily="18" charset="0"/>
              </a:rPr>
              <a:t>Design by: Hương Thảo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0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DA4EA58-31D2-4DEB-8A77-491B9F465543}"/>
              </a:ext>
            </a:extLst>
          </p:cNvPr>
          <p:cNvSpPr txBox="1">
            <a:spLocks/>
          </p:cNvSpPr>
          <p:nvPr userDrawn="1"/>
        </p:nvSpPr>
        <p:spPr>
          <a:xfrm>
            <a:off x="9264162" y="6531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Design by: Hương 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84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Hương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Thảo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tranthao121004@gmail.com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2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7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870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21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7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Vẻ đẹp quanh em</a:t>
            </a:r>
            <a:endParaRPr kumimoji="0" lang="en-US" sz="7737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7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07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5" b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6</a:t>
            </a:r>
            <a:endParaRPr kumimoji="0" lang="en-US" sz="41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7325" y="5016289"/>
            <a:ext cx="5438598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 vàng – trang 23</a:t>
            </a:r>
            <a:endParaRPr kumimoji="0" lang="en-US" sz="426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0359" y="3154184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marL="0" marR="0" lvl="0" indent="0" algn="l" defTabSz="887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69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 – Tiết 1 + 2</a:t>
            </a:r>
            <a:endParaRPr kumimoji="0" lang="en-US" sz="386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960207" y="4216727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Trả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lời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câu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+mn-cs"/>
                </a:rPr>
                <a:t>hỏi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656080" y="-678815"/>
            <a:ext cx="15784195" cy="9645650"/>
            <a:chOff x="-2608" y="-1069"/>
            <a:chExt cx="24857" cy="15190"/>
          </a:xfrm>
        </p:grpSpPr>
        <p:grpSp>
          <p:nvGrpSpPr>
            <p:cNvPr id="7" name="组合 6"/>
            <p:cNvGrpSpPr/>
            <p:nvPr/>
          </p:nvGrpSpPr>
          <p:grpSpPr>
            <a:xfrm>
              <a:off x="-2608" y="-1069"/>
              <a:ext cx="24857" cy="9556"/>
              <a:chOff x="-2833" y="4575"/>
              <a:chExt cx="24857" cy="9556"/>
            </a:xfrm>
          </p:grpSpPr>
          <p:pic>
            <p:nvPicPr>
              <p:cNvPr id="8" name="Google Shape;7152;p41"/>
              <p:cNvPicPr preferRelativeResize="0"/>
              <p:nvPr/>
            </p:nvPicPr>
            <p:blipFill>
              <a:blip r:embed="rId2">
                <a:alphaModFix amt="35000"/>
                <a:grayscl/>
              </a:blip>
              <a:stretch>
                <a:fillRect/>
              </a:stretch>
            </p:blipFill>
            <p:spPr>
              <a:xfrm flipH="1" flipV="1">
                <a:off x="-2833" y="4575"/>
                <a:ext cx="14120" cy="74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9712;p77"/>
              <p:cNvPicPr preferRelativeResize="0"/>
              <p:nvPr/>
            </p:nvPicPr>
            <p:blipFill>
              <a:blip r:embed="rId3">
                <a:alphaModFix amt="58999"/>
              </a:blip>
              <a:stretch>
                <a:fillRect/>
              </a:stretch>
            </p:blipFill>
            <p:spPr>
              <a:xfrm>
                <a:off x="9048" y="4575"/>
                <a:ext cx="12976" cy="95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椭圆 5"/>
            <p:cNvSpPr/>
            <p:nvPr/>
          </p:nvSpPr>
          <p:spPr>
            <a:xfrm rot="234299">
              <a:off x="-454" y="1206"/>
              <a:ext cx="19803" cy="1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0" y="2000251"/>
            <a:ext cx="11696700" cy="4210050"/>
            <a:chOff x="1020" y="2328"/>
            <a:chExt cx="11012" cy="7804"/>
          </a:xfrm>
        </p:grpSpPr>
        <p:sp>
          <p:nvSpPr>
            <p:cNvPr id="34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D:\PPT\包图网\素材\微信截图_20211013140246.png微信截图_202110131402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60853" y="3818965"/>
            <a:ext cx="3807223" cy="3227425"/>
          </a:xfrm>
          <a:prstGeom prst="rect">
            <a:avLst/>
          </a:prstGeom>
        </p:spPr>
      </p:pic>
      <p:sp>
        <p:nvSpPr>
          <p:cNvPr id="52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574504" y="736749"/>
            <a:ext cx="6627701" cy="100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được nói đến khi mùa thu 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4945" y="2355215"/>
            <a:ext cx="874843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3404" y="4436503"/>
            <a:ext cx="106299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loài cây, loại quả được nói đến khi mùa thu 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là: quả hồng, hạt dẻ, quả na, cây lúa.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" grpId="0" animBg="1"/>
      <p:bldP spid="3" grpId="1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4256405" y="-174879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sp>
        <p:nvSpPr>
          <p:cNvPr id="229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969770" y="986254"/>
            <a:ext cx="7924800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nghĩ gì khi nhìn thấy quả chín?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0" name="圆角矩形 8"/>
          <p:cNvSpPr/>
          <p:nvPr/>
        </p:nvSpPr>
        <p:spPr>
          <a:xfrm>
            <a:off x="1009650" y="1847347"/>
            <a:ext cx="10191750" cy="25532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2210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mong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chờ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chín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chắc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bác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nông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340" y="3444813"/>
            <a:ext cx="3171190" cy="32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109743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865" y="2656205"/>
            <a:ext cx="12332970" cy="4836795"/>
          </a:xfrm>
          <a:prstGeom prst="rect">
            <a:avLst/>
          </a:prstGeom>
        </p:spPr>
      </p:pic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42207" y="935175"/>
            <a:ext cx="11692617" cy="8172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tên những công việc người nông dân phải làm để có mùa thu hoạch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1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372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374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  <p:sp>
            <p:nvSpPr>
              <p:cNvPr id="375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73" name="文本框 37"/>
            <p:cNvSpPr txBox="1"/>
            <p:nvPr/>
          </p:nvSpPr>
          <p:spPr>
            <a:xfrm>
              <a:off x="2352" y="3526"/>
              <a:ext cx="14612" cy="1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Cày bừa, gieo hạt, ươm mầm, chăm sóc.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6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536433" y="-3347197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0" y="400050"/>
            <a:ext cx="11734800" cy="1885950"/>
            <a:chOff x="4950" y="1375"/>
            <a:chExt cx="8642" cy="1812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8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4B4D4B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370" name="Rectangle: Rounded Corners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2171470" y="719554"/>
            <a:ext cx="7429729" cy="7078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đọc giúp em hiểu điều gì?</a:t>
            </a:r>
          </a:p>
        </p:txBody>
      </p:sp>
      <p:sp>
        <p:nvSpPr>
          <p:cNvPr id="371" name="文本框 37"/>
          <p:cNvSpPr txBox="1"/>
          <p:nvPr/>
        </p:nvSpPr>
        <p:spPr>
          <a:xfrm>
            <a:off x="1245870" y="2509490"/>
            <a:ext cx="9688830" cy="24857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hoạch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vả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 </a:t>
            </a:r>
          </a:p>
          <a:p>
            <a:pPr indent="0" algn="ctr" fontAlgn="auto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kính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trọng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nông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30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9855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DB74CB-A828-4392-89B4-D03913F4F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05" y="266968"/>
            <a:ext cx="1271550" cy="1026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D9FDA4-B56C-443F-9D03-3D36236A80C5}"/>
              </a:ext>
            </a:extLst>
          </p:cNvPr>
          <p:cNvSpPr txBox="1"/>
          <p:nvPr/>
        </p:nvSpPr>
        <p:spPr>
          <a:xfrm>
            <a:off x="1219200" y="356908"/>
            <a:ext cx="1113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hợp từ ngữ ở cột A với từ ngữ ở cột B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 tạo câu đặc 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32A90E-1BB9-40E6-9946-3BB1BEF2EABF}"/>
              </a:ext>
            </a:extLst>
          </p:cNvPr>
          <p:cNvSpPr/>
          <p:nvPr/>
        </p:nvSpPr>
        <p:spPr>
          <a:xfrm>
            <a:off x="94488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BB4527-02C4-43A4-8FED-531D74A82351}"/>
              </a:ext>
            </a:extLst>
          </p:cNvPr>
          <p:cNvSpPr/>
          <p:nvPr/>
        </p:nvSpPr>
        <p:spPr>
          <a:xfrm>
            <a:off x="98552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66035D-40C7-42E9-AF7B-6508F17A4F31}"/>
              </a:ext>
            </a:extLst>
          </p:cNvPr>
          <p:cNvSpPr/>
          <p:nvPr/>
        </p:nvSpPr>
        <p:spPr>
          <a:xfrm>
            <a:off x="94488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33F26-436C-4CBD-AA84-025358399D16}"/>
              </a:ext>
            </a:extLst>
          </p:cNvPr>
          <p:cNvSpPr/>
          <p:nvPr/>
        </p:nvSpPr>
        <p:spPr>
          <a:xfrm>
            <a:off x="944880" y="5215781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F38E7-EA71-4AFC-8B3F-8A7345D9EAA0}"/>
              </a:ext>
            </a:extLst>
          </p:cNvPr>
          <p:cNvSpPr/>
          <p:nvPr/>
        </p:nvSpPr>
        <p:spPr>
          <a:xfrm>
            <a:off x="7051040" y="164221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ươm.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59658-4EC5-423E-82A7-23CDA3D28B6F}"/>
              </a:ext>
            </a:extLst>
          </p:cNvPr>
          <p:cNvSpPr/>
          <p:nvPr/>
        </p:nvSpPr>
        <p:spPr>
          <a:xfrm>
            <a:off x="7051040" y="2907139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F4B35A-386D-4541-BA08-7E6D89AFFC5F}"/>
              </a:ext>
            </a:extLst>
          </p:cNvPr>
          <p:cNvSpPr/>
          <p:nvPr/>
        </p:nvSpPr>
        <p:spPr>
          <a:xfrm>
            <a:off x="7051040" y="414666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mọng.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E7A466-DE0D-4278-81DD-165078E95E9E}"/>
              </a:ext>
            </a:extLst>
          </p:cNvPr>
          <p:cNvSpPr/>
          <p:nvPr/>
        </p:nvSpPr>
        <p:spPr>
          <a:xfrm>
            <a:off x="7051040" y="5142340"/>
            <a:ext cx="2885440" cy="843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F572A6-A62D-4E83-8A65-479C7F64093C}"/>
              </a:ext>
            </a:extLst>
          </p:cNvPr>
          <p:cNvCxnSpPr>
            <a:stCxn id="3" idx="3"/>
            <a:endCxn id="13" idx="1"/>
          </p:cNvCxnSpPr>
          <p:nvPr/>
        </p:nvCxnSpPr>
        <p:spPr>
          <a:xfrm>
            <a:off x="3830320" y="206385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A2FAD5-4F34-431B-8FD9-B9D8149A879D}"/>
              </a:ext>
            </a:extLst>
          </p:cNvPr>
          <p:cNvCxnSpPr/>
          <p:nvPr/>
        </p:nvCxnSpPr>
        <p:spPr>
          <a:xfrm>
            <a:off x="3830320" y="3316079"/>
            <a:ext cx="3220720" cy="25044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352A87-B05A-46D8-B441-FF944C7E27AF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830320" y="3328779"/>
            <a:ext cx="322072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F8EE12-BB8E-4E84-9DF0-0C7CE1B8B0C0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30320" y="2063859"/>
            <a:ext cx="3220720" cy="36880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865F53-4414-6659-E1CF-46D6B6247BEA}"/>
              </a:ext>
            </a:extLst>
          </p:cNvPr>
          <p:cNvSpPr txBox="1"/>
          <p:nvPr/>
        </p:nvSpPr>
        <p:spPr>
          <a:xfrm>
            <a:off x="2240519" y="1076508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C4BD7-97D1-CEF1-EEC4-1A60D668244E}"/>
              </a:ext>
            </a:extLst>
          </p:cNvPr>
          <p:cNvSpPr txBox="1"/>
          <p:nvPr/>
        </p:nvSpPr>
        <p:spPr>
          <a:xfrm>
            <a:off x="8734725" y="1118999"/>
            <a:ext cx="50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239184"/>
            <a:ext cx="706839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872480" y="3605106"/>
            <a:ext cx="5791200" cy="1913655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một câu nêu đặc điểm của loài cây hoặc loại quả mà em thích.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文本框 11270">
            <a:extLst>
              <a:ext uri="{FF2B5EF4-FFF2-40B4-BE49-F238E27FC236}">
                <a16:creationId xmlns:a16="http://schemas.microsoft.com/office/drawing/2014/main" id="{6BC43288-5F75-46AB-8661-4FDA69BE9F44}"/>
              </a:ext>
            </a:extLst>
          </p:cNvPr>
          <p:cNvSpPr txBox="1"/>
          <p:nvPr/>
        </p:nvSpPr>
        <p:spPr>
          <a:xfrm>
            <a:off x="6342170" y="3605106"/>
            <a:ext cx="5774266" cy="2282987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VD: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chôm chôm có hoa từng chùm ở đầu cành, tỏa mùi 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  <p:bldP spid="11271" grpId="1" build="allAtOnce"/>
      <p:bldP spid="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92730" y="1984743"/>
            <a:ext cx="6606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6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6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0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8715374" y="1"/>
            <a:ext cx="3238499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4891056" y="17376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9222" y="1813208"/>
            <a:ext cx="65710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1149417" y="2787853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5E61-741A-4D80-AC7B-013F22F0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86162-3103-46F0-8E37-DE9CA6CF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40"/>
            <a:ext cx="12192000" cy="6860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08D5D-E859-6E5F-D427-42F6C2B5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088"/>
            <a:ext cx="3220278" cy="8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44DF-4A07-47C4-BB1A-30904460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9F5264-B3DB-4D15-8884-D29E550C8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B6F5B-C4DD-A595-7098-81C7B29E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5" y="103187"/>
            <a:ext cx="2804491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172034" y="5811547"/>
            <a:ext cx="3818708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tiếp đoạn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28284" y="1944354"/>
            <a:ext cx="11206480" cy="380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1209603" y="3912467"/>
            <a:ext cx="947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 nổi lên và sóng lúa vàng</a:t>
            </a:r>
            <a:r>
              <a:rPr lang="en-US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 dờn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 tới chân trời.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3298" y="3982500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0156379" y="3982500"/>
            <a:ext cx="821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b="1" dirty="0"/>
          </a:p>
        </p:txBody>
      </p:sp>
      <p:sp>
        <p:nvSpPr>
          <p:cNvPr id="13" name="Rectangle 12"/>
          <p:cNvSpPr/>
          <p:nvPr/>
        </p:nvSpPr>
        <p:spPr>
          <a:xfrm>
            <a:off x="5463765" y="4608009"/>
            <a:ext cx="30411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5520840" y="4608009"/>
            <a:ext cx="2512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3ABFFA-D591-44CD-8B7D-0FDA2C2BC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43350"/>
            <a:ext cx="12033427" cy="2914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A8B81-6B34-420F-A13C-3F06ACD7E1C1}"/>
              </a:ext>
            </a:extLst>
          </p:cNvPr>
          <p:cNvSpPr txBox="1"/>
          <p:nvPr/>
        </p:nvSpPr>
        <p:spPr>
          <a:xfrm>
            <a:off x="4645113" y="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E33F0-3BA8-40CF-95A3-8E272621A8BE}"/>
              </a:ext>
            </a:extLst>
          </p:cNvPr>
          <p:cNvSpPr txBox="1"/>
          <p:nvPr/>
        </p:nvSpPr>
        <p:spPr>
          <a:xfrm>
            <a:off x="438149" y="695325"/>
            <a:ext cx="11515725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tới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ạ.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(Theo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8" y="611051"/>
            <a:ext cx="527050" cy="82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6BE573A-26D2-4AEB-94C4-C10FC9F1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2" y="1123406"/>
            <a:ext cx="527050" cy="1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DD04346-32E8-47C1-AED9-1E47ED69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6" y="2409461"/>
            <a:ext cx="527050" cy="26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082AE7-6049-40A1-B9DA-9FF5D1C56A78}"/>
              </a:ext>
            </a:extLst>
          </p:cNvPr>
          <p:cNvSpPr/>
          <p:nvPr/>
        </p:nvSpPr>
        <p:spPr>
          <a:xfrm>
            <a:off x="53008" y="796834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976DAD-9EE0-4EAD-A358-E7D8F396EC57}"/>
              </a:ext>
            </a:extLst>
          </p:cNvPr>
          <p:cNvSpPr/>
          <p:nvPr/>
        </p:nvSpPr>
        <p:spPr>
          <a:xfrm>
            <a:off x="33887" y="1480456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49322" y="3000072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C2713F0-865E-4600-BA24-5D525E59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6" y="5029199"/>
            <a:ext cx="527050" cy="60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6AD5BD7-C640-47F5-8195-0ECBB89F9A34}"/>
              </a:ext>
            </a:extLst>
          </p:cNvPr>
          <p:cNvSpPr/>
          <p:nvPr/>
        </p:nvSpPr>
        <p:spPr>
          <a:xfrm>
            <a:off x="0" y="5187347"/>
            <a:ext cx="276295" cy="2873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888BC53-AFD2-4D68-9816-3A0C4A17D5A4}"/>
              </a:ext>
            </a:extLst>
          </p:cNvPr>
          <p:cNvSpPr/>
          <p:nvPr/>
        </p:nvSpPr>
        <p:spPr>
          <a:xfrm>
            <a:off x="-134604" y="5892169"/>
            <a:ext cx="3479074" cy="1031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1207</Words>
  <Application>Microsoft Office PowerPoint</Application>
  <PresentationFormat>Widescreen</PresentationFormat>
  <Paragraphs>113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等线</vt:lpstr>
      <vt:lpstr>等线 Light</vt:lpstr>
      <vt:lpstr>Microsoft YaHei</vt:lpstr>
      <vt:lpstr>Microsoft YaHei</vt:lpstr>
      <vt:lpstr>Arial</vt:lpstr>
      <vt:lpstr>Calibri</vt:lpstr>
      <vt:lpstr>Calibri Light</vt:lpstr>
      <vt:lpstr>Lato Hairline</vt:lpstr>
      <vt:lpstr>Lato Light</vt:lpstr>
      <vt:lpstr>Lato Regular</vt:lpstr>
      <vt:lpstr>Times New Roman</vt:lpstr>
      <vt:lpstr>Wingdings</vt:lpstr>
      <vt:lpstr>思源宋体 CN Heavy</vt:lpstr>
      <vt:lpstr>方正卡通简体</vt:lpstr>
      <vt:lpstr>3_Office 主题​​</vt:lpstr>
      <vt:lpstr>Office 主题</vt:lpstr>
      <vt:lpstr>3_Office Theme</vt:lpstr>
      <vt:lpstr>Office 主题​​</vt:lpstr>
      <vt:lpstr>包图主题2</vt:lpstr>
      <vt:lpstr>1_Office 主题​​</vt:lpstr>
      <vt:lpstr>5_Office Theme</vt:lpstr>
      <vt:lpstr>1_Office 主题</vt:lpstr>
      <vt:lpstr>office</vt:lpstr>
      <vt:lpstr>1_office</vt:lpstr>
      <vt:lpstr>2_office</vt:lpstr>
      <vt:lpstr>3_office</vt:lpstr>
      <vt:lpstr>自定义设计方案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Hanh Tham</cp:lastModifiedBy>
  <cp:revision>78</cp:revision>
  <cp:lastPrinted>2023-02-08T04:10:27Z</cp:lastPrinted>
  <dcterms:created xsi:type="dcterms:W3CDTF">2021-08-01T03:17:41Z</dcterms:created>
  <dcterms:modified xsi:type="dcterms:W3CDTF">2025-02-07T16:10:52Z</dcterms:modified>
</cp:coreProperties>
</file>