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sldIdLst>
    <p:sldId id="542" r:id="rId3"/>
    <p:sldId id="2007577181" r:id="rId4"/>
    <p:sldId id="281" r:id="rId5"/>
    <p:sldId id="268" r:id="rId6"/>
    <p:sldId id="2007577164" r:id="rId7"/>
    <p:sldId id="2007577163" r:id="rId8"/>
    <p:sldId id="2007577165" r:id="rId9"/>
    <p:sldId id="2007577169" r:id="rId10"/>
    <p:sldId id="2007577154" r:id="rId11"/>
    <p:sldId id="2007577167" r:id="rId12"/>
    <p:sldId id="364" r:id="rId13"/>
    <p:sldId id="2007577140" r:id="rId14"/>
    <p:sldId id="327" r:id="rId15"/>
    <p:sldId id="328" r:id="rId16"/>
    <p:sldId id="359" r:id="rId17"/>
    <p:sldId id="2007577161" r:id="rId18"/>
    <p:sldId id="2007577173" r:id="rId19"/>
    <p:sldId id="330" r:id="rId20"/>
    <p:sldId id="2007577174" r:id="rId21"/>
    <p:sldId id="2007577162" r:id="rId22"/>
    <p:sldId id="2007577180" r:id="rId23"/>
    <p:sldId id="2007577176"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5126" autoAdjust="0"/>
  </p:normalViewPr>
  <p:slideViewPr>
    <p:cSldViewPr snapToGrid="0">
      <p:cViewPr varScale="1">
        <p:scale>
          <a:sx n="72" d="100"/>
          <a:sy n="72" d="100"/>
        </p:scale>
        <p:origin x="6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80968-AD38-44FA-9405-E921743DFB74}" type="datetimeFigureOut">
              <a:rPr lang="vi-VN" smtClean="0"/>
              <a:t>07/02/2025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06234-D60C-4655-8E3F-D01C96D93A36}" type="slidenum">
              <a:rPr lang="vi-VN" smtClean="0"/>
              <a:t>‹#›</a:t>
            </a:fld>
            <a:endParaRPr lang="vi-VN"/>
          </a:p>
        </p:txBody>
      </p:sp>
    </p:spTree>
    <p:extLst>
      <p:ext uri="{BB962C8B-B14F-4D97-AF65-F5344CB8AC3E}">
        <p14:creationId xmlns:p14="http://schemas.microsoft.com/office/powerpoint/2010/main" val="1429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FC7BF0-0F9F-4250-8448-99D98C14468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09959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a:solidFill>
                  <a:srgbClr val="0000CC"/>
                </a:solidFill>
              </a:rPr>
              <a:t> </a:t>
            </a:r>
            <a:r>
              <a:rPr lang="en-US" b="1">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a:solidFill>
                <a:srgbClr val="FF0000"/>
              </a:solidFill>
            </a:endParaRPr>
          </a:p>
        </p:txBody>
      </p:sp>
      <p:sp>
        <p:nvSpPr>
          <p:cNvPr id="4" name="Slide Number Placeholder 3"/>
          <p:cNvSpPr>
            <a:spLocks noGrp="1"/>
          </p:cNvSpPr>
          <p:nvPr>
            <p:ph type="sldNum" sz="quarter" idx="5"/>
          </p:nvPr>
        </p:nvSpPr>
        <p:spPr/>
        <p:txBody>
          <a:bodyPr/>
          <a:lstStyle/>
          <a:p>
            <a:fld id="{82C06234-D60C-4655-8E3F-D01C96D93A36}" type="slidenum">
              <a:rPr lang="vi-VN" smtClean="0"/>
              <a:t>22</a:t>
            </a:fld>
            <a:endParaRPr lang="vi-VN"/>
          </a:p>
        </p:txBody>
      </p:sp>
    </p:spTree>
    <p:extLst>
      <p:ext uri="{BB962C8B-B14F-4D97-AF65-F5344CB8AC3E}">
        <p14:creationId xmlns:p14="http://schemas.microsoft.com/office/powerpoint/2010/main" val="338074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FC7BF0-0F9F-4250-8448-99D98C14468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1340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82C06234-D60C-4655-8E3F-D01C96D93A36}" type="slidenum">
              <a:rPr lang="vi-VN" smtClean="0"/>
              <a:t>7</a:t>
            </a:fld>
            <a:endParaRPr lang="vi-VN"/>
          </a:p>
        </p:txBody>
      </p:sp>
    </p:spTree>
    <p:extLst>
      <p:ext uri="{BB962C8B-B14F-4D97-AF65-F5344CB8AC3E}">
        <p14:creationId xmlns:p14="http://schemas.microsoft.com/office/powerpoint/2010/main" val="111557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FC7BF0-0F9F-4250-8448-99D98C14468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5343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FC7BF0-0F9F-4250-8448-99D98C14468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7964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FC7BF0-0F9F-4250-8448-99D98C14468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024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p:txBody>
      </p:sp>
    </p:spTree>
    <p:extLst>
      <p:ext uri="{BB962C8B-B14F-4D97-AF65-F5344CB8AC3E}">
        <p14:creationId xmlns:p14="http://schemas.microsoft.com/office/powerpoint/2010/main" val="365687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82C06234-D60C-4655-8E3F-D01C96D93A36}" type="slidenum">
              <a:rPr lang="vi-VN" smtClean="0"/>
              <a:t>17</a:t>
            </a:fld>
            <a:endParaRPr lang="vi-VN"/>
          </a:p>
        </p:txBody>
      </p:sp>
    </p:spTree>
    <p:extLst>
      <p:ext uri="{BB962C8B-B14F-4D97-AF65-F5344CB8AC3E}">
        <p14:creationId xmlns:p14="http://schemas.microsoft.com/office/powerpoint/2010/main" val="328871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82C06234-D60C-4655-8E3F-D01C96D93A36}" type="slidenum">
              <a:rPr lang="vi-VN" smtClean="0"/>
              <a:t>19</a:t>
            </a:fld>
            <a:endParaRPr lang="vi-VN"/>
          </a:p>
        </p:txBody>
      </p:sp>
    </p:spTree>
    <p:extLst>
      <p:ext uri="{BB962C8B-B14F-4D97-AF65-F5344CB8AC3E}">
        <p14:creationId xmlns:p14="http://schemas.microsoft.com/office/powerpoint/2010/main" val="38342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8595-F4E1-443F-B54A-9840C65D13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129F317-A5DE-4C74-8A58-F467716E29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3006146-BC5F-4156-ADF0-E976CE7DE879}"/>
              </a:ext>
            </a:extLst>
          </p:cNvPr>
          <p:cNvSpPr>
            <a:spLocks noGrp="1"/>
          </p:cNvSpPr>
          <p:nvPr>
            <p:ph type="dt" sz="half" idx="10"/>
          </p:nvPr>
        </p:nvSpPr>
        <p:spPr/>
        <p:txBody>
          <a:bodyPr/>
          <a:lstStyle/>
          <a:p>
            <a:fld id="{10335A60-3634-44ED-BD39-895E70CAEADE}" type="datetimeFigureOut">
              <a:rPr lang="vi-VN" smtClean="0"/>
              <a:t>07/02/2025</a:t>
            </a:fld>
            <a:endParaRPr lang="vi-VN"/>
          </a:p>
        </p:txBody>
      </p:sp>
      <p:sp>
        <p:nvSpPr>
          <p:cNvPr id="5" name="Footer Placeholder 4">
            <a:extLst>
              <a:ext uri="{FF2B5EF4-FFF2-40B4-BE49-F238E27FC236}">
                <a16:creationId xmlns:a16="http://schemas.microsoft.com/office/drawing/2014/main" id="{61139A35-E866-4B26-8822-6EA4524335C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B5C8145-A048-42CA-91E1-89FBE1C71DBA}"/>
              </a:ext>
            </a:extLst>
          </p:cNvPr>
          <p:cNvSpPr>
            <a:spLocks noGrp="1"/>
          </p:cNvSpPr>
          <p:nvPr>
            <p:ph type="sldNum" sz="quarter" idx="12"/>
          </p:nvPr>
        </p:nvSpPr>
        <p:spPr/>
        <p:txBody>
          <a:bodyPr/>
          <a:lstStyle/>
          <a:p>
            <a:fld id="{466194B2-0358-4935-9820-974968BDCB62}" type="slidenum">
              <a:rPr lang="vi-VN" smtClean="0"/>
              <a:t>‹#›</a:t>
            </a:fld>
            <a:endParaRPr lang="vi-VN"/>
          </a:p>
        </p:txBody>
      </p:sp>
    </p:spTree>
    <p:extLst>
      <p:ext uri="{BB962C8B-B14F-4D97-AF65-F5344CB8AC3E}">
        <p14:creationId xmlns:p14="http://schemas.microsoft.com/office/powerpoint/2010/main" val="144862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81C73-A543-4989-8567-5862A79F9CF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2510891-7BF6-4E47-B709-F1137375AF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9811EED-A464-4397-A6B3-2CC24E78067B}"/>
              </a:ext>
            </a:extLst>
          </p:cNvPr>
          <p:cNvSpPr>
            <a:spLocks noGrp="1"/>
          </p:cNvSpPr>
          <p:nvPr>
            <p:ph type="dt" sz="half" idx="10"/>
          </p:nvPr>
        </p:nvSpPr>
        <p:spPr/>
        <p:txBody>
          <a:bodyPr/>
          <a:lstStyle/>
          <a:p>
            <a:fld id="{10335A60-3634-44ED-BD39-895E70CAEADE}" type="datetimeFigureOut">
              <a:rPr lang="vi-VN" smtClean="0"/>
              <a:t>07/02/2025</a:t>
            </a:fld>
            <a:endParaRPr lang="vi-VN"/>
          </a:p>
        </p:txBody>
      </p:sp>
      <p:sp>
        <p:nvSpPr>
          <p:cNvPr id="5" name="Footer Placeholder 4">
            <a:extLst>
              <a:ext uri="{FF2B5EF4-FFF2-40B4-BE49-F238E27FC236}">
                <a16:creationId xmlns:a16="http://schemas.microsoft.com/office/drawing/2014/main" id="{BECBA4EE-5B0C-445F-9823-CBA8551C03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052F819-AA51-4F3D-BE9C-6DA5EB5AFD24}"/>
              </a:ext>
            </a:extLst>
          </p:cNvPr>
          <p:cNvSpPr>
            <a:spLocks noGrp="1"/>
          </p:cNvSpPr>
          <p:nvPr>
            <p:ph type="sldNum" sz="quarter" idx="12"/>
          </p:nvPr>
        </p:nvSpPr>
        <p:spPr/>
        <p:txBody>
          <a:bodyPr/>
          <a:lstStyle/>
          <a:p>
            <a:fld id="{466194B2-0358-4935-9820-974968BDCB62}" type="slidenum">
              <a:rPr lang="vi-VN" smtClean="0"/>
              <a:t>‹#›</a:t>
            </a:fld>
            <a:endParaRPr lang="vi-VN"/>
          </a:p>
        </p:txBody>
      </p:sp>
    </p:spTree>
    <p:extLst>
      <p:ext uri="{BB962C8B-B14F-4D97-AF65-F5344CB8AC3E}">
        <p14:creationId xmlns:p14="http://schemas.microsoft.com/office/powerpoint/2010/main" val="139677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ACFB36-5EDC-48D8-89A4-1C84E6CD6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6F0B6C6-3839-4CE3-B547-4DB7EC50EB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B8B63C-B754-4F23-BADA-5E7299DA4B1E}"/>
              </a:ext>
            </a:extLst>
          </p:cNvPr>
          <p:cNvSpPr>
            <a:spLocks noGrp="1"/>
          </p:cNvSpPr>
          <p:nvPr>
            <p:ph type="dt" sz="half" idx="10"/>
          </p:nvPr>
        </p:nvSpPr>
        <p:spPr/>
        <p:txBody>
          <a:bodyPr/>
          <a:lstStyle/>
          <a:p>
            <a:fld id="{10335A60-3634-44ED-BD39-895E70CAEADE}" type="datetimeFigureOut">
              <a:rPr lang="vi-VN" smtClean="0"/>
              <a:t>07/02/2025</a:t>
            </a:fld>
            <a:endParaRPr lang="vi-VN"/>
          </a:p>
        </p:txBody>
      </p:sp>
      <p:sp>
        <p:nvSpPr>
          <p:cNvPr id="5" name="Footer Placeholder 4">
            <a:extLst>
              <a:ext uri="{FF2B5EF4-FFF2-40B4-BE49-F238E27FC236}">
                <a16:creationId xmlns:a16="http://schemas.microsoft.com/office/drawing/2014/main" id="{AE1503A3-A7EF-4516-A792-73DDCEFA072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5176AC0-3EBB-4836-B602-CB02B829E594}"/>
              </a:ext>
            </a:extLst>
          </p:cNvPr>
          <p:cNvSpPr>
            <a:spLocks noGrp="1"/>
          </p:cNvSpPr>
          <p:nvPr>
            <p:ph type="sldNum" sz="quarter" idx="12"/>
          </p:nvPr>
        </p:nvSpPr>
        <p:spPr/>
        <p:txBody>
          <a:bodyPr/>
          <a:lstStyle/>
          <a:p>
            <a:fld id="{466194B2-0358-4935-9820-974968BDCB62}" type="slidenum">
              <a:rPr lang="vi-VN" smtClean="0"/>
              <a:t>‹#›</a:t>
            </a:fld>
            <a:endParaRPr lang="vi-VN"/>
          </a:p>
        </p:txBody>
      </p:sp>
    </p:spTree>
    <p:extLst>
      <p:ext uri="{BB962C8B-B14F-4D97-AF65-F5344CB8AC3E}">
        <p14:creationId xmlns:p14="http://schemas.microsoft.com/office/powerpoint/2010/main" val="3464498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930406"/>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842"/>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290"/>
            </a:lvl1pPr>
            <a:lvl2pPr marL="443547" indent="0" algn="ctr">
              <a:buNone/>
              <a:defRPr sz="1974"/>
            </a:lvl2pPr>
            <a:lvl3pPr marL="887094" indent="0" algn="ctr">
              <a:buNone/>
              <a:defRPr sz="1737"/>
            </a:lvl3pPr>
            <a:lvl4pPr marL="1330641" indent="0" algn="ctr">
              <a:buNone/>
              <a:defRPr sz="1579"/>
            </a:lvl4pPr>
            <a:lvl5pPr marL="1774187" indent="0" algn="ctr">
              <a:buNone/>
              <a:defRPr sz="1579"/>
            </a:lvl5pPr>
            <a:lvl6pPr marL="2217735" indent="0" algn="ctr">
              <a:buNone/>
              <a:defRPr sz="1579"/>
            </a:lvl6pPr>
            <a:lvl7pPr marL="2661281" indent="0" algn="ctr">
              <a:buNone/>
              <a:defRPr sz="1579"/>
            </a:lvl7pPr>
            <a:lvl8pPr marL="3104829" indent="0" algn="ctr">
              <a:buNone/>
              <a:defRPr sz="1579"/>
            </a:lvl8pPr>
            <a:lvl9pPr marL="3548375" indent="0" algn="ctr">
              <a:buNone/>
              <a:defRPr sz="1579"/>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74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694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842"/>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290">
                <a:solidFill>
                  <a:schemeClr val="tx1">
                    <a:tint val="75000"/>
                  </a:schemeClr>
                </a:solidFill>
              </a:defRPr>
            </a:lvl1pPr>
            <a:lvl2pPr marL="443547" indent="0">
              <a:buNone/>
              <a:defRPr sz="1974">
                <a:solidFill>
                  <a:schemeClr val="tx1">
                    <a:tint val="75000"/>
                  </a:schemeClr>
                </a:solidFill>
              </a:defRPr>
            </a:lvl2pPr>
            <a:lvl3pPr marL="887094" indent="0">
              <a:buNone/>
              <a:defRPr sz="1737">
                <a:solidFill>
                  <a:schemeClr val="tx1">
                    <a:tint val="75000"/>
                  </a:schemeClr>
                </a:solidFill>
              </a:defRPr>
            </a:lvl3pPr>
            <a:lvl4pPr marL="1330641" indent="0">
              <a:buNone/>
              <a:defRPr sz="1579">
                <a:solidFill>
                  <a:schemeClr val="tx1">
                    <a:tint val="75000"/>
                  </a:schemeClr>
                </a:solidFill>
              </a:defRPr>
            </a:lvl4pPr>
            <a:lvl5pPr marL="1774187" indent="0">
              <a:buNone/>
              <a:defRPr sz="1579">
                <a:solidFill>
                  <a:schemeClr val="tx1">
                    <a:tint val="75000"/>
                  </a:schemeClr>
                </a:solidFill>
              </a:defRPr>
            </a:lvl5pPr>
            <a:lvl6pPr marL="2217735" indent="0">
              <a:buNone/>
              <a:defRPr sz="1579">
                <a:solidFill>
                  <a:schemeClr val="tx1">
                    <a:tint val="75000"/>
                  </a:schemeClr>
                </a:solidFill>
              </a:defRPr>
            </a:lvl6pPr>
            <a:lvl7pPr marL="2661281" indent="0">
              <a:buNone/>
              <a:defRPr sz="1579">
                <a:solidFill>
                  <a:schemeClr val="tx1">
                    <a:tint val="75000"/>
                  </a:schemeClr>
                </a:solidFill>
              </a:defRPr>
            </a:lvl7pPr>
            <a:lvl8pPr marL="3104829" indent="0">
              <a:buNone/>
              <a:defRPr sz="1579">
                <a:solidFill>
                  <a:schemeClr val="tx1">
                    <a:tint val="75000"/>
                  </a:schemeClr>
                </a:solidFill>
              </a:defRPr>
            </a:lvl8pPr>
            <a:lvl9pPr marL="3548375" indent="0">
              <a:buNone/>
              <a:defRPr sz="157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103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69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290" b="1"/>
            </a:lvl1pPr>
            <a:lvl2pPr marL="443547" indent="0">
              <a:buNone/>
              <a:defRPr sz="1974" b="1"/>
            </a:lvl2pPr>
            <a:lvl3pPr marL="887094" indent="0">
              <a:buNone/>
              <a:defRPr sz="1737" b="1"/>
            </a:lvl3pPr>
            <a:lvl4pPr marL="1330641" indent="0">
              <a:buNone/>
              <a:defRPr sz="1579" b="1"/>
            </a:lvl4pPr>
            <a:lvl5pPr marL="1774187" indent="0">
              <a:buNone/>
              <a:defRPr sz="1579" b="1"/>
            </a:lvl5pPr>
            <a:lvl6pPr marL="2217735" indent="0">
              <a:buNone/>
              <a:defRPr sz="1579" b="1"/>
            </a:lvl6pPr>
            <a:lvl7pPr marL="2661281" indent="0">
              <a:buNone/>
              <a:defRPr sz="1579" b="1"/>
            </a:lvl7pPr>
            <a:lvl8pPr marL="3104829" indent="0">
              <a:buNone/>
              <a:defRPr sz="1579" b="1"/>
            </a:lvl8pPr>
            <a:lvl9pPr marL="3548375" indent="0">
              <a:buNone/>
              <a:defRPr sz="1579"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290" b="1"/>
            </a:lvl1pPr>
            <a:lvl2pPr marL="443547" indent="0">
              <a:buNone/>
              <a:defRPr sz="1974" b="1"/>
            </a:lvl2pPr>
            <a:lvl3pPr marL="887094" indent="0">
              <a:buNone/>
              <a:defRPr sz="1737" b="1"/>
            </a:lvl3pPr>
            <a:lvl4pPr marL="1330641" indent="0">
              <a:buNone/>
              <a:defRPr sz="1579" b="1"/>
            </a:lvl4pPr>
            <a:lvl5pPr marL="1774187" indent="0">
              <a:buNone/>
              <a:defRPr sz="1579" b="1"/>
            </a:lvl5pPr>
            <a:lvl6pPr marL="2217735" indent="0">
              <a:buNone/>
              <a:defRPr sz="1579" b="1"/>
            </a:lvl6pPr>
            <a:lvl7pPr marL="2661281" indent="0">
              <a:buNone/>
              <a:defRPr sz="1579" b="1"/>
            </a:lvl7pPr>
            <a:lvl8pPr marL="3104829" indent="0">
              <a:buNone/>
              <a:defRPr sz="1579" b="1"/>
            </a:lvl8pPr>
            <a:lvl9pPr marL="3548375" indent="0">
              <a:buNone/>
              <a:defRPr sz="1579"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2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36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51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8D03-9879-407C-A2C3-B4D43C24B4D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208955E-F402-4935-927C-3B89B57CAD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9A06DB2-FE18-4C8C-828F-7359F4BFB709}"/>
              </a:ext>
            </a:extLst>
          </p:cNvPr>
          <p:cNvSpPr>
            <a:spLocks noGrp="1"/>
          </p:cNvSpPr>
          <p:nvPr>
            <p:ph type="dt" sz="half" idx="10"/>
          </p:nvPr>
        </p:nvSpPr>
        <p:spPr/>
        <p:txBody>
          <a:bodyPr/>
          <a:lstStyle/>
          <a:p>
            <a:fld id="{10335A60-3634-44ED-BD39-895E70CAEADE}" type="datetimeFigureOut">
              <a:rPr lang="vi-VN" smtClean="0"/>
              <a:t>07/02/2025</a:t>
            </a:fld>
            <a:endParaRPr lang="vi-VN"/>
          </a:p>
        </p:txBody>
      </p:sp>
      <p:sp>
        <p:nvSpPr>
          <p:cNvPr id="5" name="Footer Placeholder 4">
            <a:extLst>
              <a:ext uri="{FF2B5EF4-FFF2-40B4-BE49-F238E27FC236}">
                <a16:creationId xmlns:a16="http://schemas.microsoft.com/office/drawing/2014/main" id="{7C9D03EC-60C9-409D-B3EC-D92B3C7005A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A2CF2B8-1E33-4B9F-9510-8D03B93DE487}"/>
              </a:ext>
            </a:extLst>
          </p:cNvPr>
          <p:cNvSpPr>
            <a:spLocks noGrp="1"/>
          </p:cNvSpPr>
          <p:nvPr>
            <p:ph type="sldNum" sz="quarter" idx="12"/>
          </p:nvPr>
        </p:nvSpPr>
        <p:spPr/>
        <p:txBody>
          <a:bodyPr/>
          <a:lstStyle/>
          <a:p>
            <a:fld id="{466194B2-0358-4935-9820-974968BDCB62}" type="slidenum">
              <a:rPr lang="vi-VN" smtClean="0"/>
              <a:t>‹#›</a:t>
            </a:fld>
            <a:endParaRPr lang="vi-VN"/>
          </a:p>
        </p:txBody>
      </p:sp>
    </p:spTree>
    <p:extLst>
      <p:ext uri="{BB962C8B-B14F-4D97-AF65-F5344CB8AC3E}">
        <p14:creationId xmlns:p14="http://schemas.microsoft.com/office/powerpoint/2010/main" val="440907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079"/>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079"/>
            </a:lvl1pPr>
            <a:lvl2pPr>
              <a:defRPr sz="2684"/>
            </a:lvl2pPr>
            <a:lvl3pPr>
              <a:defRPr sz="2290"/>
            </a:lvl3pPr>
            <a:lvl4pPr>
              <a:defRPr sz="1974"/>
            </a:lvl4pPr>
            <a:lvl5pPr>
              <a:defRPr sz="1974"/>
            </a:lvl5pPr>
            <a:lvl6pPr>
              <a:defRPr sz="1974"/>
            </a:lvl6pPr>
            <a:lvl7pPr>
              <a:defRPr sz="1974"/>
            </a:lvl7pPr>
            <a:lvl8pPr>
              <a:defRPr sz="1974"/>
            </a:lvl8pPr>
            <a:lvl9pPr>
              <a:defRPr sz="197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79"/>
            </a:lvl1pPr>
            <a:lvl2pPr marL="443547" indent="0">
              <a:buNone/>
              <a:defRPr sz="1342"/>
            </a:lvl2pPr>
            <a:lvl3pPr marL="887094" indent="0">
              <a:buNone/>
              <a:defRPr sz="1184"/>
            </a:lvl3pPr>
            <a:lvl4pPr marL="1330641" indent="0">
              <a:buNone/>
              <a:defRPr sz="947"/>
            </a:lvl4pPr>
            <a:lvl5pPr marL="1774187" indent="0">
              <a:buNone/>
              <a:defRPr sz="947"/>
            </a:lvl5pPr>
            <a:lvl6pPr marL="2217735" indent="0">
              <a:buNone/>
              <a:defRPr sz="947"/>
            </a:lvl6pPr>
            <a:lvl7pPr marL="2661281" indent="0">
              <a:buNone/>
              <a:defRPr sz="947"/>
            </a:lvl7pPr>
            <a:lvl8pPr marL="3104829" indent="0">
              <a:buNone/>
              <a:defRPr sz="947"/>
            </a:lvl8pPr>
            <a:lvl9pPr marL="3548375" indent="0">
              <a:buNone/>
              <a:defRPr sz="947"/>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831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079"/>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079"/>
            </a:lvl1pPr>
            <a:lvl2pPr marL="443547" indent="0">
              <a:buNone/>
              <a:defRPr sz="2684"/>
            </a:lvl2pPr>
            <a:lvl3pPr marL="887094" indent="0">
              <a:buNone/>
              <a:defRPr sz="2290"/>
            </a:lvl3pPr>
            <a:lvl4pPr marL="1330641" indent="0">
              <a:buNone/>
              <a:defRPr sz="1974"/>
            </a:lvl4pPr>
            <a:lvl5pPr marL="1774187" indent="0">
              <a:buNone/>
              <a:defRPr sz="1974"/>
            </a:lvl5pPr>
            <a:lvl6pPr marL="2217735" indent="0">
              <a:buNone/>
              <a:defRPr sz="1974"/>
            </a:lvl6pPr>
            <a:lvl7pPr marL="2661281" indent="0">
              <a:buNone/>
              <a:defRPr sz="1974"/>
            </a:lvl7pPr>
            <a:lvl8pPr marL="3104829" indent="0">
              <a:buNone/>
              <a:defRPr sz="1974"/>
            </a:lvl8pPr>
            <a:lvl9pPr marL="3548375" indent="0">
              <a:buNone/>
              <a:defRPr sz="1974"/>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79"/>
            </a:lvl1pPr>
            <a:lvl2pPr marL="443547" indent="0">
              <a:buNone/>
              <a:defRPr sz="1342"/>
            </a:lvl2pPr>
            <a:lvl3pPr marL="887094" indent="0">
              <a:buNone/>
              <a:defRPr sz="1184"/>
            </a:lvl3pPr>
            <a:lvl4pPr marL="1330641" indent="0">
              <a:buNone/>
              <a:defRPr sz="947"/>
            </a:lvl4pPr>
            <a:lvl5pPr marL="1774187" indent="0">
              <a:buNone/>
              <a:defRPr sz="947"/>
            </a:lvl5pPr>
            <a:lvl6pPr marL="2217735" indent="0">
              <a:buNone/>
              <a:defRPr sz="947"/>
            </a:lvl6pPr>
            <a:lvl7pPr marL="2661281" indent="0">
              <a:buNone/>
              <a:defRPr sz="947"/>
            </a:lvl7pPr>
            <a:lvl8pPr marL="3104829" indent="0">
              <a:buNone/>
              <a:defRPr sz="947"/>
            </a:lvl8pPr>
            <a:lvl9pPr marL="3548375" indent="0">
              <a:buNone/>
              <a:defRPr sz="947"/>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526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752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75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89477-0959-4034-9531-CD5A88E25C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36D3023-1700-42CD-BC5B-99068EEEE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41CAA2-5F9B-41A5-97FF-E9535BDF28C3}"/>
              </a:ext>
            </a:extLst>
          </p:cNvPr>
          <p:cNvSpPr>
            <a:spLocks noGrp="1"/>
          </p:cNvSpPr>
          <p:nvPr>
            <p:ph type="dt" sz="half" idx="10"/>
          </p:nvPr>
        </p:nvSpPr>
        <p:spPr/>
        <p:txBody>
          <a:bodyPr/>
          <a:lstStyle/>
          <a:p>
            <a:fld id="{10335A60-3634-44ED-BD39-895E70CAEADE}" type="datetimeFigureOut">
              <a:rPr lang="vi-VN" smtClean="0"/>
              <a:t>07/02/2025</a:t>
            </a:fld>
            <a:endParaRPr lang="vi-VN"/>
          </a:p>
        </p:txBody>
      </p:sp>
      <p:sp>
        <p:nvSpPr>
          <p:cNvPr id="5" name="Footer Placeholder 4">
            <a:extLst>
              <a:ext uri="{FF2B5EF4-FFF2-40B4-BE49-F238E27FC236}">
                <a16:creationId xmlns:a16="http://schemas.microsoft.com/office/drawing/2014/main" id="{C6E089F8-DB26-43DF-A9CF-9917DF08139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0E91225-3D53-4942-824A-DB1510975DC8}"/>
              </a:ext>
            </a:extLst>
          </p:cNvPr>
          <p:cNvSpPr>
            <a:spLocks noGrp="1"/>
          </p:cNvSpPr>
          <p:nvPr>
            <p:ph type="sldNum" sz="quarter" idx="12"/>
          </p:nvPr>
        </p:nvSpPr>
        <p:spPr/>
        <p:txBody>
          <a:bodyPr/>
          <a:lstStyle/>
          <a:p>
            <a:fld id="{466194B2-0358-4935-9820-974968BDCB62}" type="slidenum">
              <a:rPr lang="vi-VN" smtClean="0"/>
              <a:t>‹#›</a:t>
            </a:fld>
            <a:endParaRPr lang="vi-VN"/>
          </a:p>
        </p:txBody>
      </p:sp>
    </p:spTree>
    <p:extLst>
      <p:ext uri="{BB962C8B-B14F-4D97-AF65-F5344CB8AC3E}">
        <p14:creationId xmlns:p14="http://schemas.microsoft.com/office/powerpoint/2010/main" val="386097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44A0-84BE-4A02-9406-82944983E7F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5541BCF-C276-4D55-A3CE-1A365C072E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6086E7A-322F-471C-BC21-5F6AF5508C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F52DB38-FE2A-4A64-8EC3-986DF9BD96DE}"/>
              </a:ext>
            </a:extLst>
          </p:cNvPr>
          <p:cNvSpPr>
            <a:spLocks noGrp="1"/>
          </p:cNvSpPr>
          <p:nvPr>
            <p:ph type="dt" sz="half" idx="10"/>
          </p:nvPr>
        </p:nvSpPr>
        <p:spPr/>
        <p:txBody>
          <a:bodyPr/>
          <a:lstStyle/>
          <a:p>
            <a:fld id="{10335A60-3634-44ED-BD39-895E70CAEADE}" type="datetimeFigureOut">
              <a:rPr lang="vi-VN" smtClean="0"/>
              <a:t>07/02/2025</a:t>
            </a:fld>
            <a:endParaRPr lang="vi-VN"/>
          </a:p>
        </p:txBody>
      </p:sp>
      <p:sp>
        <p:nvSpPr>
          <p:cNvPr id="6" name="Footer Placeholder 5">
            <a:extLst>
              <a:ext uri="{FF2B5EF4-FFF2-40B4-BE49-F238E27FC236}">
                <a16:creationId xmlns:a16="http://schemas.microsoft.com/office/drawing/2014/main" id="{8C6391EA-33C8-46D7-9ACF-00477C1035B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B663982-CD20-4A51-8F85-D6C840735ECC}"/>
              </a:ext>
            </a:extLst>
          </p:cNvPr>
          <p:cNvSpPr>
            <a:spLocks noGrp="1"/>
          </p:cNvSpPr>
          <p:nvPr>
            <p:ph type="sldNum" sz="quarter" idx="12"/>
          </p:nvPr>
        </p:nvSpPr>
        <p:spPr/>
        <p:txBody>
          <a:bodyPr/>
          <a:lstStyle/>
          <a:p>
            <a:fld id="{466194B2-0358-4935-9820-974968BDCB62}" type="slidenum">
              <a:rPr lang="vi-VN" smtClean="0"/>
              <a:t>‹#›</a:t>
            </a:fld>
            <a:endParaRPr lang="vi-VN"/>
          </a:p>
        </p:txBody>
      </p:sp>
    </p:spTree>
    <p:extLst>
      <p:ext uri="{BB962C8B-B14F-4D97-AF65-F5344CB8AC3E}">
        <p14:creationId xmlns:p14="http://schemas.microsoft.com/office/powerpoint/2010/main" val="159435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78AD-5E78-4CD5-98FC-98E857B9C2F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5DDF4E4-80CB-4774-80B9-AC7FD2A8D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F01FE1-2718-4CF8-A8D8-3F3C22022B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CB2DB70-C366-40E8-957B-9B28054231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1473C0-F1FD-441C-9F73-7C39A321A1B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D674347-1D22-4F37-9E4C-2B0BA18E3E8B}"/>
              </a:ext>
            </a:extLst>
          </p:cNvPr>
          <p:cNvSpPr>
            <a:spLocks noGrp="1"/>
          </p:cNvSpPr>
          <p:nvPr>
            <p:ph type="dt" sz="half" idx="10"/>
          </p:nvPr>
        </p:nvSpPr>
        <p:spPr/>
        <p:txBody>
          <a:bodyPr/>
          <a:lstStyle/>
          <a:p>
            <a:fld id="{10335A60-3634-44ED-BD39-895E70CAEADE}" type="datetimeFigureOut">
              <a:rPr lang="vi-VN" smtClean="0"/>
              <a:t>07/02/2025</a:t>
            </a:fld>
            <a:endParaRPr lang="vi-VN"/>
          </a:p>
        </p:txBody>
      </p:sp>
      <p:sp>
        <p:nvSpPr>
          <p:cNvPr id="8" name="Footer Placeholder 7">
            <a:extLst>
              <a:ext uri="{FF2B5EF4-FFF2-40B4-BE49-F238E27FC236}">
                <a16:creationId xmlns:a16="http://schemas.microsoft.com/office/drawing/2014/main" id="{6A412BFF-FBB5-4D93-9F56-684C1E351656}"/>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B9592BC-D721-4ADC-A7C6-C3B29751479A}"/>
              </a:ext>
            </a:extLst>
          </p:cNvPr>
          <p:cNvSpPr>
            <a:spLocks noGrp="1"/>
          </p:cNvSpPr>
          <p:nvPr>
            <p:ph type="sldNum" sz="quarter" idx="12"/>
          </p:nvPr>
        </p:nvSpPr>
        <p:spPr/>
        <p:txBody>
          <a:bodyPr/>
          <a:lstStyle/>
          <a:p>
            <a:fld id="{466194B2-0358-4935-9820-974968BDCB62}" type="slidenum">
              <a:rPr lang="vi-VN" smtClean="0"/>
              <a:t>‹#›</a:t>
            </a:fld>
            <a:endParaRPr lang="vi-VN"/>
          </a:p>
        </p:txBody>
      </p:sp>
    </p:spTree>
    <p:extLst>
      <p:ext uri="{BB962C8B-B14F-4D97-AF65-F5344CB8AC3E}">
        <p14:creationId xmlns:p14="http://schemas.microsoft.com/office/powerpoint/2010/main" val="178310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F0DF-BF93-496C-B1AC-021044328AC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3F18524-817A-4649-B7C3-7038FF618C98}"/>
              </a:ext>
            </a:extLst>
          </p:cNvPr>
          <p:cNvSpPr>
            <a:spLocks noGrp="1"/>
          </p:cNvSpPr>
          <p:nvPr>
            <p:ph type="dt" sz="half" idx="10"/>
          </p:nvPr>
        </p:nvSpPr>
        <p:spPr/>
        <p:txBody>
          <a:bodyPr/>
          <a:lstStyle/>
          <a:p>
            <a:fld id="{10335A60-3634-44ED-BD39-895E70CAEADE}" type="datetimeFigureOut">
              <a:rPr lang="vi-VN" smtClean="0"/>
              <a:t>07/02/2025</a:t>
            </a:fld>
            <a:endParaRPr lang="vi-VN"/>
          </a:p>
        </p:txBody>
      </p:sp>
      <p:sp>
        <p:nvSpPr>
          <p:cNvPr id="4" name="Footer Placeholder 3">
            <a:extLst>
              <a:ext uri="{FF2B5EF4-FFF2-40B4-BE49-F238E27FC236}">
                <a16:creationId xmlns:a16="http://schemas.microsoft.com/office/drawing/2014/main" id="{19CF4113-E119-43FA-B7D7-CC43C47EF59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5DD3A376-74D4-4183-AB2C-65E4000F14A6}"/>
              </a:ext>
            </a:extLst>
          </p:cNvPr>
          <p:cNvSpPr>
            <a:spLocks noGrp="1"/>
          </p:cNvSpPr>
          <p:nvPr>
            <p:ph type="sldNum" sz="quarter" idx="12"/>
          </p:nvPr>
        </p:nvSpPr>
        <p:spPr/>
        <p:txBody>
          <a:bodyPr/>
          <a:lstStyle/>
          <a:p>
            <a:fld id="{466194B2-0358-4935-9820-974968BDCB62}" type="slidenum">
              <a:rPr lang="vi-VN" smtClean="0"/>
              <a:t>‹#›</a:t>
            </a:fld>
            <a:endParaRPr lang="vi-VN"/>
          </a:p>
        </p:txBody>
      </p:sp>
    </p:spTree>
    <p:extLst>
      <p:ext uri="{BB962C8B-B14F-4D97-AF65-F5344CB8AC3E}">
        <p14:creationId xmlns:p14="http://schemas.microsoft.com/office/powerpoint/2010/main" val="385856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55D116-1B52-4347-9CF2-8DE31AED9243}"/>
              </a:ext>
            </a:extLst>
          </p:cNvPr>
          <p:cNvSpPr>
            <a:spLocks noGrp="1"/>
          </p:cNvSpPr>
          <p:nvPr>
            <p:ph type="dt" sz="half" idx="10"/>
          </p:nvPr>
        </p:nvSpPr>
        <p:spPr/>
        <p:txBody>
          <a:bodyPr/>
          <a:lstStyle/>
          <a:p>
            <a:fld id="{10335A60-3634-44ED-BD39-895E70CAEADE}" type="datetimeFigureOut">
              <a:rPr lang="vi-VN" smtClean="0"/>
              <a:t>07/02/2025</a:t>
            </a:fld>
            <a:endParaRPr lang="vi-VN"/>
          </a:p>
        </p:txBody>
      </p:sp>
      <p:sp>
        <p:nvSpPr>
          <p:cNvPr id="3" name="Footer Placeholder 2">
            <a:extLst>
              <a:ext uri="{FF2B5EF4-FFF2-40B4-BE49-F238E27FC236}">
                <a16:creationId xmlns:a16="http://schemas.microsoft.com/office/drawing/2014/main" id="{F1E018E2-7FE6-4522-8EBB-761EC78C485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6ADDC30-E2D9-41C7-B68D-4D0ACD9F7677}"/>
              </a:ext>
            </a:extLst>
          </p:cNvPr>
          <p:cNvSpPr>
            <a:spLocks noGrp="1"/>
          </p:cNvSpPr>
          <p:nvPr>
            <p:ph type="sldNum" sz="quarter" idx="12"/>
          </p:nvPr>
        </p:nvSpPr>
        <p:spPr/>
        <p:txBody>
          <a:bodyPr/>
          <a:lstStyle/>
          <a:p>
            <a:fld id="{466194B2-0358-4935-9820-974968BDCB62}" type="slidenum">
              <a:rPr lang="vi-VN" smtClean="0"/>
              <a:t>‹#›</a:t>
            </a:fld>
            <a:endParaRPr lang="vi-VN"/>
          </a:p>
        </p:txBody>
      </p:sp>
    </p:spTree>
    <p:extLst>
      <p:ext uri="{BB962C8B-B14F-4D97-AF65-F5344CB8AC3E}">
        <p14:creationId xmlns:p14="http://schemas.microsoft.com/office/powerpoint/2010/main" val="340139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C860-4A70-4FD9-964B-F2A50A3D0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58A04C0D-FF37-4934-8098-9FDBC69A17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00A20D0-1694-4921-850F-7AFCE4F945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9B3C7A-29AF-4A6A-8753-96A0EDD7712B}"/>
              </a:ext>
            </a:extLst>
          </p:cNvPr>
          <p:cNvSpPr>
            <a:spLocks noGrp="1"/>
          </p:cNvSpPr>
          <p:nvPr>
            <p:ph type="dt" sz="half" idx="10"/>
          </p:nvPr>
        </p:nvSpPr>
        <p:spPr/>
        <p:txBody>
          <a:bodyPr/>
          <a:lstStyle/>
          <a:p>
            <a:fld id="{10335A60-3634-44ED-BD39-895E70CAEADE}" type="datetimeFigureOut">
              <a:rPr lang="vi-VN" smtClean="0"/>
              <a:t>07/02/2025</a:t>
            </a:fld>
            <a:endParaRPr lang="vi-VN"/>
          </a:p>
        </p:txBody>
      </p:sp>
      <p:sp>
        <p:nvSpPr>
          <p:cNvPr id="6" name="Footer Placeholder 5">
            <a:extLst>
              <a:ext uri="{FF2B5EF4-FFF2-40B4-BE49-F238E27FC236}">
                <a16:creationId xmlns:a16="http://schemas.microsoft.com/office/drawing/2014/main" id="{2AD1000B-8F01-4BB2-AB53-37653139994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6016FB3-5450-4F06-AA9E-89D38A63EFF8}"/>
              </a:ext>
            </a:extLst>
          </p:cNvPr>
          <p:cNvSpPr>
            <a:spLocks noGrp="1"/>
          </p:cNvSpPr>
          <p:nvPr>
            <p:ph type="sldNum" sz="quarter" idx="12"/>
          </p:nvPr>
        </p:nvSpPr>
        <p:spPr/>
        <p:txBody>
          <a:bodyPr/>
          <a:lstStyle/>
          <a:p>
            <a:fld id="{466194B2-0358-4935-9820-974968BDCB62}" type="slidenum">
              <a:rPr lang="vi-VN" smtClean="0"/>
              <a:t>‹#›</a:t>
            </a:fld>
            <a:endParaRPr lang="vi-VN"/>
          </a:p>
        </p:txBody>
      </p:sp>
    </p:spTree>
    <p:extLst>
      <p:ext uri="{BB962C8B-B14F-4D97-AF65-F5344CB8AC3E}">
        <p14:creationId xmlns:p14="http://schemas.microsoft.com/office/powerpoint/2010/main" val="64038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EBBE-E369-42A7-BCFD-63A3174B4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CBA9859-CE78-46D0-9FAC-BBC8308BE2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BC31C90-FF7F-4268-A876-08D25A18E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07A636-ADA8-447F-B632-5DB0F91E29EA}"/>
              </a:ext>
            </a:extLst>
          </p:cNvPr>
          <p:cNvSpPr>
            <a:spLocks noGrp="1"/>
          </p:cNvSpPr>
          <p:nvPr>
            <p:ph type="dt" sz="half" idx="10"/>
          </p:nvPr>
        </p:nvSpPr>
        <p:spPr/>
        <p:txBody>
          <a:bodyPr/>
          <a:lstStyle/>
          <a:p>
            <a:fld id="{10335A60-3634-44ED-BD39-895E70CAEADE}" type="datetimeFigureOut">
              <a:rPr lang="vi-VN" smtClean="0"/>
              <a:t>07/02/2025</a:t>
            </a:fld>
            <a:endParaRPr lang="vi-VN"/>
          </a:p>
        </p:txBody>
      </p:sp>
      <p:sp>
        <p:nvSpPr>
          <p:cNvPr id="6" name="Footer Placeholder 5">
            <a:extLst>
              <a:ext uri="{FF2B5EF4-FFF2-40B4-BE49-F238E27FC236}">
                <a16:creationId xmlns:a16="http://schemas.microsoft.com/office/drawing/2014/main" id="{78A7ABA7-FAB1-40CD-9E76-40B48D2C021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AE65883-8692-4159-A707-AAEE4BF3886E}"/>
              </a:ext>
            </a:extLst>
          </p:cNvPr>
          <p:cNvSpPr>
            <a:spLocks noGrp="1"/>
          </p:cNvSpPr>
          <p:nvPr>
            <p:ph type="sldNum" sz="quarter" idx="12"/>
          </p:nvPr>
        </p:nvSpPr>
        <p:spPr/>
        <p:txBody>
          <a:bodyPr/>
          <a:lstStyle/>
          <a:p>
            <a:fld id="{466194B2-0358-4935-9820-974968BDCB62}" type="slidenum">
              <a:rPr lang="vi-VN" smtClean="0"/>
              <a:t>‹#›</a:t>
            </a:fld>
            <a:endParaRPr lang="vi-VN"/>
          </a:p>
        </p:txBody>
      </p:sp>
    </p:spTree>
    <p:extLst>
      <p:ext uri="{BB962C8B-B14F-4D97-AF65-F5344CB8AC3E}">
        <p14:creationId xmlns:p14="http://schemas.microsoft.com/office/powerpoint/2010/main" val="212675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390FC4-4BFC-4069-A92F-4C3DB460B6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47CA34-1949-4F34-8F25-44911E06F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48E536A-A27A-4E78-BDA8-47AB0D586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35A60-3634-44ED-BD39-895E70CAEADE}" type="datetimeFigureOut">
              <a:rPr lang="vi-VN" smtClean="0"/>
              <a:t>07/02/2025</a:t>
            </a:fld>
            <a:endParaRPr lang="vi-VN"/>
          </a:p>
        </p:txBody>
      </p:sp>
      <p:sp>
        <p:nvSpPr>
          <p:cNvPr id="5" name="Footer Placeholder 4">
            <a:extLst>
              <a:ext uri="{FF2B5EF4-FFF2-40B4-BE49-F238E27FC236}">
                <a16:creationId xmlns:a16="http://schemas.microsoft.com/office/drawing/2014/main" id="{28E0F41C-166A-401E-A187-AC99489ED1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25E7D994-ABF6-4E1D-8D23-C83C3CDB8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6194B2-0358-4935-9820-974968BDCB62}" type="slidenum">
              <a:rPr lang="vi-VN" smtClean="0"/>
              <a:t>‹#›</a:t>
            </a:fld>
            <a:endParaRPr lang="vi-VN"/>
          </a:p>
        </p:txBody>
      </p:sp>
    </p:spTree>
    <p:extLst>
      <p:ext uri="{BB962C8B-B14F-4D97-AF65-F5344CB8AC3E}">
        <p14:creationId xmlns:p14="http://schemas.microsoft.com/office/powerpoint/2010/main" val="866597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112361" tIns="56181" rIns="112361" bIns="56181"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112361" tIns="56181" rIns="112361" bIns="5618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112361" tIns="56181" rIns="112361" bIns="56181" rtlCol="0" anchor="ctr"/>
          <a:lstStyle>
            <a:lvl1pPr algn="l">
              <a:defRPr sz="1184">
                <a:solidFill>
                  <a:schemeClr val="tx1">
                    <a:tint val="75000"/>
                  </a:schemeClr>
                </a:solidFill>
              </a:defRPr>
            </a:lvl1pPr>
          </a:lstStyle>
          <a:p>
            <a:pPr defTabSz="887094"/>
            <a:fld id="{559C6F32-809B-4A83-821D-D07C0E8E5FD3}" type="datetimeFigureOut">
              <a:rPr lang="en-US" smtClean="0">
                <a:solidFill>
                  <a:prstClr val="black">
                    <a:tint val="75000"/>
                  </a:prstClr>
                </a:solidFill>
              </a:rPr>
              <a:pPr defTabSz="887094"/>
              <a:t>2/7/2025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112361" tIns="56181" rIns="112361" bIns="56181" rtlCol="0" anchor="ctr"/>
          <a:lstStyle>
            <a:lvl1pPr algn="ctr">
              <a:defRPr sz="1184">
                <a:solidFill>
                  <a:schemeClr val="tx1">
                    <a:tint val="75000"/>
                  </a:schemeClr>
                </a:solidFill>
              </a:defRPr>
            </a:lvl1pPr>
          </a:lstStyle>
          <a:p>
            <a:pPr defTabSz="887094"/>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112361" tIns="56181" rIns="112361" bIns="56181" rtlCol="0" anchor="ctr"/>
          <a:lstStyle>
            <a:lvl1pPr algn="r">
              <a:defRPr sz="1184">
                <a:solidFill>
                  <a:schemeClr val="tx1">
                    <a:tint val="75000"/>
                  </a:schemeClr>
                </a:solidFill>
              </a:defRPr>
            </a:lvl1pPr>
          </a:lstStyle>
          <a:p>
            <a:pPr defTabSz="887094"/>
            <a:fld id="{8D247BC8-A6CA-494E-BB60-552F2E01048C}" type="slidenum">
              <a:rPr lang="en-US" smtClean="0">
                <a:solidFill>
                  <a:prstClr val="black">
                    <a:tint val="75000"/>
                  </a:prstClr>
                </a:solidFill>
              </a:rPr>
              <a:pPr defTabSz="887094"/>
              <a:t>‹#›</a:t>
            </a:fld>
            <a:endParaRPr lang="en-US">
              <a:solidFill>
                <a:prstClr val="black">
                  <a:tint val="75000"/>
                </a:prstClr>
              </a:solidFill>
            </a:endParaRPr>
          </a:p>
        </p:txBody>
      </p:sp>
    </p:spTree>
    <p:extLst>
      <p:ext uri="{BB962C8B-B14F-4D97-AF65-F5344CB8AC3E}">
        <p14:creationId xmlns:p14="http://schemas.microsoft.com/office/powerpoint/2010/main" val="39862238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887094" rtl="0" eaLnBrk="1" latinLnBrk="0" hangingPunct="1">
        <a:lnSpc>
          <a:spcPct val="90000"/>
        </a:lnSpc>
        <a:spcBef>
          <a:spcPct val="0"/>
        </a:spcBef>
        <a:buNone/>
        <a:defRPr sz="4263" kern="1200">
          <a:solidFill>
            <a:schemeClr val="tx1"/>
          </a:solidFill>
          <a:latin typeface="+mj-lt"/>
          <a:ea typeface="+mj-ea"/>
          <a:cs typeface="+mj-cs"/>
        </a:defRPr>
      </a:lvl1pPr>
    </p:titleStyle>
    <p:bodyStyle>
      <a:lvl1pPr marL="221774" indent="-221774" algn="l" defTabSz="887094" rtl="0" eaLnBrk="1" latinLnBrk="0" hangingPunct="1">
        <a:lnSpc>
          <a:spcPct val="90000"/>
        </a:lnSpc>
        <a:spcBef>
          <a:spcPts val="970"/>
        </a:spcBef>
        <a:buFont typeface="Arial" panose="020B0604020202020204" pitchFamily="34" charset="0"/>
        <a:buChar char="•"/>
        <a:defRPr sz="2684" kern="1200">
          <a:solidFill>
            <a:schemeClr val="tx1"/>
          </a:solidFill>
          <a:latin typeface="+mn-lt"/>
          <a:ea typeface="+mn-ea"/>
          <a:cs typeface="+mn-cs"/>
        </a:defRPr>
      </a:lvl1pPr>
      <a:lvl2pPr marL="665320" indent="-221774" algn="l" defTabSz="887094" rtl="0" eaLnBrk="1" latinLnBrk="0" hangingPunct="1">
        <a:lnSpc>
          <a:spcPct val="90000"/>
        </a:lnSpc>
        <a:spcBef>
          <a:spcPts val="485"/>
        </a:spcBef>
        <a:buFont typeface="Arial" panose="020B0604020202020204" pitchFamily="34" charset="0"/>
        <a:buChar char="•"/>
        <a:defRPr sz="2290" kern="1200">
          <a:solidFill>
            <a:schemeClr val="tx1"/>
          </a:solidFill>
          <a:latin typeface="+mn-lt"/>
          <a:ea typeface="+mn-ea"/>
          <a:cs typeface="+mn-cs"/>
        </a:defRPr>
      </a:lvl2pPr>
      <a:lvl3pPr marL="1108867" indent="-221774" algn="l" defTabSz="887094" rtl="0" eaLnBrk="1" latinLnBrk="0" hangingPunct="1">
        <a:lnSpc>
          <a:spcPct val="90000"/>
        </a:lnSpc>
        <a:spcBef>
          <a:spcPts val="485"/>
        </a:spcBef>
        <a:buFont typeface="Arial" panose="020B0604020202020204" pitchFamily="34" charset="0"/>
        <a:buChar char="•"/>
        <a:defRPr sz="1974" kern="1200">
          <a:solidFill>
            <a:schemeClr val="tx1"/>
          </a:solidFill>
          <a:latin typeface="+mn-lt"/>
          <a:ea typeface="+mn-ea"/>
          <a:cs typeface="+mn-cs"/>
        </a:defRPr>
      </a:lvl3pPr>
      <a:lvl4pPr marL="1552414" indent="-221774" algn="l" defTabSz="887094" rtl="0" eaLnBrk="1" latinLnBrk="0" hangingPunct="1">
        <a:lnSpc>
          <a:spcPct val="90000"/>
        </a:lnSpc>
        <a:spcBef>
          <a:spcPts val="485"/>
        </a:spcBef>
        <a:buFont typeface="Arial" panose="020B0604020202020204" pitchFamily="34" charset="0"/>
        <a:buChar char="•"/>
        <a:defRPr sz="1737" kern="1200">
          <a:solidFill>
            <a:schemeClr val="tx1"/>
          </a:solidFill>
          <a:latin typeface="+mn-lt"/>
          <a:ea typeface="+mn-ea"/>
          <a:cs typeface="+mn-cs"/>
        </a:defRPr>
      </a:lvl4pPr>
      <a:lvl5pPr marL="1995961" indent="-221774" algn="l" defTabSz="887094" rtl="0" eaLnBrk="1" latinLnBrk="0" hangingPunct="1">
        <a:lnSpc>
          <a:spcPct val="90000"/>
        </a:lnSpc>
        <a:spcBef>
          <a:spcPts val="485"/>
        </a:spcBef>
        <a:buFont typeface="Arial" panose="020B0604020202020204" pitchFamily="34" charset="0"/>
        <a:buChar char="•"/>
        <a:defRPr sz="1737" kern="1200">
          <a:solidFill>
            <a:schemeClr val="tx1"/>
          </a:solidFill>
          <a:latin typeface="+mn-lt"/>
          <a:ea typeface="+mn-ea"/>
          <a:cs typeface="+mn-cs"/>
        </a:defRPr>
      </a:lvl5pPr>
      <a:lvl6pPr marL="2439508" indent="-221774" algn="l" defTabSz="887094" rtl="0" eaLnBrk="1" latinLnBrk="0" hangingPunct="1">
        <a:lnSpc>
          <a:spcPct val="90000"/>
        </a:lnSpc>
        <a:spcBef>
          <a:spcPts val="485"/>
        </a:spcBef>
        <a:buFont typeface="Arial" panose="020B0604020202020204" pitchFamily="34" charset="0"/>
        <a:buChar char="•"/>
        <a:defRPr sz="1737" kern="1200">
          <a:solidFill>
            <a:schemeClr val="tx1"/>
          </a:solidFill>
          <a:latin typeface="+mn-lt"/>
          <a:ea typeface="+mn-ea"/>
          <a:cs typeface="+mn-cs"/>
        </a:defRPr>
      </a:lvl6pPr>
      <a:lvl7pPr marL="2883055" indent="-221774" algn="l" defTabSz="887094" rtl="0" eaLnBrk="1" latinLnBrk="0" hangingPunct="1">
        <a:lnSpc>
          <a:spcPct val="90000"/>
        </a:lnSpc>
        <a:spcBef>
          <a:spcPts val="485"/>
        </a:spcBef>
        <a:buFont typeface="Arial" panose="020B0604020202020204" pitchFamily="34" charset="0"/>
        <a:buChar char="•"/>
        <a:defRPr sz="1737" kern="1200">
          <a:solidFill>
            <a:schemeClr val="tx1"/>
          </a:solidFill>
          <a:latin typeface="+mn-lt"/>
          <a:ea typeface="+mn-ea"/>
          <a:cs typeface="+mn-cs"/>
        </a:defRPr>
      </a:lvl7pPr>
      <a:lvl8pPr marL="3326602" indent="-221774" algn="l" defTabSz="887094" rtl="0" eaLnBrk="1" latinLnBrk="0" hangingPunct="1">
        <a:lnSpc>
          <a:spcPct val="90000"/>
        </a:lnSpc>
        <a:spcBef>
          <a:spcPts val="485"/>
        </a:spcBef>
        <a:buFont typeface="Arial" panose="020B0604020202020204" pitchFamily="34" charset="0"/>
        <a:buChar char="•"/>
        <a:defRPr sz="1737" kern="1200">
          <a:solidFill>
            <a:schemeClr val="tx1"/>
          </a:solidFill>
          <a:latin typeface="+mn-lt"/>
          <a:ea typeface="+mn-ea"/>
          <a:cs typeface="+mn-cs"/>
        </a:defRPr>
      </a:lvl8pPr>
      <a:lvl9pPr marL="3770149" indent="-221774" algn="l" defTabSz="887094" rtl="0" eaLnBrk="1" latinLnBrk="0" hangingPunct="1">
        <a:lnSpc>
          <a:spcPct val="90000"/>
        </a:lnSpc>
        <a:spcBef>
          <a:spcPts val="485"/>
        </a:spcBef>
        <a:buFont typeface="Arial" panose="020B0604020202020204" pitchFamily="34" charset="0"/>
        <a:buChar char="•"/>
        <a:defRPr sz="1737" kern="1200">
          <a:solidFill>
            <a:schemeClr val="tx1"/>
          </a:solidFill>
          <a:latin typeface="+mn-lt"/>
          <a:ea typeface="+mn-ea"/>
          <a:cs typeface="+mn-cs"/>
        </a:defRPr>
      </a:lvl9pPr>
    </p:bodyStyle>
    <p:otherStyle>
      <a:defPPr>
        <a:defRPr lang="en-US"/>
      </a:defPPr>
      <a:lvl1pPr marL="0" algn="l" defTabSz="887094" rtl="0" eaLnBrk="1" latinLnBrk="0" hangingPunct="1">
        <a:defRPr sz="1737" kern="1200">
          <a:solidFill>
            <a:schemeClr val="tx1"/>
          </a:solidFill>
          <a:latin typeface="+mn-lt"/>
          <a:ea typeface="+mn-ea"/>
          <a:cs typeface="+mn-cs"/>
        </a:defRPr>
      </a:lvl1pPr>
      <a:lvl2pPr marL="443547" algn="l" defTabSz="887094" rtl="0" eaLnBrk="1" latinLnBrk="0" hangingPunct="1">
        <a:defRPr sz="1737" kern="1200">
          <a:solidFill>
            <a:schemeClr val="tx1"/>
          </a:solidFill>
          <a:latin typeface="+mn-lt"/>
          <a:ea typeface="+mn-ea"/>
          <a:cs typeface="+mn-cs"/>
        </a:defRPr>
      </a:lvl2pPr>
      <a:lvl3pPr marL="887094" algn="l" defTabSz="887094" rtl="0" eaLnBrk="1" latinLnBrk="0" hangingPunct="1">
        <a:defRPr sz="1737" kern="1200">
          <a:solidFill>
            <a:schemeClr val="tx1"/>
          </a:solidFill>
          <a:latin typeface="+mn-lt"/>
          <a:ea typeface="+mn-ea"/>
          <a:cs typeface="+mn-cs"/>
        </a:defRPr>
      </a:lvl3pPr>
      <a:lvl4pPr marL="1330641" algn="l" defTabSz="887094" rtl="0" eaLnBrk="1" latinLnBrk="0" hangingPunct="1">
        <a:defRPr sz="1737" kern="1200">
          <a:solidFill>
            <a:schemeClr val="tx1"/>
          </a:solidFill>
          <a:latin typeface="+mn-lt"/>
          <a:ea typeface="+mn-ea"/>
          <a:cs typeface="+mn-cs"/>
        </a:defRPr>
      </a:lvl4pPr>
      <a:lvl5pPr marL="1774187" algn="l" defTabSz="887094" rtl="0" eaLnBrk="1" latinLnBrk="0" hangingPunct="1">
        <a:defRPr sz="1737" kern="1200">
          <a:solidFill>
            <a:schemeClr val="tx1"/>
          </a:solidFill>
          <a:latin typeface="+mn-lt"/>
          <a:ea typeface="+mn-ea"/>
          <a:cs typeface="+mn-cs"/>
        </a:defRPr>
      </a:lvl5pPr>
      <a:lvl6pPr marL="2217735" algn="l" defTabSz="887094" rtl="0" eaLnBrk="1" latinLnBrk="0" hangingPunct="1">
        <a:defRPr sz="1737" kern="1200">
          <a:solidFill>
            <a:schemeClr val="tx1"/>
          </a:solidFill>
          <a:latin typeface="+mn-lt"/>
          <a:ea typeface="+mn-ea"/>
          <a:cs typeface="+mn-cs"/>
        </a:defRPr>
      </a:lvl6pPr>
      <a:lvl7pPr marL="2661281" algn="l" defTabSz="887094" rtl="0" eaLnBrk="1" latinLnBrk="0" hangingPunct="1">
        <a:defRPr sz="1737" kern="1200">
          <a:solidFill>
            <a:schemeClr val="tx1"/>
          </a:solidFill>
          <a:latin typeface="+mn-lt"/>
          <a:ea typeface="+mn-ea"/>
          <a:cs typeface="+mn-cs"/>
        </a:defRPr>
      </a:lvl7pPr>
      <a:lvl8pPr marL="3104829" algn="l" defTabSz="887094" rtl="0" eaLnBrk="1" latinLnBrk="0" hangingPunct="1">
        <a:defRPr sz="1737" kern="1200">
          <a:solidFill>
            <a:schemeClr val="tx1"/>
          </a:solidFill>
          <a:latin typeface="+mn-lt"/>
          <a:ea typeface="+mn-ea"/>
          <a:cs typeface="+mn-cs"/>
        </a:defRPr>
      </a:lvl8pPr>
      <a:lvl9pPr marL="3548375" algn="l" defTabSz="887094" rtl="0" eaLnBrk="1" latinLnBrk="0" hangingPunct="1">
        <a:defRPr sz="17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61874" y="-19521"/>
            <a:ext cx="11761101"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18228" tIns="59114" rIns="118228" bIns="59114" rtlCol="0" anchor="ctr"/>
          <a:lstStyle/>
          <a:p>
            <a:pPr marL="0" marR="0" lvl="0" indent="0" algn="ctr" defTabSz="887094" rtl="0" eaLnBrk="1" fontAlgn="auto" latinLnBrk="0" hangingPunct="1">
              <a:lnSpc>
                <a:spcPct val="100000"/>
              </a:lnSpc>
              <a:spcBef>
                <a:spcPts val="0"/>
              </a:spcBef>
              <a:spcAft>
                <a:spcPts val="0"/>
              </a:spcAft>
              <a:buClrTx/>
              <a:buSzTx/>
              <a:buFontTx/>
              <a:buNone/>
              <a:tabLst/>
              <a:defRPr/>
            </a:pPr>
            <a:endParaRPr kumimoji="0" lang="en-US" sz="229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lowchart: Document 17"/>
          <p:cNvSpPr/>
          <p:nvPr/>
        </p:nvSpPr>
        <p:spPr>
          <a:xfrm>
            <a:off x="229588" y="14346"/>
            <a:ext cx="11761101"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18228" tIns="59114" rIns="118228" bIns="59114" rtlCol="0" anchor="ctr"/>
          <a:lstStyle/>
          <a:p>
            <a:pPr marL="0" marR="0" lvl="0" indent="0" algn="ctr" defTabSz="887094" rtl="0" eaLnBrk="1" fontAlgn="auto" latinLnBrk="0" hangingPunct="1">
              <a:lnSpc>
                <a:spcPct val="100000"/>
              </a:lnSpc>
              <a:spcBef>
                <a:spcPts val="0"/>
              </a:spcBef>
              <a:spcAft>
                <a:spcPts val="0"/>
              </a:spcAft>
              <a:buClrTx/>
              <a:buSzTx/>
              <a:buFontTx/>
              <a:buNone/>
              <a:tabLst/>
              <a:defRPr/>
            </a:pPr>
            <a:endParaRPr kumimoji="0" lang="en-US" sz="307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3301311" y="2888424"/>
            <a:ext cx="7080673"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240" tIns="48120" rIns="96240" bIns="48120" spcCol="0" rtlCol="0" anchor="ctr"/>
            <a:lstStyle/>
            <a:p>
              <a:pPr marL="0" marR="0" lvl="0" indent="0" algn="ctr" defTabSz="887094" rtl="0" eaLnBrk="1" fontAlgn="auto" latinLnBrk="0" hangingPunct="1">
                <a:lnSpc>
                  <a:spcPct val="100000"/>
                </a:lnSpc>
                <a:spcBef>
                  <a:spcPts val="0"/>
                </a:spcBef>
                <a:spcAft>
                  <a:spcPts val="0"/>
                </a:spcAft>
                <a:buClrTx/>
                <a:buSzTx/>
                <a:buFontTx/>
                <a:buNone/>
                <a:tabLst/>
                <a:defRPr/>
              </a:pPr>
              <a:endParaRPr kumimoji="0" lang="en-US" sz="229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6240" tIns="48120" rIns="96240" bIns="48120" spcCol="0" rtlCol="0" anchor="ctr"/>
            <a:lstStyle/>
            <a:p>
              <a:pPr marL="0" marR="0" lvl="0" indent="0" algn="ctr" defTabSz="887094" rtl="0" eaLnBrk="1" fontAlgn="auto" latinLnBrk="0" hangingPunct="1">
                <a:lnSpc>
                  <a:spcPct val="100000"/>
                </a:lnSpc>
                <a:spcBef>
                  <a:spcPts val="0"/>
                </a:spcBef>
                <a:spcAft>
                  <a:spcPts val="0"/>
                </a:spcAft>
                <a:buClrTx/>
                <a:buSzTx/>
                <a:buFontTx/>
                <a:buNone/>
                <a:tabLst/>
                <a:defRPr/>
              </a:pPr>
              <a:endParaRPr kumimoji="0" lang="en-US" sz="229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240" tIns="48120" rIns="96240" bIns="48120" spcCol="0" rtlCol="0" anchor="ctr"/>
            <a:lstStyle/>
            <a:p>
              <a:pPr marL="0" marR="0" lvl="0" indent="0" algn="ctr" defTabSz="887094" rtl="0" eaLnBrk="1" fontAlgn="auto" latinLnBrk="0" hangingPunct="1">
                <a:lnSpc>
                  <a:spcPct val="100000"/>
                </a:lnSpc>
                <a:spcBef>
                  <a:spcPts val="0"/>
                </a:spcBef>
                <a:spcAft>
                  <a:spcPts val="0"/>
                </a:spcAft>
                <a:buClrTx/>
                <a:buSzTx/>
                <a:buFontTx/>
                <a:buNone/>
                <a:tabLst/>
                <a:defRPr/>
              </a:pPr>
              <a:endParaRPr kumimoji="0" lang="en-US" sz="229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0" name="Group 9"/>
          <p:cNvGrpSpPr/>
          <p:nvPr/>
        </p:nvGrpSpPr>
        <p:grpSpPr>
          <a:xfrm>
            <a:off x="2228220" y="2828804"/>
            <a:ext cx="1261360"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87094" rtl="0" eaLnBrk="1" fontAlgn="auto" latinLnBrk="0" hangingPunct="1">
                <a:lnSpc>
                  <a:spcPct val="100000"/>
                </a:lnSpc>
                <a:spcBef>
                  <a:spcPts val="0"/>
                </a:spcBef>
                <a:spcAft>
                  <a:spcPts val="0"/>
                </a:spcAft>
                <a:buClrTx/>
                <a:buSzTx/>
                <a:buFontTx/>
                <a:buNone/>
                <a:tabLst/>
                <a:defRPr/>
              </a:pPr>
              <a:endParaRPr kumimoji="0" lang="en-US" sz="229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87094" rtl="0" eaLnBrk="1" fontAlgn="auto" latinLnBrk="0" hangingPunct="1">
                <a:lnSpc>
                  <a:spcPct val="100000"/>
                </a:lnSpc>
                <a:spcBef>
                  <a:spcPts val="0"/>
                </a:spcBef>
                <a:spcAft>
                  <a:spcPts val="0"/>
                </a:spcAft>
                <a:buClrTx/>
                <a:buSzTx/>
                <a:buFontTx/>
                <a:buNone/>
                <a:tabLst/>
                <a:defRPr/>
              </a:pPr>
              <a:endParaRPr kumimoji="0" lang="en-US" sz="229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1" name="Group 20"/>
          <p:cNvGrpSpPr/>
          <p:nvPr/>
        </p:nvGrpSpPr>
        <p:grpSpPr>
          <a:xfrm>
            <a:off x="-494465" y="-711057"/>
            <a:ext cx="3139169"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887094" rtl="0" eaLnBrk="1" fontAlgn="auto" latinLnBrk="0" hangingPunct="1">
                <a:lnSpc>
                  <a:spcPct val="100000"/>
                </a:lnSpc>
                <a:spcBef>
                  <a:spcPts val="0"/>
                </a:spcBef>
                <a:spcAft>
                  <a:spcPts val="0"/>
                </a:spcAft>
                <a:buClrTx/>
                <a:buSzTx/>
                <a:buFontTx/>
                <a:buNone/>
                <a:tabLst/>
                <a:defRPr/>
              </a:pPr>
              <a:endParaRPr kumimoji="0" lang="en-US" sz="229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887094" rtl="0" eaLnBrk="1" fontAlgn="auto" latinLnBrk="0" hangingPunct="1">
                <a:lnSpc>
                  <a:spcPct val="100000"/>
                </a:lnSpc>
                <a:spcBef>
                  <a:spcPts val="0"/>
                </a:spcBef>
                <a:spcAft>
                  <a:spcPts val="0"/>
                </a:spcAft>
                <a:buClrTx/>
                <a:buSzTx/>
                <a:buFontTx/>
                <a:buNone/>
                <a:tabLst/>
                <a:defRPr/>
              </a:pPr>
              <a:endParaRPr kumimoji="0" lang="en-US" sz="229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887094" rtl="0" eaLnBrk="1" fontAlgn="auto" latinLnBrk="0" hangingPunct="1">
                <a:lnSpc>
                  <a:spcPct val="100000"/>
                </a:lnSpc>
                <a:spcBef>
                  <a:spcPts val="0"/>
                </a:spcBef>
                <a:spcAft>
                  <a:spcPts val="0"/>
                </a:spcAft>
                <a:buClrTx/>
                <a:buSzTx/>
                <a:buFontTx/>
                <a:buNone/>
                <a:tabLst/>
                <a:defRPr/>
              </a:pPr>
              <a:endParaRPr kumimoji="0" lang="en-US" sz="229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8" name="TextBox 27"/>
          <p:cNvSpPr txBox="1"/>
          <p:nvPr/>
        </p:nvSpPr>
        <p:spPr>
          <a:xfrm>
            <a:off x="103794" y="727078"/>
            <a:ext cx="2271013" cy="714786"/>
          </a:xfrm>
          <a:prstGeom prst="rect">
            <a:avLst/>
          </a:prstGeom>
          <a:noFill/>
        </p:spPr>
        <p:txBody>
          <a:bodyPr wrap="square" lIns="118212" tIns="59106" rIns="118212" bIns="59106" rtlCol="0">
            <a:spAutoFit/>
          </a:bodyPr>
          <a:lstStyle/>
          <a:p>
            <a:pPr marL="0" marR="0" lvl="0" indent="0" algn="ctr" defTabSz="887094" rtl="0" eaLnBrk="1" fontAlgn="auto" latinLnBrk="0" hangingPunct="1">
              <a:lnSpc>
                <a:spcPct val="100000"/>
              </a:lnSpc>
              <a:spcBef>
                <a:spcPts val="0"/>
              </a:spcBef>
              <a:spcAft>
                <a:spcPts val="0"/>
              </a:spcAft>
              <a:buClrTx/>
              <a:buSzTx/>
              <a:buFontTx/>
              <a:buNone/>
              <a:tabLst/>
              <a:defRPr/>
            </a:pPr>
            <a:r>
              <a:rPr kumimoji="0" lang="en-US" sz="3869" b="1" i="0" u="none" strike="noStrike" kern="1200" cap="none" spc="0" normalizeH="0" baseline="0" noProof="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rPr>
              <a:t>Tuần</a:t>
            </a:r>
            <a:r>
              <a:rPr kumimoji="0" lang="en-US" sz="3869" b="1" i="0" u="none" strike="noStrike" kern="1200" cap="none" spc="0" normalizeH="0" baseline="0" noProof="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rPr>
              <a:t> </a:t>
            </a:r>
            <a:r>
              <a:rPr lang="en-US" sz="3869" b="1">
                <a:solidFill>
                  <a:srgbClr val="00B0F0"/>
                </a:solidFill>
                <a:latin typeface="Arial" panose="020B0604020202020204" pitchFamily="34" charset="0"/>
                <a:ea typeface="Arial-Rounded" panose="020B0500000000000000" pitchFamily="34" charset="0"/>
                <a:cs typeface="Arial" panose="020B0604020202020204" pitchFamily="34" charset="0"/>
              </a:rPr>
              <a:t>20</a:t>
            </a:r>
            <a:endParaRPr kumimoji="0" lang="en-US" sz="3869" b="1" i="0" u="none" strike="noStrike" kern="120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9" name="TextBox 28"/>
          <p:cNvSpPr txBox="1"/>
          <p:nvPr/>
        </p:nvSpPr>
        <p:spPr>
          <a:xfrm>
            <a:off x="2062653" y="296191"/>
            <a:ext cx="9104688" cy="1310013"/>
          </a:xfrm>
          <a:prstGeom prst="rect">
            <a:avLst/>
          </a:prstGeom>
          <a:noFill/>
        </p:spPr>
        <p:txBody>
          <a:bodyPr wrap="square" lIns="118212" tIns="59106" rIns="118212" bIns="59106" rtlCol="0">
            <a:spAutoFit/>
          </a:bodyPr>
          <a:lstStyle/>
          <a:p>
            <a:pPr marL="0" marR="0" lvl="0" indent="0" algn="ctr" defTabSz="887094" rtl="0" eaLnBrk="1" fontAlgn="auto" latinLnBrk="0" hangingPunct="1">
              <a:lnSpc>
                <a:spcPct val="100000"/>
              </a:lnSpc>
              <a:spcBef>
                <a:spcPts val="0"/>
              </a:spcBef>
              <a:spcAft>
                <a:spcPts val="0"/>
              </a:spcAft>
              <a:buClrTx/>
              <a:buSzTx/>
              <a:buFontTx/>
              <a:buNone/>
              <a:tabLst/>
              <a:defRPr/>
            </a:pPr>
            <a:r>
              <a:rPr kumimoji="0" lang="en-US" sz="7737" b="1" i="0" u="none" strike="noStrike" kern="1200" cap="none" spc="0" normalizeH="0" baseline="0" noProof="0">
                <a:ln w="3175">
                  <a:solidFill>
                    <a:prstClr val="white"/>
                  </a:solidFill>
                </a:ln>
                <a:solidFill>
                  <a:prstClr val="white"/>
                </a:solidFill>
                <a:effectLst/>
                <a:uLnTx/>
                <a:uFillTx/>
                <a:latin typeface="Arial" panose="020B0604020202020204" pitchFamily="34" charset="0"/>
                <a:ea typeface="Arial-Rounded" pitchFamily="34" charset="0"/>
                <a:cs typeface="Arial" panose="020B0604020202020204" pitchFamily="34" charset="0"/>
              </a:rPr>
              <a:t>Vẻ đẹp quanh em</a:t>
            </a:r>
            <a:endParaRPr kumimoji="0" lang="en-US" sz="7737" b="1" i="0" u="none" strike="noStrike" kern="1200" cap="none" spc="0" normalizeH="0" baseline="0" noProof="0" dirty="0">
              <a:ln w="3175">
                <a:solidFill>
                  <a:prstClr val="white"/>
                </a:solidFill>
              </a:ln>
              <a:solidFill>
                <a:prstClr val="white"/>
              </a:solidFill>
              <a:effectLst/>
              <a:uLnTx/>
              <a:uFillTx/>
              <a:latin typeface="Arial" panose="020B0604020202020204" pitchFamily="34" charset="0"/>
              <a:ea typeface="Arial-Rounded" pitchFamily="34" charset="0"/>
              <a:cs typeface="Arial" panose="020B0604020202020204" pitchFamily="34" charset="0"/>
            </a:endParaRPr>
          </a:p>
        </p:txBody>
      </p:sp>
      <p:sp>
        <p:nvSpPr>
          <p:cNvPr id="33" name="TextBox 32"/>
          <p:cNvSpPr txBox="1"/>
          <p:nvPr/>
        </p:nvSpPr>
        <p:spPr>
          <a:xfrm>
            <a:off x="2206958" y="2864488"/>
            <a:ext cx="1259159" cy="1224925"/>
          </a:xfrm>
          <a:prstGeom prst="rect">
            <a:avLst/>
          </a:prstGeom>
          <a:noFill/>
        </p:spPr>
        <p:txBody>
          <a:bodyPr wrap="square" lIns="118212" tIns="59106" rIns="118212" bIns="59106" rtlCol="0">
            <a:spAutoFit/>
          </a:bodyPr>
          <a:lstStyle/>
          <a:p>
            <a:pPr marL="0" marR="0" lvl="0" indent="0" algn="ctr" defTabSz="887094" rtl="0" eaLnBrk="1" fontAlgn="auto" latinLnBrk="0" hangingPunct="1">
              <a:lnSpc>
                <a:spcPct val="100000"/>
              </a:lnSpc>
              <a:spcBef>
                <a:spcPts val="0"/>
              </a:spcBef>
              <a:spcAft>
                <a:spcPts val="0"/>
              </a:spcAft>
              <a:buClrTx/>
              <a:buSzTx/>
              <a:buFontTx/>
              <a:buNone/>
              <a:tabLst/>
              <a:defRPr/>
            </a:pPr>
            <a:r>
              <a:rPr kumimoji="0" lang="en-US" sz="3079" b="1" i="0" u="none" strike="noStrike" kern="1200" cap="none" spc="0" normalizeH="0" baseline="0" noProof="0" dirty="0" err="1">
                <a:ln>
                  <a:noFill/>
                </a:ln>
                <a:solidFill>
                  <a:prstClr val="white"/>
                </a:solidFill>
                <a:effectLst/>
                <a:uLnTx/>
                <a:uFillTx/>
                <a:latin typeface="Arial" panose="020B0604020202020204" pitchFamily="34" charset="0"/>
                <a:ea typeface="Arial-Rounded" pitchFamily="34" charset="0"/>
                <a:cs typeface="Arial" panose="020B0604020202020204" pitchFamily="34" charset="0"/>
              </a:rPr>
              <a:t>Bài</a:t>
            </a:r>
            <a:endParaRPr kumimoji="0" lang="en-US" sz="3079" b="1" i="0" u="none" strike="noStrike" kern="1200" cap="none" spc="0" normalizeH="0" baseline="0" noProof="0" dirty="0">
              <a:ln>
                <a:noFill/>
              </a:ln>
              <a:solidFill>
                <a:prstClr val="white"/>
              </a:solidFill>
              <a:effectLst/>
              <a:uLnTx/>
              <a:uFillTx/>
              <a:latin typeface="Arial" panose="020B0604020202020204" pitchFamily="34" charset="0"/>
              <a:ea typeface="Arial-Rounded" pitchFamily="34" charset="0"/>
              <a:cs typeface="Arial" panose="020B0604020202020204" pitchFamily="34" charset="0"/>
            </a:endParaRPr>
          </a:p>
          <a:p>
            <a:pPr marL="0" marR="0" lvl="0" indent="0" algn="ctr" defTabSz="887094" rtl="0" eaLnBrk="1" fontAlgn="auto" latinLnBrk="0" hangingPunct="1">
              <a:lnSpc>
                <a:spcPct val="100000"/>
              </a:lnSpc>
              <a:spcBef>
                <a:spcPts val="0"/>
              </a:spcBef>
              <a:spcAft>
                <a:spcPts val="0"/>
              </a:spcAft>
              <a:buClrTx/>
              <a:buSzTx/>
              <a:buFontTx/>
              <a:buNone/>
              <a:tabLst/>
              <a:defRPr/>
            </a:pPr>
            <a:r>
              <a:rPr lang="en-US" sz="4105" b="1">
                <a:solidFill>
                  <a:prstClr val="white"/>
                </a:solidFill>
                <a:latin typeface="Arial" panose="020B0604020202020204" pitchFamily="34" charset="0"/>
                <a:ea typeface="Arial-Rounded" pitchFamily="34" charset="0"/>
                <a:cs typeface="Arial" panose="020B0604020202020204" pitchFamily="34" charset="0"/>
              </a:rPr>
              <a:t>4</a:t>
            </a:r>
            <a:endParaRPr kumimoji="0" lang="en-US" sz="4105" b="1" i="0" u="none" strike="noStrike" kern="1200" cap="none" spc="0" normalizeH="0" baseline="0" noProof="0" dirty="0">
              <a:ln>
                <a:noFill/>
              </a:ln>
              <a:solidFill>
                <a:prstClr val="white"/>
              </a:solidFill>
              <a:effectLst/>
              <a:uLnTx/>
              <a:uFillTx/>
              <a:latin typeface="Arial" panose="020B0604020202020204" pitchFamily="34" charset="0"/>
              <a:ea typeface="Arial-Rounded" pitchFamily="34" charset="0"/>
              <a:cs typeface="Arial" panose="020B0604020202020204" pitchFamily="34" charset="0"/>
            </a:endParaRPr>
          </a:p>
        </p:txBody>
      </p:sp>
      <p:sp>
        <p:nvSpPr>
          <p:cNvPr id="24" name="TextBox 23"/>
          <p:cNvSpPr txBox="1"/>
          <p:nvPr/>
        </p:nvSpPr>
        <p:spPr>
          <a:xfrm>
            <a:off x="3998249" y="5079752"/>
            <a:ext cx="5712711" cy="745586"/>
          </a:xfrm>
          <a:prstGeom prst="rect">
            <a:avLst/>
          </a:prstGeom>
          <a:noFill/>
        </p:spPr>
        <p:txBody>
          <a:bodyPr wrap="none" lIns="88706" tIns="44353" rIns="88706" bIns="44353" rtlCol="0">
            <a:spAutoFit/>
          </a:bodyPr>
          <a:lstStyle>
            <a:defPPr>
              <a:defRPr lang="en-US"/>
            </a:defPPr>
            <a:lvl1pPr>
              <a:defRPr sz="4000">
                <a:solidFill>
                  <a:srgbClr val="FF0000"/>
                </a:solidFill>
                <a:effectLst>
                  <a:outerShdw blurRad="50800" dist="38100" dir="13500000" algn="br" rotWithShape="0">
                    <a:prstClr val="black">
                      <a:alpha val="40000"/>
                    </a:prstClr>
                  </a:outerShdw>
                </a:effectLst>
                <a:latin typeface="iCiel Pony" panose="02000000000000000000" pitchFamily="2" charset="0"/>
              </a:defRPr>
            </a:lvl1pPr>
          </a:lstStyle>
          <a:p>
            <a:pPr marL="0" marR="0" lvl="0" indent="0" algn="l" defTabSz="887094" rtl="0" eaLnBrk="1" fontAlgn="auto" latinLnBrk="0" hangingPunct="1">
              <a:lnSpc>
                <a:spcPct val="100000"/>
              </a:lnSpc>
              <a:spcBef>
                <a:spcPts val="0"/>
              </a:spcBef>
              <a:spcAft>
                <a:spcPts val="0"/>
              </a:spcAft>
              <a:buClrTx/>
              <a:buSzTx/>
              <a:buFontTx/>
              <a:buNone/>
              <a:tabLst/>
              <a:defRPr/>
            </a:pPr>
            <a:r>
              <a:rPr kumimoji="0" lang="en-US" sz="4263" b="1" i="0" u="none" strike="noStrike" kern="1200" cap="none" spc="0" normalizeH="0" baseline="0" noProof="0">
                <a:ln>
                  <a:noFill/>
                </a:ln>
                <a:solidFill>
                  <a:srgbClr val="0070C0"/>
                </a:solidFill>
                <a:effectLst>
                  <a:outerShdw blurRad="50800" dist="38100" dir="13500000" algn="br" rotWithShape="0">
                    <a:prstClr val="black">
                      <a:alpha val="40000"/>
                    </a:prstClr>
                  </a:outerShdw>
                </a:effectLst>
                <a:uLnTx/>
                <a:uFillTx/>
                <a:latin typeface="Arial" panose="020B0604020202020204" pitchFamily="34" charset="0"/>
                <a:ea typeface="+mn-ea"/>
                <a:cs typeface="Arial" panose="020B0604020202020204" pitchFamily="34" charset="0"/>
              </a:rPr>
              <a:t>Tết đến rồi – trang 19</a:t>
            </a:r>
            <a:endParaRPr kumimoji="0" lang="en-US" sz="4263" b="1" i="0" u="none" strike="noStrike" kern="1200" cap="none" spc="0" normalizeH="0" baseline="0" noProof="0" dirty="0">
              <a:ln>
                <a:noFill/>
              </a:ln>
              <a:solidFill>
                <a:srgbClr val="0070C0"/>
              </a:solidFill>
              <a:effectLst>
                <a:outerShdw blurRad="50800" dist="38100" dir="13500000" algn="br"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84497" y="6108700"/>
            <a:ext cx="11623007" cy="744715"/>
          </a:xfrm>
          <a:prstGeom prst="rect">
            <a:avLst/>
          </a:prstGeom>
        </p:spPr>
      </p:pic>
      <p:sp>
        <p:nvSpPr>
          <p:cNvPr id="3" name="TextBox 2"/>
          <p:cNvSpPr txBox="1"/>
          <p:nvPr/>
        </p:nvSpPr>
        <p:spPr>
          <a:xfrm>
            <a:off x="4491678" y="3183559"/>
            <a:ext cx="5420370" cy="684992"/>
          </a:xfrm>
          <a:prstGeom prst="rect">
            <a:avLst/>
          </a:prstGeom>
          <a:noFill/>
        </p:spPr>
        <p:txBody>
          <a:bodyPr wrap="square" lIns="88706" tIns="44353" rIns="88706" bIns="44353" rtlCol="0">
            <a:spAutoFit/>
          </a:bodyPr>
          <a:lstStyle/>
          <a:p>
            <a:pPr marL="0" marR="0" lvl="0" indent="0" algn="l" defTabSz="887094" rtl="0" eaLnBrk="1" fontAlgn="auto" latinLnBrk="0" hangingPunct="1">
              <a:lnSpc>
                <a:spcPct val="100000"/>
              </a:lnSpc>
              <a:spcBef>
                <a:spcPts val="0"/>
              </a:spcBef>
              <a:spcAft>
                <a:spcPts val="0"/>
              </a:spcAft>
              <a:buClrTx/>
              <a:buSzTx/>
              <a:buFontTx/>
              <a:buNone/>
              <a:tabLst/>
              <a:defRPr/>
            </a:pPr>
            <a:r>
              <a:rPr kumimoji="0" lang="en-US" sz="3869" b="1" i="0" u="none" strike="noStrike" kern="1200" cap="none" spc="0" normalizeH="0" baseline="0" noProof="0">
                <a:ln>
                  <a:noFill/>
                </a:ln>
                <a:solidFill>
                  <a:srgbClr val="FF0000"/>
                </a:solidFill>
                <a:effectLst>
                  <a:outerShdw blurRad="50800" dist="38100" dir="13500000" algn="br" rotWithShape="0">
                    <a:prstClr val="black">
                      <a:alpha val="40000"/>
                    </a:prstClr>
                  </a:outerShdw>
                </a:effectLst>
                <a:uLnTx/>
                <a:uFillTx/>
                <a:latin typeface="Arial" panose="020B0604020202020204" pitchFamily="34" charset="0"/>
                <a:ea typeface="+mn-ea"/>
                <a:cs typeface="Arial" panose="020B0604020202020204" pitchFamily="34" charset="0"/>
              </a:rPr>
              <a:t> Đọc – Tiết 1 + 2</a:t>
            </a:r>
            <a:endParaRPr kumimoji="0" lang="en-US" sz="3869" b="1" i="0" u="none" strike="noStrike" kern="1200" cap="none" spc="0" normalizeH="0" baseline="0" noProof="0" dirty="0">
              <a:ln>
                <a:noFill/>
              </a:ln>
              <a:solidFill>
                <a:srgbClr val="FF0000"/>
              </a:solidFill>
              <a:effectLst>
                <a:outerShdw blurRad="50800" dist="38100" dir="13500000" algn="br"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pic>
        <p:nvPicPr>
          <p:cNvPr id="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676" t="48138" r="82480" b="40081"/>
          <a:stretch/>
        </p:blipFill>
        <p:spPr bwMode="auto">
          <a:xfrm>
            <a:off x="3366607" y="4216727"/>
            <a:ext cx="1216529" cy="10777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67287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Left Brace 7">
            <a:extLst>
              <a:ext uri="{FF2B5EF4-FFF2-40B4-BE49-F238E27FC236}">
                <a16:creationId xmlns:a16="http://schemas.microsoft.com/office/drawing/2014/main" id="{67F9CBC3-F1FD-479F-8872-5534FEDD6E19}"/>
              </a:ext>
            </a:extLst>
          </p:cNvPr>
          <p:cNvSpPr/>
          <p:nvPr/>
        </p:nvSpPr>
        <p:spPr>
          <a:xfrm>
            <a:off x="772668" y="1036017"/>
            <a:ext cx="154745" cy="40734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0" name="Left Brace 9">
            <a:extLst>
              <a:ext uri="{FF2B5EF4-FFF2-40B4-BE49-F238E27FC236}">
                <a16:creationId xmlns:a16="http://schemas.microsoft.com/office/drawing/2014/main" id="{8651CD0C-3B76-4A0F-AE68-FA3A314894BA}"/>
              </a:ext>
            </a:extLst>
          </p:cNvPr>
          <p:cNvSpPr/>
          <p:nvPr/>
        </p:nvSpPr>
        <p:spPr>
          <a:xfrm>
            <a:off x="675250" y="3258648"/>
            <a:ext cx="198002" cy="130595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1" name="Left Brace 10">
            <a:extLst>
              <a:ext uri="{FF2B5EF4-FFF2-40B4-BE49-F238E27FC236}">
                <a16:creationId xmlns:a16="http://schemas.microsoft.com/office/drawing/2014/main" id="{34609D3B-340D-4415-B73F-F0A55905C3A8}"/>
              </a:ext>
            </a:extLst>
          </p:cNvPr>
          <p:cNvSpPr/>
          <p:nvPr/>
        </p:nvSpPr>
        <p:spPr>
          <a:xfrm>
            <a:off x="675250" y="4904882"/>
            <a:ext cx="198002" cy="130595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9" name="Left Brace 8">
            <a:extLst>
              <a:ext uri="{FF2B5EF4-FFF2-40B4-BE49-F238E27FC236}">
                <a16:creationId xmlns:a16="http://schemas.microsoft.com/office/drawing/2014/main" id="{09B2E5F9-D2DC-4068-AFE1-A657957C7755}"/>
              </a:ext>
            </a:extLst>
          </p:cNvPr>
          <p:cNvSpPr/>
          <p:nvPr/>
        </p:nvSpPr>
        <p:spPr>
          <a:xfrm>
            <a:off x="716398" y="1674057"/>
            <a:ext cx="198002" cy="130595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411D631-6B07-4937-9F76-CB30A6CAE00A}"/>
              </a:ext>
            </a:extLst>
          </p:cNvPr>
          <p:cNvSpPr txBox="1"/>
          <p:nvPr/>
        </p:nvSpPr>
        <p:spPr>
          <a:xfrm>
            <a:off x="793771" y="861589"/>
            <a:ext cx="11209750" cy="5565947"/>
          </a:xfrm>
          <a:prstGeom prst="rect">
            <a:avLst/>
          </a:prstGeom>
          <a:noFill/>
        </p:spPr>
        <p:txBody>
          <a:bodyPr wrap="square" rtlCol="0">
            <a:spAutoFit/>
          </a:bodyPr>
          <a:lstStyle/>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Tết là khởi đầu cho một năm mới, là dịp lễ được mong chờ nhất trong năm.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Mai và đào là hai loài hoa đặc trưng cho Tết ở hai miền Nam, Bắc. Hoa mai rực rỡ sắc vàng. Hoa đào thường có màu hồng tươi, xen lẫn lá xanh và nụ hồng chúm chím.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Ngày Tết, người lớn thường tặng trẻ em những bao lì xì xinh xắn, với mong ước các em mạnh khoẻ, giỏi giang. Tết là dịp mọi người quây quần bên nhau và dành cho nhau những lời chúc tốt đẹp.</a:t>
            </a:r>
          </a:p>
        </p:txBody>
      </p:sp>
      <p:sp>
        <p:nvSpPr>
          <p:cNvPr id="3" name="TextBox 2">
            <a:extLst>
              <a:ext uri="{FF2B5EF4-FFF2-40B4-BE49-F238E27FC236}">
                <a16:creationId xmlns:a16="http://schemas.microsoft.com/office/drawing/2014/main" id="{276FCC13-8CC5-4679-8C27-9C1F8DBA3780}"/>
              </a:ext>
            </a:extLst>
          </p:cNvPr>
          <p:cNvSpPr txBox="1"/>
          <p:nvPr/>
        </p:nvSpPr>
        <p:spPr>
          <a:xfrm>
            <a:off x="4262990" y="113382"/>
            <a:ext cx="3234572" cy="820674"/>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Tết đến rồi</a:t>
            </a:r>
            <a:endParaRPr kumimoji="0" lang="en-US" sz="36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 name="Oval 3">
            <a:extLst>
              <a:ext uri="{FF2B5EF4-FFF2-40B4-BE49-F238E27FC236}">
                <a16:creationId xmlns:a16="http://schemas.microsoft.com/office/drawing/2014/main" id="{22548873-7858-454C-BF83-7F2F98E54193}"/>
              </a:ext>
            </a:extLst>
          </p:cNvPr>
          <p:cNvSpPr/>
          <p:nvPr/>
        </p:nvSpPr>
        <p:spPr>
          <a:xfrm>
            <a:off x="146659" y="995758"/>
            <a:ext cx="570795" cy="500849"/>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endParaRPr lang="vi-VN" sz="2800" b="1"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5775A1F1-CF7E-4712-AA0D-86318E9CE2A5}"/>
              </a:ext>
            </a:extLst>
          </p:cNvPr>
          <p:cNvSpPr/>
          <p:nvPr/>
        </p:nvSpPr>
        <p:spPr>
          <a:xfrm>
            <a:off x="146659" y="1988915"/>
            <a:ext cx="570795" cy="500849"/>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134F9B42-2CFB-4281-8251-02B3C07D29D9}"/>
              </a:ext>
            </a:extLst>
          </p:cNvPr>
          <p:cNvSpPr/>
          <p:nvPr/>
        </p:nvSpPr>
        <p:spPr>
          <a:xfrm>
            <a:off x="118522" y="3623535"/>
            <a:ext cx="570795" cy="500849"/>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0E2588A7-57B2-462B-B720-D3FA08A1E711}"/>
              </a:ext>
            </a:extLst>
          </p:cNvPr>
          <p:cNvSpPr/>
          <p:nvPr/>
        </p:nvSpPr>
        <p:spPr>
          <a:xfrm>
            <a:off x="118523" y="5258153"/>
            <a:ext cx="570795" cy="500849"/>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4</a:t>
            </a:r>
            <a:endParaRPr lang="vi-VN" sz="2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4ADB59C-91A5-4521-8291-C1F844FA8DF1}"/>
              </a:ext>
            </a:extLst>
          </p:cNvPr>
          <p:cNvSpPr txBox="1"/>
          <p:nvPr/>
        </p:nvSpPr>
        <p:spPr>
          <a:xfrm>
            <a:off x="815399" y="6281977"/>
            <a:ext cx="1759789"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303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9" grpId="0" animBg="1"/>
      <p:bldP spid="2" grpId="0"/>
      <p:bldP spid="3" grpId="0"/>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C331AD1-A016-4A4F-B89A-5166B4CDAF8A}"/>
              </a:ext>
            </a:extLst>
          </p:cNvPr>
          <p:cNvSpPr txBox="1"/>
          <p:nvPr/>
        </p:nvSpPr>
        <p:spPr>
          <a:xfrm>
            <a:off x="4383464" y="11608"/>
            <a:ext cx="3234572" cy="820674"/>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Tết đến rồi</a:t>
            </a:r>
            <a:endParaRPr kumimoji="0" lang="en-US" sz="36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TextBox 22">
            <a:extLst>
              <a:ext uri="{FF2B5EF4-FFF2-40B4-BE49-F238E27FC236}">
                <a16:creationId xmlns:a16="http://schemas.microsoft.com/office/drawing/2014/main" id="{2A2D0B4A-2806-410E-9FA4-6946C3339F76}"/>
              </a:ext>
            </a:extLst>
          </p:cNvPr>
          <p:cNvSpPr txBox="1"/>
          <p:nvPr/>
        </p:nvSpPr>
        <p:spPr>
          <a:xfrm>
            <a:off x="474827" y="776010"/>
            <a:ext cx="11246785" cy="5565947"/>
          </a:xfrm>
          <a:prstGeom prst="rect">
            <a:avLst/>
          </a:prstGeom>
          <a:noFill/>
        </p:spPr>
        <p:txBody>
          <a:bodyPr wrap="square" rtlCol="0">
            <a:spAutoFit/>
          </a:bodyPr>
          <a:lstStyle/>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Tết là khởi đầu cho một năm mới, là dịp lễ được mong chờ nhất trong năm.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Mai và đào là hai loài hoa đặc trưng cho Tết ở hai miền Nam, Bắc. Hoa mai rực rỡ sắc vàng. Hoa đào thường có màu hồng tươi, xen lẫn lá xanh và nụ hồng chúm chím.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Ngày Tết, người lớn thường tặng trẻ em những bao lì xì xinh xắn, với mong ước các em mạnh khoẻ, giỏi giang. Tết là dịp mọi người quây quần bên nhau và dành cho nhau những lời chúc tốt đẹp.</a:t>
            </a:r>
          </a:p>
        </p:txBody>
      </p:sp>
      <p:sp>
        <p:nvSpPr>
          <p:cNvPr id="4" name="TextBox 3">
            <a:extLst>
              <a:ext uri="{FF2B5EF4-FFF2-40B4-BE49-F238E27FC236}">
                <a16:creationId xmlns:a16="http://schemas.microsoft.com/office/drawing/2014/main" id="{6CADD642-37E3-4B79-8598-76335A545262}"/>
              </a:ext>
            </a:extLst>
          </p:cNvPr>
          <p:cNvSpPr txBox="1"/>
          <p:nvPr/>
        </p:nvSpPr>
        <p:spPr>
          <a:xfrm>
            <a:off x="1000663" y="6253576"/>
            <a:ext cx="1759789"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38887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C331AD1-A016-4A4F-B89A-5166B4CDAF8A}"/>
              </a:ext>
            </a:extLst>
          </p:cNvPr>
          <p:cNvSpPr txBox="1"/>
          <p:nvPr/>
        </p:nvSpPr>
        <p:spPr>
          <a:xfrm>
            <a:off x="4027331" y="127843"/>
            <a:ext cx="3234572" cy="739754"/>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Tết đến rồi</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TextBox 22">
            <a:extLst>
              <a:ext uri="{FF2B5EF4-FFF2-40B4-BE49-F238E27FC236}">
                <a16:creationId xmlns:a16="http://schemas.microsoft.com/office/drawing/2014/main" id="{2A2D0B4A-2806-410E-9FA4-6946C3339F76}"/>
              </a:ext>
            </a:extLst>
          </p:cNvPr>
          <p:cNvSpPr txBox="1"/>
          <p:nvPr/>
        </p:nvSpPr>
        <p:spPr>
          <a:xfrm>
            <a:off x="444347" y="778271"/>
            <a:ext cx="11252353" cy="6119368"/>
          </a:xfrm>
          <a:prstGeom prst="rect">
            <a:avLst/>
          </a:prstGeom>
          <a:noFill/>
        </p:spPr>
        <p:txBody>
          <a:bodyPr wrap="square" rtlCol="0">
            <a:spAutoFit/>
          </a:bodyPr>
          <a:lstStyle/>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2400" b="1" i="0" u="none" strike="noStrike" kern="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Tết là khởi đầu cho một năm mới, là dịp lễ được mong chờ nhất trong năm.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Mai và đào là hai loài hoa đặc trưng cho Tết ở hai miền Nam, Bắc. Hoa mai rực rỡ sắc vàng. Hoa đào thường có màu hồng tươi, xen lẫn lá xanh và nụ hồng chúm chím.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Ngày Tết, người lớn thường tặng trẻ em những bao lì xì xinh xắn, với mong ước các em mạnh khoẻ, giỏi giang. Tết là dịp mọi người quây quần bên nhau và dành cho nhau những lời chúc tốt đẹp.</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endParaRPr kumimoji="0" lang="vi-VN" sz="2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 name="TextBox 3">
            <a:extLst>
              <a:ext uri="{FF2B5EF4-FFF2-40B4-BE49-F238E27FC236}">
                <a16:creationId xmlns:a16="http://schemas.microsoft.com/office/drawing/2014/main" id="{DD1EC6A7-91E5-484A-B5AA-C7DC2C6EF9AC}"/>
              </a:ext>
            </a:extLst>
          </p:cNvPr>
          <p:cNvSpPr txBox="1"/>
          <p:nvPr/>
        </p:nvSpPr>
        <p:spPr>
          <a:xfrm>
            <a:off x="862641" y="6211019"/>
            <a:ext cx="1759789"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6622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AA2CDC-20B8-46D1-AC76-F07EF064B4B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258050" y="976165"/>
            <a:ext cx="4400550" cy="3793258"/>
          </a:xfrm>
          <a:prstGeom prst="ellipse">
            <a:avLst/>
          </a:prstGeom>
        </p:spPr>
      </p:pic>
      <p:sp>
        <p:nvSpPr>
          <p:cNvPr id="12" name="TextBox 11">
            <a:extLst>
              <a:ext uri="{FF2B5EF4-FFF2-40B4-BE49-F238E27FC236}">
                <a16:creationId xmlns:a16="http://schemas.microsoft.com/office/drawing/2014/main" id="{B600F577-F819-4602-BCEB-985221633540}"/>
              </a:ext>
            </a:extLst>
          </p:cNvPr>
          <p:cNvSpPr txBox="1"/>
          <p:nvPr/>
        </p:nvSpPr>
        <p:spPr>
          <a:xfrm>
            <a:off x="993433" y="410868"/>
            <a:ext cx="8912567" cy="1478418"/>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sym typeface="Arial"/>
              </a:rPr>
              <a:t>1. Sắp xếp các ý dưới đây theo trình tự các đoạn trong bài đọc. </a:t>
            </a:r>
          </a:p>
        </p:txBody>
      </p:sp>
      <p:sp>
        <p:nvSpPr>
          <p:cNvPr id="2" name="Rounded Rectangle 1">
            <a:extLst>
              <a:ext uri="{FF2B5EF4-FFF2-40B4-BE49-F238E27FC236}">
                <a16:creationId xmlns:a16="http://schemas.microsoft.com/office/drawing/2014/main" id="{CD1B5006-F322-9248-A061-5D5A58E298CB}"/>
              </a:ext>
            </a:extLst>
          </p:cNvPr>
          <p:cNvSpPr/>
          <p:nvPr/>
        </p:nvSpPr>
        <p:spPr>
          <a:xfrm>
            <a:off x="789405" y="2167599"/>
            <a:ext cx="6220995" cy="731292"/>
          </a:xfrm>
          <a:prstGeom prst="roundRect">
            <a:avLst/>
          </a:prstGeom>
          <a:solidFill>
            <a:srgbClr val="FFFF00"/>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1.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Nói</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về</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hoa</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mai</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hoa</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đào</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a:t>
            </a:r>
          </a:p>
        </p:txBody>
      </p:sp>
      <p:sp>
        <p:nvSpPr>
          <p:cNvPr id="21" name="Rounded Rectangle 20">
            <a:extLst>
              <a:ext uri="{FF2B5EF4-FFF2-40B4-BE49-F238E27FC236}">
                <a16:creationId xmlns:a16="http://schemas.microsoft.com/office/drawing/2014/main" id="{99531C73-D2F3-6046-A3F3-352C6669C5B6}"/>
              </a:ext>
            </a:extLst>
          </p:cNvPr>
          <p:cNvSpPr/>
          <p:nvPr/>
        </p:nvSpPr>
        <p:spPr>
          <a:xfrm>
            <a:off x="789405" y="3277759"/>
            <a:ext cx="6220996" cy="731292"/>
          </a:xfrm>
          <a:prstGeom prst="roundRect">
            <a:avLst/>
          </a:prstGeom>
          <a:solidFill>
            <a:schemeClr val="accent2">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2.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Giới</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thiệu</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chung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về</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Tết</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a:t>
            </a:r>
          </a:p>
        </p:txBody>
      </p:sp>
      <p:sp>
        <p:nvSpPr>
          <p:cNvPr id="22" name="Rounded Rectangle 21">
            <a:extLst>
              <a:ext uri="{FF2B5EF4-FFF2-40B4-BE49-F238E27FC236}">
                <a16:creationId xmlns:a16="http://schemas.microsoft.com/office/drawing/2014/main" id="{0426D265-6AF4-C949-A55E-23A607E25725}"/>
              </a:ext>
            </a:extLst>
          </p:cNvPr>
          <p:cNvSpPr/>
          <p:nvPr/>
        </p:nvSpPr>
        <p:spPr>
          <a:xfrm>
            <a:off x="789405" y="4426020"/>
            <a:ext cx="9707145" cy="731292"/>
          </a:xfrm>
          <a:prstGeom prst="roundRect">
            <a:avLst/>
          </a:prstGeom>
          <a:solidFill>
            <a:srgbClr val="00B0F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3. Nói về hoạt </a:t>
            </a:r>
            <a:r>
              <a:rPr kumimoji="0" lang="en-US" sz="3200" b="1" i="0" u="none" strike="noStrike" kern="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a:t>
            </a:r>
            <a:r>
              <a:rPr kumimoji="0" lang="vi-VN" sz="3200" b="1" i="0" u="none" strike="noStrike" kern="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ộng của mọi người trong dịp Tết.</a:t>
            </a:r>
          </a:p>
        </p:txBody>
      </p:sp>
      <p:sp>
        <p:nvSpPr>
          <p:cNvPr id="23" name="Rounded Rectangle 22">
            <a:extLst>
              <a:ext uri="{FF2B5EF4-FFF2-40B4-BE49-F238E27FC236}">
                <a16:creationId xmlns:a16="http://schemas.microsoft.com/office/drawing/2014/main" id="{B9F36AD6-6775-AF41-88E0-F5EB5247BDB9}"/>
              </a:ext>
            </a:extLst>
          </p:cNvPr>
          <p:cNvSpPr/>
          <p:nvPr/>
        </p:nvSpPr>
        <p:spPr>
          <a:xfrm>
            <a:off x="789406" y="5498081"/>
            <a:ext cx="9707144" cy="731292"/>
          </a:xfrm>
          <a:prstGeom prst="roundRect">
            <a:avLst/>
          </a:prstGeom>
          <a:solidFill>
            <a:srgbClr val="00B050"/>
          </a:solidFill>
          <a:ln>
            <a:solidFill>
              <a:srgbClr val="E2F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4. Nói về bánh chưng, bánh tét.</a:t>
            </a:r>
          </a:p>
        </p:txBody>
      </p:sp>
      <p:sp>
        <p:nvSpPr>
          <p:cNvPr id="10" name="Oval 9">
            <a:extLst>
              <a:ext uri="{FF2B5EF4-FFF2-40B4-BE49-F238E27FC236}">
                <a16:creationId xmlns:a16="http://schemas.microsoft.com/office/drawing/2014/main" id="{9704715E-EFB7-4703-959B-223E18F320CC}"/>
              </a:ext>
            </a:extLst>
          </p:cNvPr>
          <p:cNvSpPr/>
          <p:nvPr/>
        </p:nvSpPr>
        <p:spPr>
          <a:xfrm>
            <a:off x="672060" y="2197580"/>
            <a:ext cx="642746" cy="617852"/>
          </a:xfrm>
          <a:prstGeom prst="ellipse">
            <a:avLst/>
          </a:prstGeom>
          <a:solidFill>
            <a:srgbClr val="FF00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endParaRPr lang="vi-VN" sz="2800" b="1" dirty="0">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A9EE6E1A-99AE-4FBF-9523-FA5876E9C6E7}"/>
              </a:ext>
            </a:extLst>
          </p:cNvPr>
          <p:cNvSpPr/>
          <p:nvPr/>
        </p:nvSpPr>
        <p:spPr>
          <a:xfrm>
            <a:off x="672060" y="3355627"/>
            <a:ext cx="642746" cy="617852"/>
          </a:xfrm>
          <a:prstGeom prst="ellipse">
            <a:avLst/>
          </a:prstGeom>
          <a:solidFill>
            <a:srgbClr val="FF00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5B850F7B-F34F-4B25-A4C2-FA599A06F1CC}"/>
              </a:ext>
            </a:extLst>
          </p:cNvPr>
          <p:cNvSpPr/>
          <p:nvPr/>
        </p:nvSpPr>
        <p:spPr>
          <a:xfrm>
            <a:off x="672060" y="4482740"/>
            <a:ext cx="642746" cy="617852"/>
          </a:xfrm>
          <a:prstGeom prst="ellipse">
            <a:avLst/>
          </a:prstGeom>
          <a:solidFill>
            <a:srgbClr val="FF00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81C1F034-F26B-4F34-B226-A5078F498FBB}"/>
              </a:ext>
            </a:extLst>
          </p:cNvPr>
          <p:cNvSpPr/>
          <p:nvPr/>
        </p:nvSpPr>
        <p:spPr>
          <a:xfrm>
            <a:off x="672060" y="5589271"/>
            <a:ext cx="642746" cy="617852"/>
          </a:xfrm>
          <a:prstGeom prst="ellipse">
            <a:avLst/>
          </a:prstGeom>
          <a:solidFill>
            <a:srgbClr val="FF00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4</a:t>
            </a:r>
            <a:endParaRPr lang="vi-VN" sz="2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28DB355-E0E5-490C-ABDA-390DB59FAD7C}"/>
              </a:ext>
            </a:extLst>
          </p:cNvPr>
          <p:cNvSpPr txBox="1"/>
          <p:nvPr/>
        </p:nvSpPr>
        <p:spPr>
          <a:xfrm>
            <a:off x="993433" y="6361893"/>
            <a:ext cx="1759789"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332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14:presetBounceEnd="50000">
                                      <p:stCondLst>
                                        <p:cond delay="0"/>
                                      </p:stCondLst>
                                      <p:childTnLst>
                                        <p:animMotion origin="layout" path="M -1.66667E-6 -0.03889 L -1.66667E-6 -0.16458 " pathEditMode="relative" rAng="0" ptsTypes="AA" p14:bounceEnd="50000">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14:presetBounceEnd="50000">
                                      <p:stCondLst>
                                        <p:cond delay="0"/>
                                      </p:stCondLst>
                                      <p:childTnLst>
                                        <p:animMotion origin="layout" path="M -1.66667E-6 -2.96296E-6 L 5.91974E-17 0.16204 " pathEditMode="relative" rAng="0" ptsTypes="AA" p14:bounceEnd="50000">
                                          <p:cBhvr>
                                            <p:cTn id="30" dur="2000" fill="hold"/>
                                            <p:tgtEl>
                                              <p:spTgt spid="2"/>
                                            </p:tgtEl>
                                            <p:attrNameLst>
                                              <p:attrName>ppt_x</p:attrName>
                                              <p:attrName>ppt_y</p:attrName>
                                            </p:attrNameLst>
                                          </p:cBhvr>
                                          <p:rCtr x="-52" y="833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14:presetBounceEnd="50000">
                                      <p:stCondLst>
                                        <p:cond delay="0"/>
                                      </p:stCondLst>
                                      <p:childTnLst>
                                        <p:animMotion origin="layout" path="M 5.91974E-17 0.16204 L -1.66667E-6 0.25 " pathEditMode="relative" rAng="0" ptsTypes="AA" p14:bounceEnd="50000">
                                          <p:cBhvr>
                                            <p:cTn id="34" dur="2000" fill="hold"/>
                                            <p:tgtEl>
                                              <p:spTgt spid="2"/>
                                            </p:tgtEl>
                                            <p:attrNameLst>
                                              <p:attrName>ppt_x</p:attrName>
                                              <p:attrName>ppt_y</p:attrName>
                                            </p:attrNameLst>
                                          </p:cBhvr>
                                          <p:rCtr x="52" y="4005"/>
                                        </p:animMotion>
                                      </p:childTnLst>
                                    </p:cTn>
                                  </p:par>
                                  <p:par>
                                    <p:cTn id="35" presetID="42" presetClass="path" presetSubtype="0" fill="hold" grpId="1" nodeType="withEffect" p14:presetBounceEnd="50000">
                                      <p:stCondLst>
                                        <p:cond delay="0"/>
                                      </p:stCondLst>
                                      <p:childTnLst>
                                        <p:animMotion origin="layout" path="M -4.16667E-7 -1.11111E-6 L -4.16667E-7 0.1257 " pathEditMode="relative" rAng="0" ptsTypes="AA" p14:bounceEnd="50000">
                                          <p:cBhvr>
                                            <p:cTn id="36" dur="2000" fill="hold"/>
                                            <p:tgtEl>
                                              <p:spTgt spid="22"/>
                                            </p:tgtEl>
                                            <p:attrNameLst>
                                              <p:attrName>ppt_x</p:attrName>
                                              <p:attrName>ppt_y</p:attrName>
                                            </p:attrNameLst>
                                          </p:cBhvr>
                                          <p:rCtr x="0" y="6273"/>
                                        </p:animMotion>
                                      </p:childTnLst>
                                    </p:cTn>
                                  </p:par>
                                  <p:par>
                                    <p:cTn id="37" presetID="64" presetClass="path" presetSubtype="0" fill="hold" grpId="1" nodeType="withEffect" p14:presetBounceEnd="50000">
                                      <p:stCondLst>
                                        <p:cond delay="0"/>
                                      </p:stCondLst>
                                      <p:childTnLst>
                                        <p:animMotion origin="layout" path="M -4.16667E-7 -1.11111E-6 L -4.16667E-7 -0.25 " pathEditMode="relative" rAng="0" ptsTypes="AA" p14:bounceEnd="50000">
                                          <p:cBhvr>
                                            <p:cTn id="38" dur="2000" fill="hold"/>
                                            <p:tgtEl>
                                              <p:spTgt spid="23"/>
                                            </p:tgtEl>
                                            <p:attrNameLst>
                                              <p:attrName>ppt_x</p:attrName>
                                              <p:attrName>ppt_y</p:attrName>
                                            </p:attrNameLst>
                                          </p:cBhvr>
                                          <p:rCtr x="0" y="-12500"/>
                                        </p:animMotion>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1" animBg="1"/>
          <p:bldP spid="10" grpId="0" animBg="1"/>
          <p:bldP spid="11"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stCondLst>
                                        <p:cond delay="0"/>
                                      </p:stCondLst>
                                      <p:childTnLst>
                                        <p:animMotion origin="layout" path="M -1.66667E-6 -0.03889 L -1.66667E-6 -0.16458 " pathEditMode="relative" rAng="0" ptsTypes="AA">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stCondLst>
                                        <p:cond delay="0"/>
                                      </p:stCondLst>
                                      <p:childTnLst>
                                        <p:animMotion origin="layout" path="M -1.66667E-6 -2.96296E-6 L 5.91974E-17 0.16204 " pathEditMode="relative" rAng="0" ptsTypes="AA">
                                          <p:cBhvr>
                                            <p:cTn id="30" dur="2000" fill="hold"/>
                                            <p:tgtEl>
                                              <p:spTgt spid="2"/>
                                            </p:tgtEl>
                                            <p:attrNameLst>
                                              <p:attrName>ppt_x</p:attrName>
                                              <p:attrName>ppt_y</p:attrName>
                                            </p:attrNameLst>
                                          </p:cBhvr>
                                          <p:rCtr x="-52" y="833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stCondLst>
                                        <p:cond delay="0"/>
                                      </p:stCondLst>
                                      <p:childTnLst>
                                        <p:animMotion origin="layout" path="M 5.91974E-17 0.16204 L -1.66667E-6 0.25 " pathEditMode="relative" rAng="0" ptsTypes="AA">
                                          <p:cBhvr>
                                            <p:cTn id="34" dur="2000" fill="hold"/>
                                            <p:tgtEl>
                                              <p:spTgt spid="2"/>
                                            </p:tgtEl>
                                            <p:attrNameLst>
                                              <p:attrName>ppt_x</p:attrName>
                                              <p:attrName>ppt_y</p:attrName>
                                            </p:attrNameLst>
                                          </p:cBhvr>
                                          <p:rCtr x="52" y="4005"/>
                                        </p:animMotion>
                                      </p:childTnLst>
                                    </p:cTn>
                                  </p:par>
                                  <p:par>
                                    <p:cTn id="35" presetID="42" presetClass="path" presetSubtype="0" fill="hold" grpId="1" nodeType="withEffect">
                                      <p:stCondLst>
                                        <p:cond delay="0"/>
                                      </p:stCondLst>
                                      <p:childTnLst>
                                        <p:animMotion origin="layout" path="M -4.16667E-7 -1.11111E-6 L -4.16667E-7 0.1257 " pathEditMode="relative" rAng="0" ptsTypes="AA">
                                          <p:cBhvr>
                                            <p:cTn id="36" dur="2000" fill="hold"/>
                                            <p:tgtEl>
                                              <p:spTgt spid="22"/>
                                            </p:tgtEl>
                                            <p:attrNameLst>
                                              <p:attrName>ppt_x</p:attrName>
                                              <p:attrName>ppt_y</p:attrName>
                                            </p:attrNameLst>
                                          </p:cBhvr>
                                          <p:rCtr x="0" y="6273"/>
                                        </p:animMotion>
                                      </p:childTnLst>
                                    </p:cTn>
                                  </p:par>
                                  <p:par>
                                    <p:cTn id="37" presetID="64" presetClass="path" presetSubtype="0" fill="hold" grpId="1" nodeType="withEffect">
                                      <p:stCondLst>
                                        <p:cond delay="0"/>
                                      </p:stCondLst>
                                      <p:childTnLst>
                                        <p:animMotion origin="layout" path="M -4.16667E-7 -1.11111E-6 L -4.16667E-7 -0.25 " pathEditMode="relative" rAng="0" ptsTypes="AA">
                                          <p:cBhvr>
                                            <p:cTn id="38" dur="2000" fill="hold"/>
                                            <p:tgtEl>
                                              <p:spTgt spid="23"/>
                                            </p:tgtEl>
                                            <p:attrNameLst>
                                              <p:attrName>ppt_x</p:attrName>
                                              <p:attrName>ppt_y</p:attrName>
                                            </p:attrNameLst>
                                          </p:cBhvr>
                                          <p:rCtr x="0" y="-12500"/>
                                        </p:animMotion>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1" animBg="1"/>
          <p:bldP spid="10" grpId="0" animBg="1"/>
          <p:bldP spid="11" grpId="0" animBg="1"/>
          <p:bldP spid="13" grpId="0" animBg="1"/>
          <p:bldP spid="14"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82932C-C682-1944-A126-1AAC4927D4E7}"/>
              </a:ext>
            </a:extLst>
          </p:cNvPr>
          <p:cNvSpPr txBox="1"/>
          <p:nvPr/>
        </p:nvSpPr>
        <p:spPr>
          <a:xfrm>
            <a:off x="743924" y="674226"/>
            <a:ext cx="10693110" cy="1569660"/>
          </a:xfrm>
          <a:prstGeom prst="rect">
            <a:avLst/>
          </a:prstGeom>
          <a:noFill/>
        </p:spPr>
        <p:txBody>
          <a:bodyPr wrap="square" rtlCol="0">
            <a:spAutoFit/>
          </a:bodyPr>
          <a:lstStyle/>
          <a:p>
            <a:pPr marL="10584" marR="0" lvl="0" indent="50799" algn="just"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2. </a:t>
            </a: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Người ta dùng những gì để làm bánh chưng, bánh tét?</a:t>
            </a:r>
          </a:p>
          <a:p>
            <a:pPr marL="10584" marR="0" lvl="0" indent="50799" algn="just" defTabSz="1219170" rtl="0" eaLnBrk="1" fontAlgn="auto" latinLnBrk="0" hangingPunct="1">
              <a:lnSpc>
                <a:spcPct val="150000"/>
              </a:lnSpc>
              <a:spcBef>
                <a:spcPts val="0"/>
              </a:spcBef>
              <a:spcAft>
                <a:spcPts val="0"/>
              </a:spcAft>
              <a:buClr>
                <a:srgbClr val="000000"/>
              </a:buClr>
              <a:buSzTx/>
              <a:buFontTx/>
              <a:buNone/>
              <a:tabLst/>
              <a:defRPr/>
            </a:pPr>
            <a:endPar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4" name="TextBox 13">
            <a:extLst>
              <a:ext uri="{FF2B5EF4-FFF2-40B4-BE49-F238E27FC236}">
                <a16:creationId xmlns:a16="http://schemas.microsoft.com/office/drawing/2014/main" id="{29E6DC67-9AFD-9F44-AE16-92B28C235C95}"/>
              </a:ext>
            </a:extLst>
          </p:cNvPr>
          <p:cNvSpPr txBox="1"/>
          <p:nvPr/>
        </p:nvSpPr>
        <p:spPr>
          <a:xfrm>
            <a:off x="743923" y="1628591"/>
            <a:ext cx="10102268" cy="1468864"/>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Bánh chưng, bánh tét được làm từ gạo nếp, đỗ xanh, thịt lợn và được gói bằng lá dong hoặc lá chuối.</a:t>
            </a:r>
          </a:p>
        </p:txBody>
      </p:sp>
      <p:sp>
        <p:nvSpPr>
          <p:cNvPr id="15" name="TextBox 14">
            <a:extLst>
              <a:ext uri="{FF2B5EF4-FFF2-40B4-BE49-F238E27FC236}">
                <a16:creationId xmlns:a16="http://schemas.microsoft.com/office/drawing/2014/main" id="{430725AA-0FFC-FB42-8EAC-E521DF0083DF}"/>
              </a:ext>
            </a:extLst>
          </p:cNvPr>
          <p:cNvSpPr txBox="1"/>
          <p:nvPr/>
        </p:nvSpPr>
        <p:spPr>
          <a:xfrm>
            <a:off x="743924" y="3479182"/>
            <a:ext cx="10903871" cy="752065"/>
          </a:xfrm>
          <a:prstGeom prst="rect">
            <a:avLst/>
          </a:prstGeom>
          <a:noFill/>
        </p:spPr>
        <p:txBody>
          <a:bodyPr wrap="square" rtlCol="0">
            <a:spAutoFit/>
          </a:bodyPr>
          <a:lstStyle/>
          <a:p>
            <a:pPr marL="10584" marR="0" lvl="0" indent="50799" algn="just"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3. </a:t>
            </a: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Người lớn mong ước điều gì khi tặng bao lì xì cho trẻ em?</a:t>
            </a:r>
            <a:r>
              <a:rPr kumimoji="0" lang="x-none"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endPar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4731BFB4-6F71-6E48-B2D8-BD28FA690A02}"/>
              </a:ext>
            </a:extLst>
          </p:cNvPr>
          <p:cNvSpPr txBox="1"/>
          <p:nvPr/>
        </p:nvSpPr>
        <p:spPr>
          <a:xfrm>
            <a:off x="789438" y="4365193"/>
            <a:ext cx="10380310" cy="1569660"/>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Người lớn tặn trẻ em bao lì xì với mong ước các em mạnh khoẻ, giỏi giang. </a:t>
            </a:r>
          </a:p>
        </p:txBody>
      </p:sp>
      <p:sp>
        <p:nvSpPr>
          <p:cNvPr id="6" name="TextBox 5">
            <a:extLst>
              <a:ext uri="{FF2B5EF4-FFF2-40B4-BE49-F238E27FC236}">
                <a16:creationId xmlns:a16="http://schemas.microsoft.com/office/drawing/2014/main" id="{9C7667EC-805C-45C3-8532-13647851FD2E}"/>
              </a:ext>
            </a:extLst>
          </p:cNvPr>
          <p:cNvSpPr txBox="1"/>
          <p:nvPr/>
        </p:nvSpPr>
        <p:spPr>
          <a:xfrm>
            <a:off x="789438" y="6226906"/>
            <a:ext cx="1759789"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6E36DF8-F606-7292-4ABB-F1BD3F3E4C11}"/>
              </a:ext>
            </a:extLst>
          </p:cNvPr>
          <p:cNvSpPr txBox="1"/>
          <p:nvPr/>
        </p:nvSpPr>
        <p:spPr>
          <a:xfrm>
            <a:off x="993433" y="6361893"/>
            <a:ext cx="1759789"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8731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FA4B69-278D-456A-BC52-6B759CC2A4D3}"/>
              </a:ext>
            </a:extLst>
          </p:cNvPr>
          <p:cNvSpPr txBox="1"/>
          <p:nvPr/>
        </p:nvSpPr>
        <p:spPr>
          <a:xfrm>
            <a:off x="755304" y="6264131"/>
            <a:ext cx="1759789"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3951D501-F11C-9442-A1F1-2A0133DDCBF7}"/>
              </a:ext>
            </a:extLst>
          </p:cNvPr>
          <p:cNvGrpSpPr/>
          <p:nvPr/>
        </p:nvGrpSpPr>
        <p:grpSpPr>
          <a:xfrm>
            <a:off x="605976" y="4014768"/>
            <a:ext cx="4796017" cy="2704841"/>
            <a:chOff x="1893164" y="3174503"/>
            <a:chExt cx="2878740" cy="2028631"/>
          </a:xfrm>
        </p:grpSpPr>
        <p:pic>
          <p:nvPicPr>
            <p:cNvPr id="22" name="Picture 21">
              <a:extLst>
                <a:ext uri="{FF2B5EF4-FFF2-40B4-BE49-F238E27FC236}">
                  <a16:creationId xmlns:a16="http://schemas.microsoft.com/office/drawing/2014/main" id="{2A4A4663-5F4A-5049-B7F3-140DFC3D1D55}"/>
                </a:ext>
              </a:extLst>
            </p:cNvPr>
            <p:cNvPicPr>
              <a:picLocks noChangeAspect="1"/>
            </p:cNvPicPr>
            <p:nvPr/>
          </p:nvPicPr>
          <p:blipFill>
            <a:blip r:embed="rId3"/>
            <a:stretch>
              <a:fillRect/>
            </a:stretch>
          </p:blipFill>
          <p:spPr>
            <a:xfrm>
              <a:off x="1893164" y="3174503"/>
              <a:ext cx="2878740" cy="1592365"/>
            </a:xfrm>
            <a:prstGeom prst="rect">
              <a:avLst/>
            </a:prstGeom>
          </p:spPr>
        </p:pic>
        <p:sp>
          <p:nvSpPr>
            <p:cNvPr id="23" name="Rectangle: Rounded Corners 5">
              <a:extLst>
                <a:ext uri="{FF2B5EF4-FFF2-40B4-BE49-F238E27FC236}">
                  <a16:creationId xmlns:a16="http://schemas.microsoft.com/office/drawing/2014/main" id="{DE11291D-5E09-F948-89F9-C1A609853B51}"/>
                </a:ext>
              </a:extLst>
            </p:cNvPr>
            <p:cNvSpPr/>
            <p:nvPr/>
          </p:nvSpPr>
          <p:spPr>
            <a:xfrm>
              <a:off x="1982796" y="4791711"/>
              <a:ext cx="2705523" cy="411423"/>
            </a:xfrm>
            <a:prstGeom prst="roundRect">
              <a:avLst/>
            </a:prstGeom>
            <a:solidFill>
              <a:srgbClr val="FFFF00"/>
            </a:solidFill>
            <a:ln w="28575" cap="flat" cmpd="sng" algn="ctr">
              <a:solidFill>
                <a:srgbClr val="00B0F0"/>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Gói bánh chưng</a:t>
              </a:r>
            </a:p>
          </p:txBody>
        </p:sp>
      </p:grpSp>
      <p:sp>
        <p:nvSpPr>
          <p:cNvPr id="7" name="TextBox 6">
            <a:extLst>
              <a:ext uri="{FF2B5EF4-FFF2-40B4-BE49-F238E27FC236}">
                <a16:creationId xmlns:a16="http://schemas.microsoft.com/office/drawing/2014/main" id="{D882932C-C682-1944-A126-1AAC4927D4E7}"/>
              </a:ext>
            </a:extLst>
          </p:cNvPr>
          <p:cNvSpPr txBox="1"/>
          <p:nvPr/>
        </p:nvSpPr>
        <p:spPr>
          <a:xfrm>
            <a:off x="113935" y="335076"/>
            <a:ext cx="11571628" cy="584775"/>
          </a:xfrm>
          <a:prstGeom prst="rect">
            <a:avLst/>
          </a:prstGeom>
          <a:noFill/>
        </p:spPr>
        <p:txBody>
          <a:bodyPr wrap="square" rtlCol="0">
            <a:spAutoFit/>
          </a:bodyPr>
          <a:lstStyle/>
          <a:p>
            <a:pPr marL="10584" marR="0" lvl="0" indent="50799"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mj-lt"/>
                <a:ea typeface="Arial-Rounded" panose="020B0500000000000000" pitchFamily="34" charset="0"/>
                <a:cs typeface="Arial-Rounded" panose="020B0500000000000000" pitchFamily="34" charset="0"/>
                <a:sym typeface="Arial"/>
              </a:rPr>
              <a:t>4. Em thích những hoạt động nào của gia đình em trong dịp Tết? </a:t>
            </a:r>
          </a:p>
        </p:txBody>
      </p:sp>
      <p:sp>
        <p:nvSpPr>
          <p:cNvPr id="14" name="TextBox 13">
            <a:extLst>
              <a:ext uri="{FF2B5EF4-FFF2-40B4-BE49-F238E27FC236}">
                <a16:creationId xmlns:a16="http://schemas.microsoft.com/office/drawing/2014/main" id="{29E6DC67-9AFD-9F44-AE16-92B28C235C95}"/>
              </a:ext>
            </a:extLst>
          </p:cNvPr>
          <p:cNvSpPr txBox="1"/>
          <p:nvPr/>
        </p:nvSpPr>
        <p:spPr>
          <a:xfrm>
            <a:off x="310810" y="709419"/>
            <a:ext cx="7589796" cy="830997"/>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Em thích hoạt động….</a:t>
            </a:r>
          </a:p>
        </p:txBody>
      </p:sp>
      <p:grpSp>
        <p:nvGrpSpPr>
          <p:cNvPr id="2" name="Group 1">
            <a:extLst>
              <a:ext uri="{FF2B5EF4-FFF2-40B4-BE49-F238E27FC236}">
                <a16:creationId xmlns:a16="http://schemas.microsoft.com/office/drawing/2014/main" id="{ABB89C37-AA33-6445-9C81-59BAA2EFACA4}"/>
              </a:ext>
            </a:extLst>
          </p:cNvPr>
          <p:cNvGrpSpPr/>
          <p:nvPr/>
        </p:nvGrpSpPr>
        <p:grpSpPr>
          <a:xfrm>
            <a:off x="411087" y="1107994"/>
            <a:ext cx="4779891" cy="2737960"/>
            <a:chOff x="-41124" y="1617261"/>
            <a:chExt cx="2941322" cy="2053470"/>
          </a:xfrm>
        </p:grpSpPr>
        <p:pic>
          <p:nvPicPr>
            <p:cNvPr id="18" name="Picture 2" descr="Dọn dẹp nhà cửa">
              <a:extLst>
                <a:ext uri="{FF2B5EF4-FFF2-40B4-BE49-F238E27FC236}">
                  <a16:creationId xmlns:a16="http://schemas.microsoft.com/office/drawing/2014/main" id="{23FB8284-67F3-8D48-A744-9D66627B8321}"/>
                </a:ext>
              </a:extLst>
            </p:cNvPr>
            <p:cNvPicPr>
              <a:picLocks noChangeAspect="1" noChangeArrowheads="1"/>
            </p:cNvPicPr>
            <p:nvPr/>
          </p:nvPicPr>
          <p:blipFill>
            <a:blip r:embed="rId4">
              <a:clrChange>
                <a:clrFrom>
                  <a:srgbClr val="F4F3F1"/>
                </a:clrFrom>
                <a:clrTo>
                  <a:srgbClr val="F4F3F1">
                    <a:alpha val="0"/>
                  </a:srgbClr>
                </a:clrTo>
              </a:clrChange>
              <a:extLst>
                <a:ext uri="{28A0092B-C50C-407E-A947-70E740481C1C}">
                  <a14:useLocalDpi xmlns:a14="http://schemas.microsoft.com/office/drawing/2010/main" val="0"/>
                </a:ext>
              </a:extLst>
            </a:blip>
            <a:srcRect/>
            <a:stretch>
              <a:fillRect/>
            </a:stretch>
          </p:blipFill>
          <p:spPr bwMode="auto">
            <a:xfrm>
              <a:off x="-41124" y="1617261"/>
              <a:ext cx="2590529" cy="166765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5">
              <a:extLst>
                <a:ext uri="{FF2B5EF4-FFF2-40B4-BE49-F238E27FC236}">
                  <a16:creationId xmlns:a16="http://schemas.microsoft.com/office/drawing/2014/main" id="{F14D8277-6DA1-F34D-8D46-11A1B46D43C5}"/>
                </a:ext>
              </a:extLst>
            </p:cNvPr>
            <p:cNvSpPr/>
            <p:nvPr/>
          </p:nvSpPr>
          <p:spPr>
            <a:xfrm>
              <a:off x="194675" y="3259308"/>
              <a:ext cx="2705523" cy="411423"/>
            </a:xfrm>
            <a:prstGeom prst="roundRect">
              <a:avLst/>
            </a:prstGeom>
            <a:solidFill>
              <a:srgbClr val="FFFF00"/>
            </a:solidFill>
            <a:ln w="28575" cap="flat" cmpd="sng" algn="ctr">
              <a:solidFill>
                <a:srgbClr val="00B0F0"/>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Dọn dẹp nhà cửa</a:t>
              </a:r>
            </a:p>
          </p:txBody>
        </p:sp>
      </p:grpSp>
      <p:grpSp>
        <p:nvGrpSpPr>
          <p:cNvPr id="3" name="Group 2">
            <a:extLst>
              <a:ext uri="{FF2B5EF4-FFF2-40B4-BE49-F238E27FC236}">
                <a16:creationId xmlns:a16="http://schemas.microsoft.com/office/drawing/2014/main" id="{EFA9114D-237B-5141-9CB6-ED29B7D4EAF9}"/>
              </a:ext>
            </a:extLst>
          </p:cNvPr>
          <p:cNvGrpSpPr/>
          <p:nvPr/>
        </p:nvGrpSpPr>
        <p:grpSpPr>
          <a:xfrm>
            <a:off x="7104812" y="999023"/>
            <a:ext cx="4326822" cy="2649938"/>
            <a:chOff x="2599885" y="1700507"/>
            <a:chExt cx="2646659" cy="1987453"/>
          </a:xfrm>
        </p:grpSpPr>
        <p:pic>
          <p:nvPicPr>
            <p:cNvPr id="19" name="Picture 6" descr="Nguyễn Hồng Nhung và con đi chợ Tết - VnExpress Giải trí">
              <a:extLst>
                <a:ext uri="{FF2B5EF4-FFF2-40B4-BE49-F238E27FC236}">
                  <a16:creationId xmlns:a16="http://schemas.microsoft.com/office/drawing/2014/main" id="{F5494FBC-EA6A-9B4A-9A12-6B00B52525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6835" y="1700507"/>
              <a:ext cx="2639709" cy="156059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6">
              <a:extLst>
                <a:ext uri="{FF2B5EF4-FFF2-40B4-BE49-F238E27FC236}">
                  <a16:creationId xmlns:a16="http://schemas.microsoft.com/office/drawing/2014/main" id="{C4036CC5-1B54-A64D-9B48-5BE8C2E2511D}"/>
                </a:ext>
              </a:extLst>
            </p:cNvPr>
            <p:cNvSpPr/>
            <p:nvPr/>
          </p:nvSpPr>
          <p:spPr>
            <a:xfrm>
              <a:off x="2599885" y="3313939"/>
              <a:ext cx="2625915" cy="374021"/>
            </a:xfrm>
            <a:prstGeom prst="roundRect">
              <a:avLst/>
            </a:prstGeom>
            <a:solidFill>
              <a:srgbClr val="FFFF00"/>
            </a:solidFill>
            <a:ln w="28575" cap="flat" cmpd="sng" algn="ctr">
              <a:solidFill>
                <a:srgbClr val="00B0F0"/>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Đi chợ Tết</a:t>
              </a:r>
            </a:p>
          </p:txBody>
        </p:sp>
      </p:grpSp>
      <p:grpSp>
        <p:nvGrpSpPr>
          <p:cNvPr id="5" name="Group 4">
            <a:extLst>
              <a:ext uri="{FF2B5EF4-FFF2-40B4-BE49-F238E27FC236}">
                <a16:creationId xmlns:a16="http://schemas.microsoft.com/office/drawing/2014/main" id="{8C08A837-080B-47AA-980D-1BCAF804592B}"/>
              </a:ext>
            </a:extLst>
          </p:cNvPr>
          <p:cNvGrpSpPr/>
          <p:nvPr/>
        </p:nvGrpSpPr>
        <p:grpSpPr>
          <a:xfrm>
            <a:off x="7121236" y="3750382"/>
            <a:ext cx="4315460" cy="2956754"/>
            <a:chOff x="7121236" y="3750382"/>
            <a:chExt cx="4315460" cy="2956754"/>
          </a:xfrm>
        </p:grpSpPr>
        <p:pic>
          <p:nvPicPr>
            <p:cNvPr id="3074" name="Picture 2" descr="ảnh Chúc Tết đẹp">
              <a:extLst>
                <a:ext uri="{FF2B5EF4-FFF2-40B4-BE49-F238E27FC236}">
                  <a16:creationId xmlns:a16="http://schemas.microsoft.com/office/drawing/2014/main" id="{E52E0FB4-72D5-4EDF-8D79-63DC525679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859" t="33876" r="38019"/>
            <a:stretch/>
          </p:blipFill>
          <p:spPr bwMode="auto">
            <a:xfrm>
              <a:off x="7121236" y="3750382"/>
              <a:ext cx="4292909" cy="239819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6">
              <a:extLst>
                <a:ext uri="{FF2B5EF4-FFF2-40B4-BE49-F238E27FC236}">
                  <a16:creationId xmlns:a16="http://schemas.microsoft.com/office/drawing/2014/main" id="{8AA6AABB-EA92-4556-9B93-6DDEF9066945}"/>
                </a:ext>
              </a:extLst>
            </p:cNvPr>
            <p:cNvSpPr/>
            <p:nvPr/>
          </p:nvSpPr>
          <p:spPr>
            <a:xfrm>
              <a:off x="7121236" y="6208441"/>
              <a:ext cx="4315460" cy="498695"/>
            </a:xfrm>
            <a:prstGeom prst="roundRect">
              <a:avLst/>
            </a:prstGeom>
            <a:solidFill>
              <a:srgbClr val="FFFF00"/>
            </a:solidFill>
            <a:ln w="28575" cap="flat" cmpd="sng" algn="ctr">
              <a:solidFill>
                <a:srgbClr val="00B0F0"/>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3200" b="1" kern="0"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chúc</a:t>
              </a:r>
              <a:r>
                <a:rPr lang="en-US"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tết</a:t>
              </a:r>
              <a:endPar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Tree>
    <p:extLst>
      <p:ext uri="{BB962C8B-B14F-4D97-AF65-F5344CB8AC3E}">
        <p14:creationId xmlns:p14="http://schemas.microsoft.com/office/powerpoint/2010/main" val="39283630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4A5D25-7670-4BD9-B4B5-B46CED73438D}"/>
              </a:ext>
            </a:extLst>
          </p:cNvPr>
          <p:cNvSpPr txBox="1"/>
          <p:nvPr/>
        </p:nvSpPr>
        <p:spPr>
          <a:xfrm>
            <a:off x="2557079" y="1337591"/>
            <a:ext cx="4358886" cy="830997"/>
          </a:xfrm>
          <a:prstGeom prst="rect">
            <a:avLst/>
          </a:prstGeom>
          <a:noFill/>
        </p:spPr>
        <p:txBody>
          <a:bodyPr wrap="none" rtlCol="0">
            <a:spAutoFit/>
          </a:bodyPr>
          <a:lstStyle/>
          <a:p>
            <a:r>
              <a:rPr lang="en-US" sz="4800" b="1" dirty="0">
                <a:solidFill>
                  <a:srgbClr val="FF0066"/>
                </a:solidFill>
                <a:latin typeface="Times New Roman" panose="02020603050405020304" pitchFamily="18" charset="0"/>
                <a:cs typeface="Times New Roman" panose="02020603050405020304" pitchFamily="18" charset="0"/>
              </a:rPr>
              <a:t> * </a:t>
            </a:r>
            <a:r>
              <a:rPr lang="vi-VN" sz="4800" b="1" dirty="0">
                <a:solidFill>
                  <a:srgbClr val="FF0066"/>
                </a:solidFill>
                <a:latin typeface="Times New Roman" panose="02020603050405020304" pitchFamily="18" charset="0"/>
                <a:cs typeface="Times New Roman" panose="02020603050405020304" pitchFamily="18" charset="0"/>
              </a:rPr>
              <a:t>Luyện đọc lại</a:t>
            </a:r>
            <a:endParaRPr lang="en-US" sz="4800" b="1" dirty="0">
              <a:solidFill>
                <a:srgbClr val="FF0066"/>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986F432-64EF-4781-9C4F-47EBF6124162}"/>
              </a:ext>
            </a:extLst>
          </p:cNvPr>
          <p:cNvSpPr txBox="1"/>
          <p:nvPr/>
        </p:nvSpPr>
        <p:spPr>
          <a:xfrm>
            <a:off x="2614945" y="2418411"/>
            <a:ext cx="7676720" cy="2366995"/>
          </a:xfrm>
          <a:prstGeom prst="rect">
            <a:avLst/>
          </a:prstGeom>
          <a:noFill/>
        </p:spPr>
        <p:txBody>
          <a:bodyPr wrap="square" rtlCol="0">
            <a:spAutoFit/>
          </a:bodyPr>
          <a:lstStyle/>
          <a:p>
            <a:pPr lvl="0">
              <a:lnSpc>
                <a:spcPct val="200000"/>
              </a:lnSpc>
            </a:pPr>
            <a:r>
              <a:rPr lang="en-US" sz="4000" b="1" dirty="0">
                <a:solidFill>
                  <a:srgbClr val="0000CC"/>
                </a:solidFill>
                <a:latin typeface="Times New Roman" panose="02020603050405020304" pitchFamily="18" charset="0"/>
                <a:cs typeface="Times New Roman" panose="02020603050405020304" pitchFamily="18" charset="0"/>
              </a:rPr>
              <a:t>- </a:t>
            </a:r>
            <a:r>
              <a:rPr lang="vi-VN" sz="4000" b="1" dirty="0">
                <a:solidFill>
                  <a:srgbClr val="0000CC"/>
                </a:solidFill>
                <a:latin typeface="Times New Roman" panose="02020603050405020304" pitchFamily="18" charset="0"/>
                <a:cs typeface="Times New Roman" panose="02020603050405020304" pitchFamily="18" charset="0"/>
              </a:rPr>
              <a:t>Một </a:t>
            </a:r>
            <a:r>
              <a:rPr lang="en-US" sz="4000" b="1" dirty="0" err="1">
                <a:solidFill>
                  <a:srgbClr val="0000CC"/>
                </a:solidFill>
                <a:latin typeface="Times New Roman" panose="02020603050405020304" pitchFamily="18" charset="0"/>
                <a:cs typeface="Times New Roman" panose="02020603050405020304" pitchFamily="18" charset="0"/>
              </a:rPr>
              <a:t>học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sinh</a:t>
            </a:r>
            <a:r>
              <a:rPr lang="vi-VN" sz="4000" b="1" dirty="0">
                <a:solidFill>
                  <a:srgbClr val="0000CC"/>
                </a:solidFill>
                <a:latin typeface="Times New Roman" panose="02020603050405020304" pitchFamily="18" charset="0"/>
                <a:cs typeface="Times New Roman" panose="02020603050405020304" pitchFamily="18" charset="0"/>
              </a:rPr>
              <a:t> đọc lại cả bài. </a:t>
            </a:r>
            <a:endParaRPr lang="en-US" sz="4000" b="1" dirty="0">
              <a:solidFill>
                <a:srgbClr val="0000CC"/>
              </a:solidFill>
              <a:latin typeface="Times New Roman" panose="02020603050405020304" pitchFamily="18" charset="0"/>
              <a:cs typeface="Times New Roman" panose="02020603050405020304" pitchFamily="18" charset="0"/>
            </a:endParaRPr>
          </a:p>
          <a:p>
            <a:pPr lvl="0">
              <a:lnSpc>
                <a:spcPct val="200000"/>
              </a:lnSpc>
            </a:pPr>
            <a:r>
              <a:rPr lang="en-US" sz="4000" b="1" dirty="0">
                <a:solidFill>
                  <a:srgbClr val="0000CC"/>
                </a:solidFill>
                <a:latin typeface="Times New Roman" panose="02020603050405020304" pitchFamily="18" charset="0"/>
                <a:cs typeface="Times New Roman" panose="02020603050405020304" pitchFamily="18" charset="0"/>
              </a:rPr>
              <a:t>- </a:t>
            </a:r>
            <a:r>
              <a:rPr lang="vi-VN" sz="4000" b="1" dirty="0">
                <a:solidFill>
                  <a:srgbClr val="0000CC"/>
                </a:solidFill>
                <a:latin typeface="Times New Roman" panose="02020603050405020304" pitchFamily="18" charset="0"/>
                <a:cs typeface="Times New Roman" panose="02020603050405020304" pitchFamily="18" charset="0"/>
              </a:rPr>
              <a:t>Cả lớp đọc thầm theo.</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23A859D-8300-4D26-9565-04D0FC98A0FC}"/>
              </a:ext>
            </a:extLst>
          </p:cNvPr>
          <p:cNvSpPr txBox="1"/>
          <p:nvPr/>
        </p:nvSpPr>
        <p:spPr>
          <a:xfrm>
            <a:off x="855156" y="6211020"/>
            <a:ext cx="1759789" cy="51758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000740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 Brace 7">
            <a:extLst>
              <a:ext uri="{FF2B5EF4-FFF2-40B4-BE49-F238E27FC236}">
                <a16:creationId xmlns:a16="http://schemas.microsoft.com/office/drawing/2014/main" id="{67F9CBC3-F1FD-479F-8872-5534FEDD6E19}"/>
              </a:ext>
            </a:extLst>
          </p:cNvPr>
          <p:cNvSpPr/>
          <p:nvPr/>
        </p:nvSpPr>
        <p:spPr>
          <a:xfrm>
            <a:off x="772668" y="1036017"/>
            <a:ext cx="154745" cy="40734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0" name="Left Brace 9">
            <a:extLst>
              <a:ext uri="{FF2B5EF4-FFF2-40B4-BE49-F238E27FC236}">
                <a16:creationId xmlns:a16="http://schemas.microsoft.com/office/drawing/2014/main" id="{8651CD0C-3B76-4A0F-AE68-FA3A314894BA}"/>
              </a:ext>
            </a:extLst>
          </p:cNvPr>
          <p:cNvSpPr/>
          <p:nvPr/>
        </p:nvSpPr>
        <p:spPr>
          <a:xfrm>
            <a:off x="675250" y="3258648"/>
            <a:ext cx="198002" cy="130595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1" name="Left Brace 10">
            <a:extLst>
              <a:ext uri="{FF2B5EF4-FFF2-40B4-BE49-F238E27FC236}">
                <a16:creationId xmlns:a16="http://schemas.microsoft.com/office/drawing/2014/main" id="{34609D3B-340D-4415-B73F-F0A55905C3A8}"/>
              </a:ext>
            </a:extLst>
          </p:cNvPr>
          <p:cNvSpPr/>
          <p:nvPr/>
        </p:nvSpPr>
        <p:spPr>
          <a:xfrm>
            <a:off x="675250" y="4904882"/>
            <a:ext cx="198002" cy="130595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9" name="Left Brace 8">
            <a:extLst>
              <a:ext uri="{FF2B5EF4-FFF2-40B4-BE49-F238E27FC236}">
                <a16:creationId xmlns:a16="http://schemas.microsoft.com/office/drawing/2014/main" id="{09B2E5F9-D2DC-4068-AFE1-A657957C7755}"/>
              </a:ext>
            </a:extLst>
          </p:cNvPr>
          <p:cNvSpPr/>
          <p:nvPr/>
        </p:nvSpPr>
        <p:spPr>
          <a:xfrm>
            <a:off x="716398" y="1674057"/>
            <a:ext cx="198002" cy="130595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411D631-6B07-4937-9F76-CB30A6CAE00A}"/>
              </a:ext>
            </a:extLst>
          </p:cNvPr>
          <p:cNvSpPr txBox="1"/>
          <p:nvPr/>
        </p:nvSpPr>
        <p:spPr>
          <a:xfrm>
            <a:off x="793771" y="861589"/>
            <a:ext cx="11209750" cy="5565947"/>
          </a:xfrm>
          <a:prstGeom prst="rect">
            <a:avLst/>
          </a:prstGeom>
          <a:noFill/>
        </p:spPr>
        <p:txBody>
          <a:bodyPr wrap="square" rtlCol="0">
            <a:spAutoFit/>
          </a:bodyPr>
          <a:lstStyle/>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Tết là khởi đầu cho một năm mới, là dịp lễ được mong chờ nhất trong năm.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Mai và đào là hai loài hoa đặc trưng cho Tết ở hai miền Nam, Bắc. Hoa mai rực rỡ sắc vàng. Hoa đào thường có màu hồng tươi, xen lẫn lá xanh và nụ hồng chúm chím.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Ngày Tết, người lớn thường tặng trẻ em những bao lì xì xinh xắn, với mong ước các em mạnh khoẻ, giỏi giang. Tết là dịp mọi người quây quần bên nhau và dành cho nhau những lời chúc tốt đẹp.</a:t>
            </a:r>
          </a:p>
        </p:txBody>
      </p:sp>
      <p:sp>
        <p:nvSpPr>
          <p:cNvPr id="3" name="TextBox 2">
            <a:extLst>
              <a:ext uri="{FF2B5EF4-FFF2-40B4-BE49-F238E27FC236}">
                <a16:creationId xmlns:a16="http://schemas.microsoft.com/office/drawing/2014/main" id="{276FCC13-8CC5-4679-8C27-9C1F8DBA3780}"/>
              </a:ext>
            </a:extLst>
          </p:cNvPr>
          <p:cNvSpPr txBox="1"/>
          <p:nvPr/>
        </p:nvSpPr>
        <p:spPr>
          <a:xfrm>
            <a:off x="4262990" y="113382"/>
            <a:ext cx="3234572" cy="820674"/>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Tết đến rồi</a:t>
            </a:r>
            <a:endParaRPr kumimoji="0" lang="en-US" sz="36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 name="Oval 3">
            <a:extLst>
              <a:ext uri="{FF2B5EF4-FFF2-40B4-BE49-F238E27FC236}">
                <a16:creationId xmlns:a16="http://schemas.microsoft.com/office/drawing/2014/main" id="{22548873-7858-454C-BF83-7F2F98E54193}"/>
              </a:ext>
            </a:extLst>
          </p:cNvPr>
          <p:cNvSpPr/>
          <p:nvPr/>
        </p:nvSpPr>
        <p:spPr>
          <a:xfrm>
            <a:off x="146659" y="995758"/>
            <a:ext cx="570795" cy="500849"/>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endParaRPr lang="vi-VN" sz="2800" b="1"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5775A1F1-CF7E-4712-AA0D-86318E9CE2A5}"/>
              </a:ext>
            </a:extLst>
          </p:cNvPr>
          <p:cNvSpPr/>
          <p:nvPr/>
        </p:nvSpPr>
        <p:spPr>
          <a:xfrm>
            <a:off x="146659" y="1988915"/>
            <a:ext cx="570795" cy="500849"/>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134F9B42-2CFB-4281-8251-02B3C07D29D9}"/>
              </a:ext>
            </a:extLst>
          </p:cNvPr>
          <p:cNvSpPr/>
          <p:nvPr/>
        </p:nvSpPr>
        <p:spPr>
          <a:xfrm>
            <a:off x="118522" y="3623535"/>
            <a:ext cx="570795" cy="500849"/>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0E2588A7-57B2-462B-B720-D3FA08A1E711}"/>
              </a:ext>
            </a:extLst>
          </p:cNvPr>
          <p:cNvSpPr/>
          <p:nvPr/>
        </p:nvSpPr>
        <p:spPr>
          <a:xfrm>
            <a:off x="118523" y="5258153"/>
            <a:ext cx="570795" cy="500849"/>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4</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9908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9" grpId="0" animBg="1"/>
      <p:bldP spid="2" grpId="0"/>
      <p:bldP spid="3" grpId="0"/>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1652598" y="908133"/>
            <a:ext cx="9455239" cy="1569660"/>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1. Tìm trong bài những từ miêu tả</a:t>
            </a:r>
            <a:r>
              <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a:t>
            </a:r>
          </a:p>
          <a:p>
            <a:pPr marL="457189" marR="0" lvl="0" indent="-457189" algn="just" defTabSz="1219170" rtl="0" eaLnBrk="1" fontAlgn="auto" latinLnBrk="0" hangingPunct="1">
              <a:lnSpc>
                <a:spcPct val="150000"/>
              </a:lnSpc>
              <a:spcBef>
                <a:spcPts val="0"/>
              </a:spcBef>
              <a:spcAft>
                <a:spcPts val="0"/>
              </a:spcAft>
              <a:buClr>
                <a:srgbClr val="000000"/>
              </a:buClr>
              <a:buSzTx/>
              <a:buFont typeface="Arial"/>
              <a:buAutoNum type="alphaLcPeriod"/>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Hoa đào:</a:t>
            </a:r>
          </a:p>
        </p:txBody>
      </p:sp>
      <p:sp>
        <p:nvSpPr>
          <p:cNvPr id="3" name="TextBox 2">
            <a:extLst>
              <a:ext uri="{FF2B5EF4-FFF2-40B4-BE49-F238E27FC236}">
                <a16:creationId xmlns:a16="http://schemas.microsoft.com/office/drawing/2014/main" id="{319846F8-3186-1C49-B632-E5A04C39200A}"/>
              </a:ext>
            </a:extLst>
          </p:cNvPr>
          <p:cNvSpPr txBox="1"/>
          <p:nvPr/>
        </p:nvSpPr>
        <p:spPr>
          <a:xfrm>
            <a:off x="3818298" y="1797907"/>
            <a:ext cx="2959465" cy="58477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a:t>
            </a:r>
            <a:r>
              <a:rPr kumimoji="0" lang="x-none"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àu hồng tươi, </a:t>
            </a:r>
          </a:p>
        </p:txBody>
      </p:sp>
      <p:sp>
        <p:nvSpPr>
          <p:cNvPr id="17" name="TextBox 16">
            <a:extLst>
              <a:ext uri="{FF2B5EF4-FFF2-40B4-BE49-F238E27FC236}">
                <a16:creationId xmlns:a16="http://schemas.microsoft.com/office/drawing/2014/main" id="{11288B10-912F-D04A-B3EF-04E686680248}"/>
              </a:ext>
            </a:extLst>
          </p:cNvPr>
          <p:cNvSpPr txBox="1"/>
          <p:nvPr/>
        </p:nvSpPr>
        <p:spPr>
          <a:xfrm>
            <a:off x="6644600" y="1797906"/>
            <a:ext cx="1677062" cy="58477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lá xanh, </a:t>
            </a:r>
            <a:endParaRPr kumimoji="0" lang="x-none"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5AE9EE38-3356-344F-A640-499967990F11}"/>
              </a:ext>
            </a:extLst>
          </p:cNvPr>
          <p:cNvSpPr txBox="1"/>
          <p:nvPr/>
        </p:nvSpPr>
        <p:spPr>
          <a:xfrm>
            <a:off x="8149384" y="1827424"/>
            <a:ext cx="3870338"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mj-lt"/>
                <a:ea typeface="Arial-Rounded" panose="020B0500000000000000" pitchFamily="34" charset="0"/>
                <a:cs typeface="Arial" panose="020B0604020202020204" pitchFamily="34" charset="0"/>
                <a:sym typeface="Arial"/>
              </a:rPr>
              <a:t>nụ hồng</a:t>
            </a:r>
            <a:r>
              <a:rPr kumimoji="0" lang="vi-VN" sz="3200" b="1" i="0" u="none" strike="noStrike" kern="0" cap="none" spc="0" normalizeH="0" noProof="0" dirty="0">
                <a:ln>
                  <a:noFill/>
                </a:ln>
                <a:solidFill>
                  <a:srgbClr val="FF0000"/>
                </a:solidFill>
                <a:effectLst/>
                <a:uLnTx/>
                <a:uFillTx/>
                <a:latin typeface="+mj-lt"/>
                <a:ea typeface="Arial-Rounded" panose="020B0500000000000000" pitchFamily="34" charset="0"/>
                <a:cs typeface="Arial" panose="020B0604020202020204" pitchFamily="34" charset="0"/>
                <a:sym typeface="Arial"/>
              </a:rPr>
              <a:t> chúm chím</a:t>
            </a:r>
            <a:endParaRPr kumimoji="0" lang="x-none" sz="3200" b="1" i="0" u="none" strike="noStrike" kern="0" cap="none" spc="0" normalizeH="0" baseline="0" noProof="0" dirty="0">
              <a:ln>
                <a:noFill/>
              </a:ln>
              <a:solidFill>
                <a:srgbClr val="FF0000"/>
              </a:solidFill>
              <a:effectLst/>
              <a:uLnTx/>
              <a:uFillTx/>
              <a:latin typeface="+mj-lt"/>
              <a:ea typeface="Arial-Rounded" panose="020B0500000000000000" pitchFamily="34" charset="0"/>
              <a:cs typeface="Arial" panose="020B0604020202020204" pitchFamily="34" charset="0"/>
              <a:sym typeface="Arial"/>
            </a:endParaRPr>
          </a:p>
        </p:txBody>
      </p:sp>
      <p:sp>
        <p:nvSpPr>
          <p:cNvPr id="19" name="Rectangle 18">
            <a:extLst>
              <a:ext uri="{FF2B5EF4-FFF2-40B4-BE49-F238E27FC236}">
                <a16:creationId xmlns:a16="http://schemas.microsoft.com/office/drawing/2014/main" id="{137014EC-2EC1-2E44-866C-40F0E27206C4}"/>
              </a:ext>
            </a:extLst>
          </p:cNvPr>
          <p:cNvSpPr/>
          <p:nvPr/>
        </p:nvSpPr>
        <p:spPr>
          <a:xfrm>
            <a:off x="3860982" y="3611547"/>
            <a:ext cx="3009157" cy="58477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rực rỡ sắc vàng.</a:t>
            </a:r>
            <a:endParaRPr kumimoji="0" lang="x-none"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20" name="Picture 2" descr="Hoa đào nở vào mùa nào ? Đọc bài Làm việc thật là vui Quanh">
            <a:extLst>
              <a:ext uri="{FF2B5EF4-FFF2-40B4-BE49-F238E27FC236}">
                <a16:creationId xmlns:a16="http://schemas.microsoft.com/office/drawing/2014/main" id="{0618140D-F523-554D-8EE0-413EEDB73D1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614" b="21843"/>
          <a:stretch/>
        </p:blipFill>
        <p:spPr bwMode="auto">
          <a:xfrm>
            <a:off x="3818298" y="1942685"/>
            <a:ext cx="2561920" cy="1599843"/>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oa mai png » PNG Image">
            <a:extLst>
              <a:ext uri="{FF2B5EF4-FFF2-40B4-BE49-F238E27FC236}">
                <a16:creationId xmlns:a16="http://schemas.microsoft.com/office/drawing/2014/main" id="{BC19C013-B9FC-9C43-9313-8DBAA201B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3655">
            <a:off x="3304623" y="4111836"/>
            <a:ext cx="2152200" cy="16834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F81F07D-3604-433A-AC65-B1E69871AD08}"/>
              </a:ext>
            </a:extLst>
          </p:cNvPr>
          <p:cNvSpPr txBox="1"/>
          <p:nvPr/>
        </p:nvSpPr>
        <p:spPr>
          <a:xfrm>
            <a:off x="1689839" y="3467063"/>
            <a:ext cx="2303663" cy="742511"/>
          </a:xfrm>
          <a:prstGeom prst="rect">
            <a:avLst/>
          </a:prstGeom>
          <a:noFill/>
        </p:spPr>
        <p:txBody>
          <a:bodyPr wrap="square" rtlCol="0">
            <a:spAutoFit/>
          </a:bodyPr>
          <a:lstStyle/>
          <a:p>
            <a:pPr marR="0" lvl="0" algn="just" defTabSz="1219170" rtl="0" eaLnBrk="1" fontAlgn="auto" latinLnBrk="0" hangingPunct="1">
              <a:lnSpc>
                <a:spcPct val="150000"/>
              </a:lnSpc>
              <a:spcBef>
                <a:spcPts val="0"/>
              </a:spcBef>
              <a:spcAft>
                <a:spcPts val="0"/>
              </a:spcAft>
              <a:buClr>
                <a:srgbClr val="000000"/>
              </a:buClr>
              <a:buSzTx/>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 </a:t>
            </a: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Hoa mai:</a:t>
            </a:r>
          </a:p>
        </p:txBody>
      </p:sp>
      <p:sp>
        <p:nvSpPr>
          <p:cNvPr id="10" name="TextBox 9">
            <a:extLst>
              <a:ext uri="{FF2B5EF4-FFF2-40B4-BE49-F238E27FC236}">
                <a16:creationId xmlns:a16="http://schemas.microsoft.com/office/drawing/2014/main" id="{06BA14D2-D9DF-45C6-89FE-08E6619F6554}"/>
              </a:ext>
            </a:extLst>
          </p:cNvPr>
          <p:cNvSpPr txBox="1"/>
          <p:nvPr/>
        </p:nvSpPr>
        <p:spPr>
          <a:xfrm>
            <a:off x="1081881" y="6260670"/>
            <a:ext cx="1759789" cy="51758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194889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7410"/>
                                        </p:tgtEl>
                                        <p:attrNameLst>
                                          <p:attrName>style.visibility</p:attrName>
                                        </p:attrNameLst>
                                      </p:cBhvr>
                                      <p:to>
                                        <p:strVal val="visible"/>
                                      </p:to>
                                    </p:set>
                                    <p:animEffect transition="in" filter="fade">
                                      <p:cBhvr>
                                        <p:cTn id="50" dur="1000"/>
                                        <p:tgtEl>
                                          <p:spTgt spid="17410"/>
                                        </p:tgtEl>
                                      </p:cBhvr>
                                    </p:animEffect>
                                    <p:anim calcmode="lin" valueType="num">
                                      <p:cBhvr>
                                        <p:cTn id="51" dur="1000" fill="hold"/>
                                        <p:tgtEl>
                                          <p:spTgt spid="17410"/>
                                        </p:tgtEl>
                                        <p:attrNameLst>
                                          <p:attrName>ppt_x</p:attrName>
                                        </p:attrNameLst>
                                      </p:cBhvr>
                                      <p:tavLst>
                                        <p:tav tm="0">
                                          <p:val>
                                            <p:strVal val="#ppt_x"/>
                                          </p:val>
                                        </p:tav>
                                        <p:tav tm="100000">
                                          <p:val>
                                            <p:strVal val="#ppt_x"/>
                                          </p:val>
                                        </p:tav>
                                      </p:tavLst>
                                    </p:anim>
                                    <p:anim calcmode="lin" valueType="num">
                                      <p:cBhvr>
                                        <p:cTn id="52"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7" grpId="0"/>
      <p:bldP spid="18" grpId="0"/>
      <p:bldP spid="1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55B0BEB-2CEA-4DEB-A3FC-80A1DD339C62}"/>
              </a:ext>
            </a:extLst>
          </p:cNvPr>
          <p:cNvSpPr txBox="1"/>
          <p:nvPr/>
        </p:nvSpPr>
        <p:spPr>
          <a:xfrm>
            <a:off x="1134696" y="1886222"/>
            <a:ext cx="9922607" cy="823752"/>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sym typeface="Arial"/>
              </a:rPr>
              <a:t>M: Đào là loài hoa đặc trưng cho Tết ở miền Bắc.</a:t>
            </a:r>
          </a:p>
        </p:txBody>
      </p:sp>
      <p:sp>
        <p:nvSpPr>
          <p:cNvPr id="10" name="TextBox 9">
            <a:extLst>
              <a:ext uri="{FF2B5EF4-FFF2-40B4-BE49-F238E27FC236}">
                <a16:creationId xmlns:a16="http://schemas.microsoft.com/office/drawing/2014/main" id="{2D3A0FE9-5649-4973-B780-5954DF634DC5}"/>
              </a:ext>
            </a:extLst>
          </p:cNvPr>
          <p:cNvSpPr txBox="1"/>
          <p:nvPr/>
        </p:nvSpPr>
        <p:spPr>
          <a:xfrm>
            <a:off x="1071434" y="860553"/>
            <a:ext cx="10383973" cy="823752"/>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CC"/>
                </a:solidFill>
                <a:effectLst/>
                <a:uLnTx/>
                <a:uFillTx/>
                <a:latin typeface="+mj-lt"/>
                <a:ea typeface="Arial-Rounded" panose="020B0500000000000000" pitchFamily="34" charset="0"/>
                <a:cs typeface="Arial-Rounded" panose="020B0500000000000000" pitchFamily="34" charset="0"/>
                <a:sym typeface="Arial"/>
              </a:rPr>
              <a:t>2. Đặt một câu giới thiệu về loài hoa em thích.</a:t>
            </a:r>
          </a:p>
        </p:txBody>
      </p:sp>
      <p:sp>
        <p:nvSpPr>
          <p:cNvPr id="4" name="TextBox 3">
            <a:extLst>
              <a:ext uri="{FF2B5EF4-FFF2-40B4-BE49-F238E27FC236}">
                <a16:creationId xmlns:a16="http://schemas.microsoft.com/office/drawing/2014/main" id="{0D164E1B-5C07-4C5F-BC28-2BCB5C0C3B7A}"/>
              </a:ext>
            </a:extLst>
          </p:cNvPr>
          <p:cNvSpPr txBox="1"/>
          <p:nvPr/>
        </p:nvSpPr>
        <p:spPr>
          <a:xfrm>
            <a:off x="1071434" y="6211019"/>
            <a:ext cx="1759789" cy="51758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461475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5763987" y="274980"/>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a:ln w="6350">
                  <a:noFill/>
                </a:ln>
                <a:solidFill>
                  <a:schemeClr val="tx1">
                    <a:lumMod val="95000"/>
                    <a:lumOff val="5000"/>
                  </a:schemeClr>
                </a:solidFill>
                <a:latin typeface="UTM Avo" pitchFamily="18" charset="0"/>
                <a:cs typeface="Times New Roman" pitchFamily="18" charset="0"/>
              </a:rPr>
              <a:t>YÊU CẦU CẦN ĐẠT</a:t>
            </a:r>
            <a:endParaRPr lang="zh-CN" altLang="en-US" sz="4400" b="1" kern="0">
              <a:ln w="6350">
                <a:noFill/>
              </a:ln>
              <a:solidFill>
                <a:schemeClr val="tx1">
                  <a:lumMod val="95000"/>
                  <a:lumOff val="5000"/>
                </a:schemeClr>
              </a:solidFill>
              <a:latin typeface="UTM Avo" pitchFamily="18" charset="0"/>
              <a:cs typeface="Times New Roman"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08912" y="2664067"/>
            <a:ext cx="732087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4442887" y="1572636"/>
            <a:ext cx="822311" cy="573560"/>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01</a:t>
            </a:r>
            <a:endParaRPr lang="zh-CN" altLang="en-US" sz="32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5265198" y="1273199"/>
            <a:ext cx="6491709" cy="1172434"/>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đọc,biết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sau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mỗi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đoạn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442887" y="3180946"/>
            <a:ext cx="822311" cy="655229"/>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32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265198" y="2831576"/>
            <a:ext cx="6491707" cy="1394326"/>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4442887" y="4870926"/>
            <a:ext cx="822311" cy="655229"/>
          </a:xfrm>
          <a:prstGeom prst="roundRect">
            <a:avLst>
              <a:gd name="adj" fmla="val 4637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32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5265198" y="4611844"/>
            <a:ext cx="6491707" cy="1241926"/>
          </a:xfrm>
          <a:prstGeom prst="roundRect">
            <a:avLst>
              <a:gd name="adj" fmla="val 4637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Đặt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giới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thiệu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hoa</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2886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40F0AE-AE5B-4F32-8DF2-CAABA5E8CB23}"/>
              </a:ext>
            </a:extLst>
          </p:cNvPr>
          <p:cNvSpPr txBox="1"/>
          <p:nvPr/>
        </p:nvSpPr>
        <p:spPr>
          <a:xfrm>
            <a:off x="1799304" y="2008239"/>
            <a:ext cx="8067367" cy="707886"/>
          </a:xfrm>
          <a:prstGeom prst="rect">
            <a:avLst/>
          </a:prstGeom>
          <a:noFill/>
        </p:spPr>
        <p:txBody>
          <a:bodyPr wrap="square" rtlCol="0">
            <a:spAutoFit/>
          </a:bodyPr>
          <a:lstStyle/>
          <a:p>
            <a:r>
              <a:rPr lang="en-US" sz="4000" b="1" dirty="0">
                <a:solidFill>
                  <a:srgbClr val="0000CC"/>
                </a:solidFill>
              </a:rPr>
              <a:t>- </a:t>
            </a:r>
            <a:r>
              <a:rPr lang="en-US" sz="4000" b="1" dirty="0" err="1">
                <a:solidFill>
                  <a:srgbClr val="0000CC"/>
                </a:solidFill>
                <a:latin typeface="Times New Roman" panose="02020603050405020304" pitchFamily="18" charset="0"/>
                <a:cs typeface="Times New Roman" panose="02020603050405020304" pitchFamily="18" charset="0"/>
              </a:rPr>
              <a:t>Hôm</a:t>
            </a:r>
            <a:r>
              <a:rPr lang="en-US" sz="4000" b="1" dirty="0">
                <a:solidFill>
                  <a:srgbClr val="0000CC"/>
                </a:solidFill>
                <a:latin typeface="Times New Roman" panose="02020603050405020304" pitchFamily="18" charset="0"/>
                <a:cs typeface="Times New Roman" panose="02020603050405020304" pitchFamily="18" charset="0"/>
              </a:rPr>
              <a:t> nay </a:t>
            </a:r>
            <a:r>
              <a:rPr lang="en-US" sz="4000" b="1" dirty="0" err="1">
                <a:solidFill>
                  <a:srgbClr val="0000CC"/>
                </a:solidFill>
                <a:latin typeface="Times New Roman" panose="02020603050405020304" pitchFamily="18" charset="0"/>
                <a:cs typeface="Times New Roman" panose="02020603050405020304" pitchFamily="18" charset="0"/>
              </a:rPr>
              <a:t>chúng</a:t>
            </a:r>
            <a:r>
              <a:rPr lang="en-US" sz="4000" b="1" dirty="0">
                <a:solidFill>
                  <a:srgbClr val="0000CC"/>
                </a:solidFill>
                <a:latin typeface="Times New Roman" panose="02020603050405020304" pitchFamily="18" charset="0"/>
                <a:cs typeface="Times New Roman" panose="02020603050405020304" pitchFamily="18" charset="0"/>
              </a:rPr>
              <a:t> ta </a:t>
            </a:r>
            <a:r>
              <a:rPr lang="en-US" sz="4000" b="1" dirty="0" err="1">
                <a:solidFill>
                  <a:srgbClr val="0000CC"/>
                </a:solidFill>
                <a:latin typeface="Times New Roman" panose="02020603050405020304" pitchFamily="18" charset="0"/>
                <a:cs typeface="Times New Roman" panose="02020603050405020304" pitchFamily="18" charset="0"/>
              </a:rPr>
              <a:t>học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bài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gì</a:t>
            </a:r>
            <a:r>
              <a:rPr lang="en-US" sz="4000" b="1" dirty="0">
                <a:solidFill>
                  <a:srgbClr val="0000CC"/>
                </a:solidFill>
                <a:latin typeface="Times New Roman" panose="02020603050405020304" pitchFamily="18" charset="0"/>
                <a:cs typeface="Times New Roman" panose="02020603050405020304" pitchFamily="18" charset="0"/>
              </a:rPr>
              <a:t>?</a:t>
            </a:r>
            <a:endParaRPr lang="vi-VN" sz="4000" b="1" dirty="0">
              <a:solidFill>
                <a:srgbClr val="0000CC"/>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363C1BB-2EF1-46C1-B9FB-7750766A7FE1}"/>
              </a:ext>
            </a:extLst>
          </p:cNvPr>
          <p:cNvSpPr txBox="1"/>
          <p:nvPr/>
        </p:nvSpPr>
        <p:spPr>
          <a:xfrm>
            <a:off x="1733043" y="3389243"/>
            <a:ext cx="9889113" cy="707886"/>
          </a:xfrm>
          <a:prstGeom prst="rect">
            <a:avLst/>
          </a:prstGeom>
          <a:noFill/>
        </p:spPr>
        <p:txBody>
          <a:bodyPr wrap="square" rtlCol="0">
            <a:spAutoFit/>
          </a:bodyPr>
          <a:lstStyle/>
          <a:p>
            <a:r>
              <a:rPr lang="en-US" sz="4000" b="1" dirty="0">
                <a:solidFill>
                  <a:srgbClr val="0000CC"/>
                </a:solidFill>
              </a:rPr>
              <a:t>- </a:t>
            </a:r>
            <a:r>
              <a:rPr lang="en-US" sz="4000" b="1" dirty="0">
                <a:solidFill>
                  <a:srgbClr val="0000CC"/>
                </a:solidFill>
                <a:latin typeface="Times New Roman" panose="02020603050405020304" pitchFamily="18" charset="0"/>
                <a:cs typeface="Times New Roman" panose="02020603050405020304" pitchFamily="18" charset="0"/>
              </a:rPr>
              <a:t>Qua </a:t>
            </a:r>
            <a:r>
              <a:rPr lang="en-US" sz="4000" b="1" dirty="0" err="1">
                <a:solidFill>
                  <a:srgbClr val="0000CC"/>
                </a:solidFill>
                <a:latin typeface="Times New Roman" panose="02020603050405020304" pitchFamily="18" charset="0"/>
                <a:cs typeface="Times New Roman" panose="02020603050405020304" pitchFamily="18" charset="0"/>
              </a:rPr>
              <a:t>bài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học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con </a:t>
            </a:r>
            <a:r>
              <a:rPr lang="en-US" sz="4000" b="1" dirty="0" err="1">
                <a:solidFill>
                  <a:srgbClr val="0000CC"/>
                </a:solidFill>
                <a:latin typeface="Times New Roman" panose="02020603050405020304" pitchFamily="18" charset="0"/>
                <a:cs typeface="Times New Roman" panose="02020603050405020304" pitchFamily="18" charset="0"/>
              </a:rPr>
              <a:t>cần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ghi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nhớ</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điều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gì</a:t>
            </a:r>
            <a:r>
              <a:rPr lang="en-US" sz="4000" b="1" dirty="0">
                <a:solidFill>
                  <a:srgbClr val="0000CC"/>
                </a:solidFill>
                <a:latin typeface="Times New Roman" panose="02020603050405020304" pitchFamily="18" charset="0"/>
                <a:cs typeface="Times New Roman" panose="02020603050405020304" pitchFamily="18" charset="0"/>
              </a:rPr>
              <a:t>?</a:t>
            </a:r>
            <a:endParaRPr lang="vi-VN" sz="4000" b="1" dirty="0">
              <a:solidFill>
                <a:srgbClr val="0000CC"/>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7BF877D-C0E4-4CDA-898E-634809EE2B34}"/>
              </a:ext>
            </a:extLst>
          </p:cNvPr>
          <p:cNvSpPr txBox="1"/>
          <p:nvPr/>
        </p:nvSpPr>
        <p:spPr>
          <a:xfrm>
            <a:off x="1052422" y="6211019"/>
            <a:ext cx="1759789" cy="51758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345491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5763987" y="274980"/>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a:ln w="6350">
                  <a:noFill/>
                </a:ln>
                <a:solidFill>
                  <a:schemeClr val="tx1">
                    <a:lumMod val="95000"/>
                    <a:lumOff val="5000"/>
                  </a:schemeClr>
                </a:solidFill>
                <a:latin typeface="UTM Avo" pitchFamily="18" charset="0"/>
                <a:cs typeface="Times New Roman" pitchFamily="18" charset="0"/>
              </a:rPr>
              <a:t>YÊU CẦU CẦN ĐẠT</a:t>
            </a:r>
            <a:endParaRPr lang="zh-CN" altLang="en-US" sz="4400" b="1" kern="0">
              <a:ln w="6350">
                <a:noFill/>
              </a:ln>
              <a:solidFill>
                <a:schemeClr val="tx1">
                  <a:lumMod val="95000"/>
                  <a:lumOff val="5000"/>
                </a:schemeClr>
              </a:solidFill>
              <a:latin typeface="UTM Avo" pitchFamily="18" charset="0"/>
              <a:cs typeface="Times New Roman"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08912" y="2664067"/>
            <a:ext cx="732087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4442887" y="1572636"/>
            <a:ext cx="822311" cy="573560"/>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01</a:t>
            </a:r>
            <a:endParaRPr lang="zh-CN" altLang="en-US" sz="32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5265198" y="1273199"/>
            <a:ext cx="6491709" cy="1172434"/>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đọc,biết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sau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mỗi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đoạn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442887" y="3180946"/>
            <a:ext cx="822311" cy="655229"/>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32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265198" y="2831576"/>
            <a:ext cx="6491707" cy="1394326"/>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4442887" y="4870926"/>
            <a:ext cx="822311" cy="655229"/>
          </a:xfrm>
          <a:prstGeom prst="roundRect">
            <a:avLst>
              <a:gd name="adj" fmla="val 4637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32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5265198" y="4611844"/>
            <a:ext cx="6491707" cy="1241926"/>
          </a:xfrm>
          <a:prstGeom prst="roundRect">
            <a:avLst>
              <a:gd name="adj" fmla="val 4637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Đặt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giới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thiệu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hoa</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01645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89BF3-8D9D-4526-A504-FB37739C114B}"/>
              </a:ext>
            </a:extLst>
          </p:cNvPr>
          <p:cNvSpPr txBox="1"/>
          <p:nvPr/>
        </p:nvSpPr>
        <p:spPr>
          <a:xfrm>
            <a:off x="1599093" y="1401019"/>
            <a:ext cx="9217743" cy="707886"/>
          </a:xfrm>
          <a:prstGeom prst="rect">
            <a:avLst/>
          </a:prstGeom>
          <a:noFill/>
        </p:spPr>
        <p:txBody>
          <a:bodyPr wrap="square" rtlCol="0">
            <a:spAutoFit/>
          </a:bodyPr>
          <a:lstStyle/>
          <a:p>
            <a:r>
              <a:rPr lang="en-US" sz="4000" b="1" dirty="0">
                <a:solidFill>
                  <a:srgbClr val="0000CC"/>
                </a:solidFill>
              </a:rPr>
              <a:t>- </a:t>
            </a:r>
            <a:r>
              <a:rPr lang="en-US" sz="4000" b="1" dirty="0" err="1">
                <a:solidFill>
                  <a:srgbClr val="0000CC"/>
                </a:solidFill>
                <a:latin typeface="Times New Roman" panose="02020603050405020304" pitchFamily="18" charset="0"/>
                <a:cs typeface="Times New Roman" panose="02020603050405020304" pitchFamily="18" charset="0"/>
              </a:rPr>
              <a:t>Ôn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tập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kiến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thức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đã</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học</a:t>
            </a:r>
            <a:r>
              <a:rPr lang="en-US" sz="4000" b="1" dirty="0">
                <a:solidFill>
                  <a:srgbClr val="0000CC"/>
                </a:solidFill>
                <a:latin typeface="Times New Roman" panose="02020603050405020304" pitchFamily="18" charset="0"/>
                <a:cs typeface="Times New Roman" panose="02020603050405020304" pitchFamily="18" charset="0"/>
              </a:rPr>
              <a:t>.</a:t>
            </a:r>
            <a:endParaRPr lang="vi-VN" sz="4000" b="1" dirty="0">
              <a:solidFill>
                <a:srgbClr val="0000CC"/>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63D8952-69A9-42D0-9142-21963A19735E}"/>
              </a:ext>
            </a:extLst>
          </p:cNvPr>
          <p:cNvSpPr txBox="1"/>
          <p:nvPr/>
        </p:nvSpPr>
        <p:spPr>
          <a:xfrm>
            <a:off x="1671483" y="2420691"/>
            <a:ext cx="8849033" cy="2762936"/>
          </a:xfrm>
          <a:prstGeom prst="rect">
            <a:avLst/>
          </a:prstGeom>
          <a:noFill/>
        </p:spPr>
        <p:txBody>
          <a:bodyPr wrap="square" rtlCol="0">
            <a:spAutoFit/>
          </a:bodyPr>
          <a:lstStyle/>
          <a:p>
            <a:pPr>
              <a:lnSpc>
                <a:spcPct val="150000"/>
              </a:lnSpc>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Chuẩn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bị</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bài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sau</a:t>
            </a:r>
            <a:r>
              <a:rPr lang="en-US" sz="4000" b="1" dirty="0">
                <a:solidFill>
                  <a:srgbClr val="0000CC"/>
                </a:solidFill>
                <a:latin typeface="Times New Roman" panose="02020603050405020304" pitchFamily="18" charset="0"/>
                <a:cs typeface="Times New Roman" panose="02020603050405020304" pitchFamily="18" charset="0"/>
              </a:rPr>
              <a:t>: </a:t>
            </a:r>
          </a:p>
          <a:p>
            <a:pPr algn="ctr">
              <a:lnSpc>
                <a:spcPct val="150000"/>
              </a:lnSpc>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Bài</a:t>
            </a:r>
            <a:r>
              <a:rPr lang="en-US" sz="4000" b="1" dirty="0">
                <a:solidFill>
                  <a:srgbClr val="0000CC"/>
                </a:solidFill>
                <a:latin typeface="Times New Roman" panose="02020603050405020304" pitchFamily="18" charset="0"/>
                <a:cs typeface="Times New Roman" panose="02020603050405020304" pitchFamily="18" charset="0"/>
              </a:rPr>
              <a:t> 4: (</a:t>
            </a:r>
            <a:r>
              <a:rPr lang="en-US" sz="4000" b="1" dirty="0" err="1">
                <a:solidFill>
                  <a:srgbClr val="0000CC"/>
                </a:solidFill>
                <a:latin typeface="Times New Roman" panose="02020603050405020304" pitchFamily="18" charset="0"/>
                <a:cs typeface="Times New Roman" panose="02020603050405020304" pitchFamily="18" charset="0"/>
              </a:rPr>
              <a:t>Tiết</a:t>
            </a:r>
            <a:r>
              <a:rPr lang="en-US" sz="4000" b="1" dirty="0">
                <a:solidFill>
                  <a:srgbClr val="0000CC"/>
                </a:solidFill>
                <a:latin typeface="Times New Roman" panose="02020603050405020304" pitchFamily="18" charset="0"/>
                <a:cs typeface="Times New Roman" panose="02020603050405020304" pitchFamily="18" charset="0"/>
              </a:rPr>
              <a:t> 3)</a:t>
            </a:r>
          </a:p>
          <a:p>
            <a:pPr algn="ctr">
              <a:lnSpc>
                <a:spcPct val="150000"/>
              </a:lnSpc>
            </a:pPr>
            <a:r>
              <a:rPr lang="en-US" sz="4000" b="1" dirty="0">
                <a:solidFill>
                  <a:srgbClr val="0000CC"/>
                </a:solidFill>
                <a:latin typeface="Times New Roman" panose="02020603050405020304" pitchFamily="18" charset="0"/>
                <a:cs typeface="Times New Roman" panose="02020603050405020304" pitchFamily="18" charset="0"/>
              </a:rPr>
              <a:t>Nghe – </a:t>
            </a:r>
            <a:r>
              <a:rPr lang="en-US" sz="4000" b="1" dirty="0" err="1">
                <a:solidFill>
                  <a:srgbClr val="0000CC"/>
                </a:solidFill>
                <a:latin typeface="Times New Roman" panose="02020603050405020304" pitchFamily="18" charset="0"/>
                <a:cs typeface="Times New Roman" panose="02020603050405020304" pitchFamily="18" charset="0"/>
              </a:rPr>
              <a:t>viết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đến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rồi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(Trang 20) </a:t>
            </a:r>
            <a:endParaRPr lang="vi-VN"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D85450E-94AD-4216-888F-B05FEAC93EF4}"/>
              </a:ext>
            </a:extLst>
          </p:cNvPr>
          <p:cNvSpPr txBox="1"/>
          <p:nvPr/>
        </p:nvSpPr>
        <p:spPr>
          <a:xfrm>
            <a:off x="791588" y="6211019"/>
            <a:ext cx="1759789" cy="51758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288519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67AAE277-41C1-4F9B-BCD8-EDBE61865195}"/>
              </a:ext>
            </a:extLst>
          </p:cNvPr>
          <p:cNvSpPr txBox="1"/>
          <p:nvPr/>
        </p:nvSpPr>
        <p:spPr>
          <a:xfrm>
            <a:off x="1951630" y="200987"/>
            <a:ext cx="8394007" cy="739754"/>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Nói những điều em biết về ngày Tết.</a:t>
            </a:r>
          </a:p>
        </p:txBody>
      </p:sp>
      <p:pic>
        <p:nvPicPr>
          <p:cNvPr id="30" name="Picture 29">
            <a:extLst>
              <a:ext uri="{FF2B5EF4-FFF2-40B4-BE49-F238E27FC236}">
                <a16:creationId xmlns:a16="http://schemas.microsoft.com/office/drawing/2014/main" id="{97CE4927-8480-4446-B1CA-0B0CD095161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tretch>
            <a:fillRect/>
          </a:stretch>
        </p:blipFill>
        <p:spPr>
          <a:xfrm>
            <a:off x="2714773" y="1056897"/>
            <a:ext cx="2841537" cy="1933065"/>
          </a:xfrm>
          <a:prstGeom prst="roundRect">
            <a:avLst>
              <a:gd name="adj" fmla="val 29724"/>
            </a:avLst>
          </a:prstGeom>
        </p:spPr>
      </p:pic>
      <p:pic>
        <p:nvPicPr>
          <p:cNvPr id="31" name="Picture 30">
            <a:extLst>
              <a:ext uri="{FF2B5EF4-FFF2-40B4-BE49-F238E27FC236}">
                <a16:creationId xmlns:a16="http://schemas.microsoft.com/office/drawing/2014/main" id="{B843F415-DC94-4726-B766-F887DE95028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039" b="94574" l="3380" r="89577">
                        <a14:foregroundMark x1="4789" y1="72481" x2="7042" y2="50775"/>
                        <a14:foregroundMark x1="47606" y1="17829" x2="55775" y2="5426"/>
                        <a14:foregroundMark x1="44789" y1="94574" x2="44789" y2="94574"/>
                        <a14:foregroundMark x1="89859" y1="50000" x2="89859" y2="50000"/>
                        <a14:foregroundMark x1="3380" y1="63178" x2="3380" y2="63178"/>
                        <a14:foregroundMark x1="6761" y1="49225" x2="18310" y2="39535"/>
                      </a14:backgroundRemoval>
                    </a14:imgEffect>
                    <a14:imgEffect>
                      <a14:sharpenSoften amount="22000"/>
                    </a14:imgEffect>
                    <a14:imgEffect>
                      <a14:saturation sat="200000"/>
                    </a14:imgEffect>
                  </a14:imgLayer>
                </a14:imgProps>
              </a:ext>
            </a:extLst>
          </a:blip>
          <a:stretch>
            <a:fillRect/>
          </a:stretch>
        </p:blipFill>
        <p:spPr>
          <a:xfrm>
            <a:off x="6939965" y="1294481"/>
            <a:ext cx="2914990" cy="2118498"/>
          </a:xfrm>
          <a:prstGeom prst="rect">
            <a:avLst/>
          </a:prstGeom>
        </p:spPr>
      </p:pic>
      <p:pic>
        <p:nvPicPr>
          <p:cNvPr id="32" name="Picture 31">
            <a:extLst>
              <a:ext uri="{FF2B5EF4-FFF2-40B4-BE49-F238E27FC236}">
                <a16:creationId xmlns:a16="http://schemas.microsoft.com/office/drawing/2014/main" id="{83AD6DE9-385C-4931-8CAB-19686CFF134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26" b="96970" l="535" r="98396">
                        <a14:foregroundMark x1="10963" y1="62259" x2="10160" y2="50689"/>
                        <a14:foregroundMark x1="10160" y1="50689" x2="15508" y2="37190"/>
                        <a14:foregroundMark x1="15508" y1="37190" x2="24866" y2="28926"/>
                        <a14:foregroundMark x1="24866" y1="28926" x2="35561" y2="27548"/>
                        <a14:foregroundMark x1="35561" y1="27548" x2="46791" y2="34986"/>
                        <a14:foregroundMark x1="46791" y1="34986" x2="46791" y2="34986"/>
                        <a14:foregroundMark x1="11765" y1="46556" x2="5882" y2="55647"/>
                        <a14:foregroundMark x1="5882" y1="55647" x2="8289" y2="65289"/>
                        <a14:foregroundMark x1="49733" y1="34435" x2="54011" y2="18733"/>
                        <a14:foregroundMark x1="54011" y1="18733" x2="64973" y2="6887"/>
                        <a14:foregroundMark x1="64973" y1="6887" x2="84492" y2="1377"/>
                        <a14:foregroundMark x1="84492" y1="1377" x2="90909" y2="9366"/>
                        <a14:foregroundMark x1="90909" y1="9366" x2="88235" y2="29752"/>
                        <a14:foregroundMark x1="88235" y1="29752" x2="67380" y2="82094"/>
                        <a14:foregroundMark x1="67380" y1="82094" x2="39572" y2="84298"/>
                        <a14:foregroundMark x1="39572" y1="84298" x2="30214" y2="89807"/>
                        <a14:foregroundMark x1="30214" y1="89807" x2="28610" y2="92562"/>
                        <a14:foregroundMark x1="28610" y1="92287" x2="47059" y2="93664"/>
                        <a14:foregroundMark x1="47059" y1="93664" x2="98930" y2="84848"/>
                        <a14:foregroundMark x1="98930" y1="84573" x2="92246" y2="95041"/>
                        <a14:foregroundMark x1="92246" y1="95041" x2="43048" y2="91185"/>
                        <a14:foregroundMark x1="43048" y1="91185" x2="20856" y2="83196"/>
                        <a14:foregroundMark x1="20856" y1="83196" x2="18984" y2="95041"/>
                        <a14:foregroundMark x1="18984" y1="95041" x2="6417" y2="83196"/>
                        <a14:foregroundMark x1="6417" y1="83196" x2="18984" y2="80441"/>
                        <a14:foregroundMark x1="18984" y1="80441" x2="27807" y2="90634"/>
                        <a14:foregroundMark x1="10428" y1="92562" x2="55615" y2="97245"/>
                        <a14:foregroundMark x1="55615" y1="97245" x2="68984" y2="95317"/>
                        <a14:foregroundMark x1="68182" y1="95317" x2="3209" y2="96419"/>
                        <a14:foregroundMark x1="3209" y1="96419" x2="535" y2="80992"/>
                        <a14:foregroundMark x1="535" y1="80992" x2="5080" y2="79614"/>
                        <a14:foregroundMark x1="5080" y1="79339" x2="2139" y2="69421"/>
                        <a14:foregroundMark x1="2139" y1="69421" x2="4278" y2="66942"/>
                        <a14:foregroundMark x1="47594" y1="23140" x2="55348" y2="7438"/>
                        <a14:foregroundMark x1="55348" y1="7438" x2="63904" y2="551"/>
                        <a14:foregroundMark x1="63904" y1="551" x2="82620" y2="1377"/>
                        <a14:foregroundMark x1="82620" y1="1377" x2="91979" y2="6612"/>
                        <a14:foregroundMark x1="91979" y1="6612" x2="91979" y2="7163"/>
                        <a14:foregroundMark x1="91979" y1="6887" x2="98396" y2="7989"/>
                        <a14:foregroundMark x1="98396" y1="11846" x2="98128" y2="1377"/>
                        <a14:foregroundMark x1="98128" y1="1377" x2="74332" y2="826"/>
                        <a14:foregroundMark x1="74332" y1="826" x2="54545" y2="10193"/>
                        <a14:foregroundMark x1="54545" y1="10193" x2="42513" y2="21212"/>
                        <a14:foregroundMark x1="42513" y1="21212" x2="40374" y2="30028"/>
                        <a14:foregroundMark x1="35561" y1="27273" x2="25401" y2="28375"/>
                        <a14:foregroundMark x1="25401" y1="28375" x2="16310" y2="34711"/>
                        <a14:foregroundMark x1="16310" y1="34711" x2="10428" y2="43802"/>
                        <a14:foregroundMark x1="10428" y1="43802" x2="9893" y2="47107"/>
                        <a14:foregroundMark x1="58556" y1="3030" x2="47594" y2="18733"/>
                      </a14:backgroundRemoval>
                    </a14:imgEffect>
                  </a14:imgLayer>
                </a14:imgProps>
              </a:ext>
            </a:extLst>
          </a:blip>
          <a:stretch>
            <a:fillRect/>
          </a:stretch>
        </p:blipFill>
        <p:spPr>
          <a:xfrm>
            <a:off x="6554551" y="3567573"/>
            <a:ext cx="3685819" cy="3089440"/>
          </a:xfrm>
          <a:prstGeom prst="roundRect">
            <a:avLst/>
          </a:prstGeom>
        </p:spPr>
      </p:pic>
      <p:pic>
        <p:nvPicPr>
          <p:cNvPr id="33" name="Picture 32">
            <a:extLst>
              <a:ext uri="{FF2B5EF4-FFF2-40B4-BE49-F238E27FC236}">
                <a16:creationId xmlns:a16="http://schemas.microsoft.com/office/drawing/2014/main" id="{E415F1F1-4709-457D-9512-FD8B13607FE4}"/>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951630" y="2860410"/>
            <a:ext cx="4933173" cy="3951029"/>
          </a:xfrm>
          <a:prstGeom prst="rect">
            <a:avLst/>
          </a:prstGeom>
        </p:spPr>
      </p:pic>
      <p:sp>
        <p:nvSpPr>
          <p:cNvPr id="2" name="TextBox 1">
            <a:extLst>
              <a:ext uri="{FF2B5EF4-FFF2-40B4-BE49-F238E27FC236}">
                <a16:creationId xmlns:a16="http://schemas.microsoft.com/office/drawing/2014/main" id="{E8C87DCA-E89B-4551-B839-9CB463BCA8FF}"/>
              </a:ext>
            </a:extLst>
          </p:cNvPr>
          <p:cNvSpPr txBox="1"/>
          <p:nvPr/>
        </p:nvSpPr>
        <p:spPr>
          <a:xfrm>
            <a:off x="1138687" y="6297282"/>
            <a:ext cx="1328468" cy="44514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79999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C331AD1-A016-4A4F-B89A-5166B4CDAF8A}"/>
              </a:ext>
            </a:extLst>
          </p:cNvPr>
          <p:cNvSpPr txBox="1"/>
          <p:nvPr/>
        </p:nvSpPr>
        <p:spPr>
          <a:xfrm>
            <a:off x="4291126" y="99316"/>
            <a:ext cx="3234572" cy="834524"/>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sym typeface="Arial"/>
              </a:rPr>
              <a:t>Tết đến rồi</a:t>
            </a:r>
            <a:endParaRPr kumimoji="0" lang="en-US" sz="3600" b="1" i="0" u="none" strike="noStrike" kern="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sym typeface="Arial"/>
            </a:endParaRPr>
          </a:p>
        </p:txBody>
      </p:sp>
      <p:sp>
        <p:nvSpPr>
          <p:cNvPr id="23" name="TextBox 22">
            <a:extLst>
              <a:ext uri="{FF2B5EF4-FFF2-40B4-BE49-F238E27FC236}">
                <a16:creationId xmlns:a16="http://schemas.microsoft.com/office/drawing/2014/main" id="{2A2D0B4A-2806-410E-9FA4-6946C3339F76}"/>
              </a:ext>
            </a:extLst>
          </p:cNvPr>
          <p:cNvSpPr txBox="1"/>
          <p:nvPr/>
        </p:nvSpPr>
        <p:spPr>
          <a:xfrm>
            <a:off x="554621" y="875657"/>
            <a:ext cx="11209750" cy="5632311"/>
          </a:xfrm>
          <a:prstGeom prst="rect">
            <a:avLst/>
          </a:prstGeom>
          <a:noFill/>
        </p:spPr>
        <p:txBody>
          <a:bodyPr wrap="square" rtlCol="0">
            <a:spAutoFit/>
          </a:bodyPr>
          <a:lstStyle/>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Tết là khởi đầu cho một năm mới, là dịp lễ được mong chờ nhất trong năm.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Mai và đào là hai loài hoa đặc trưng cho Tết ở hai miền Nam, Bắc. Hoa mai rực rỡ sắc vàng. Hoa đào thường có màu hồng tươi, xen lẫn lá xanh và nụ hồng chúm chím.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Ngày Tết, người lớn thường tặng trẻ em những bao lì xì xinh xắn, với mong ước các em mạnh khoẻ, giỏi giang. Tết là dịp mọi người quây quần bên nhau và dành cho nhau những lời chúc tốt đẹp.</a:t>
            </a:r>
          </a:p>
        </p:txBody>
      </p:sp>
      <p:sp>
        <p:nvSpPr>
          <p:cNvPr id="2" name="TextBox 1">
            <a:extLst>
              <a:ext uri="{FF2B5EF4-FFF2-40B4-BE49-F238E27FC236}">
                <a16:creationId xmlns:a16="http://schemas.microsoft.com/office/drawing/2014/main" id="{6A242BFF-1711-449F-BEC9-BB674A4E384F}"/>
              </a:ext>
            </a:extLst>
          </p:cNvPr>
          <p:cNvSpPr txBox="1"/>
          <p:nvPr/>
        </p:nvSpPr>
        <p:spPr>
          <a:xfrm>
            <a:off x="9420045" y="6193766"/>
            <a:ext cx="1759789" cy="51758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60036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661D0C3-15F9-416D-B14A-1CA614CEDD20}"/>
              </a:ext>
            </a:extLst>
          </p:cNvPr>
          <p:cNvSpPr/>
          <p:nvPr/>
        </p:nvSpPr>
        <p:spPr>
          <a:xfrm>
            <a:off x="1448972" y="2335237"/>
            <a:ext cx="9509760" cy="2532184"/>
          </a:xfrm>
          <a:prstGeom prst="roundRect">
            <a:avLst/>
          </a:prstGeom>
          <a:solidFill>
            <a:schemeClr val="accent4">
              <a:lumMod val="20000"/>
              <a:lumOff val="80000"/>
            </a:schemeClr>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26B45658-1C69-465F-A5F6-CE3B2CD1E4A4}"/>
              </a:ext>
            </a:extLst>
          </p:cNvPr>
          <p:cNvSpPr txBox="1"/>
          <p:nvPr/>
        </p:nvSpPr>
        <p:spPr>
          <a:xfrm>
            <a:off x="2169292" y="2236763"/>
            <a:ext cx="8539088" cy="2139496"/>
          </a:xfrm>
          <a:prstGeom prst="rect">
            <a:avLst/>
          </a:prstGeom>
          <a:noFill/>
        </p:spPr>
        <p:txBody>
          <a:bodyPr wrap="square" rtlCol="0">
            <a:spAutoFit/>
          </a:bodyPr>
          <a:lstStyle/>
          <a:p>
            <a:pPr algn="just">
              <a:lnSpc>
                <a:spcPct val="200000"/>
              </a:lnSpc>
            </a:pPr>
            <a:r>
              <a:rPr lang="en-US" sz="3600" b="1" dirty="0" err="1">
                <a:solidFill>
                  <a:srgbClr val="0000CC"/>
                </a:solidFill>
                <a:latin typeface="Times New Roman" panose="02020603050405020304" pitchFamily="18" charset="0"/>
                <a:cs typeface="Times New Roman" panose="02020603050405020304" pitchFamily="18" charset="0"/>
              </a:rPr>
              <a:t>Giọng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điệu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vui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vẻ</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giọng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giọng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endParaRPr lang="vi-VN" sz="3600" b="1" dirty="0">
              <a:solidFill>
                <a:srgbClr val="0000CC"/>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A6D26AD-717E-4F15-9FEB-EA10D09FEF09}"/>
              </a:ext>
            </a:extLst>
          </p:cNvPr>
          <p:cNvSpPr txBox="1"/>
          <p:nvPr/>
        </p:nvSpPr>
        <p:spPr>
          <a:xfrm>
            <a:off x="2628315" y="1305951"/>
            <a:ext cx="3993401"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 * </a:t>
            </a:r>
            <a:r>
              <a:rPr lang="en-US" sz="3600" b="1" dirty="0" err="1">
                <a:solidFill>
                  <a:srgbClr val="FF0000"/>
                </a:solidFill>
                <a:latin typeface="Times New Roman" panose="02020603050405020304" pitchFamily="18" charset="0"/>
                <a:cs typeface="Times New Roman" panose="02020603050405020304" pitchFamily="18" charset="0"/>
              </a:rPr>
              <a:t>Chú</a:t>
            </a:r>
            <a:r>
              <a:rPr lang="en-US" sz="3600" b="1" dirty="0">
                <a:solidFill>
                  <a:srgbClr val="FF0000"/>
                </a:solidFill>
                <a:latin typeface="Times New Roman" panose="02020603050405020304" pitchFamily="18" charset="0"/>
                <a:cs typeface="Times New Roman" panose="02020603050405020304" pitchFamily="18" charset="0"/>
              </a:rPr>
              <a:t> ý </a:t>
            </a:r>
            <a:r>
              <a:rPr lang="en-US" sz="3600" b="1" dirty="0" err="1">
                <a:solidFill>
                  <a:srgbClr val="FF0000"/>
                </a:solidFill>
                <a:latin typeface="Times New Roman" panose="02020603050405020304" pitchFamily="18" charset="0"/>
                <a:cs typeface="Times New Roman" panose="02020603050405020304" pitchFamily="18" charset="0"/>
              </a:rPr>
              <a:t>giọng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85B15BD-CFD2-4DC4-AF6C-84939E288879}"/>
              </a:ext>
            </a:extLst>
          </p:cNvPr>
          <p:cNvSpPr txBox="1"/>
          <p:nvPr/>
        </p:nvSpPr>
        <p:spPr>
          <a:xfrm>
            <a:off x="1035169" y="6211019"/>
            <a:ext cx="1759789" cy="51758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59214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34B46F-FC1D-49FB-8569-1F203B694158}"/>
              </a:ext>
            </a:extLst>
          </p:cNvPr>
          <p:cNvGraphicFramePr>
            <a:graphicFrameLocks noGrp="1"/>
          </p:cNvGraphicFramePr>
          <p:nvPr>
            <p:extLst>
              <p:ext uri="{D42A27DB-BD31-4B8C-83A1-F6EECF244321}">
                <p14:modId xmlns:p14="http://schemas.microsoft.com/office/powerpoint/2010/main" val="648013095"/>
              </p:ext>
            </p:extLst>
          </p:nvPr>
        </p:nvGraphicFramePr>
        <p:xfrm>
          <a:off x="1657906" y="1623714"/>
          <a:ext cx="10034421" cy="3720340"/>
        </p:xfrm>
        <a:graphic>
          <a:graphicData uri="http://schemas.openxmlformats.org/drawingml/2006/table">
            <a:tbl>
              <a:tblPr firstRow="1" firstCol="1" bandRow="1">
                <a:tableStyleId>{5C22544A-7EE6-4342-B048-85BDC9FD1C3A}</a:tableStyleId>
              </a:tblPr>
              <a:tblGrid>
                <a:gridCol w="10034421">
                  <a:extLst>
                    <a:ext uri="{9D8B030D-6E8A-4147-A177-3AD203B41FA5}">
                      <a16:colId xmlns:a16="http://schemas.microsoft.com/office/drawing/2014/main" val="841766107"/>
                    </a:ext>
                  </a:extLst>
                </a:gridCol>
              </a:tblGrid>
              <a:tr h="586823">
                <a:tc>
                  <a:txBody>
                    <a:bodyPr/>
                    <a:lstStyle/>
                    <a:p>
                      <a:pPr>
                        <a:lnSpc>
                          <a:spcPct val="200000"/>
                        </a:lnSpc>
                        <a:spcAft>
                          <a:spcPts val="0"/>
                        </a:spcAft>
                      </a:pPr>
                      <a:r>
                        <a:rPr lang="en-US" sz="3600" u="none" strike="noStrike" spc="0" dirty="0">
                          <a:solidFill>
                            <a:srgbClr val="FF0000"/>
                          </a:solidFill>
                          <a:effectLst/>
                          <a:latin typeface="Times New Roman" panose="02020603050405020304" pitchFamily="18" charset="0"/>
                          <a:cs typeface="Times New Roman" panose="02020603050405020304" pitchFamily="18" charset="0"/>
                        </a:rPr>
                        <a:t>- </a:t>
                      </a:r>
                      <a:r>
                        <a:rPr lang="vi-VN" sz="3600" u="none" strike="noStrike" spc="0" dirty="0">
                          <a:solidFill>
                            <a:srgbClr val="FF0000"/>
                          </a:solidFill>
                          <a:effectLst/>
                          <a:latin typeface="Times New Roman" panose="02020603050405020304" pitchFamily="18" charset="0"/>
                          <a:cs typeface="Times New Roman" panose="02020603050405020304" pitchFamily="18" charset="0"/>
                        </a:rPr>
                        <a:t>Đoạn 1: </a:t>
                      </a:r>
                      <a:r>
                        <a:rPr lang="en-US" sz="3600" u="none" strike="noStrike" spc="0" dirty="0">
                          <a:solidFill>
                            <a:srgbClr val="002060"/>
                          </a:solidFill>
                          <a:effectLst/>
                          <a:latin typeface="Times New Roman" panose="02020603050405020304" pitchFamily="18" charset="0"/>
                          <a:cs typeface="Times New Roman" panose="02020603050405020304" pitchFamily="18" charset="0"/>
                        </a:rPr>
                        <a:t>T</a:t>
                      </a:r>
                      <a:r>
                        <a:rPr lang="vi-VN" sz="3600" u="none" strike="noStrike" spc="0" dirty="0">
                          <a:solidFill>
                            <a:srgbClr val="002060"/>
                          </a:solidFill>
                          <a:effectLst/>
                          <a:latin typeface="Times New Roman" panose="02020603050405020304" pitchFamily="18" charset="0"/>
                          <a:cs typeface="Times New Roman" panose="02020603050405020304" pitchFamily="18" charset="0"/>
                        </a:rPr>
                        <a:t>ừ đầu </a:t>
                      </a:r>
                      <a:r>
                        <a:rPr lang="en-US" sz="3600" u="none" strike="noStrike" spc="0" dirty="0">
                          <a:solidFill>
                            <a:srgbClr val="002060"/>
                          </a:solidFill>
                          <a:effectLst/>
                          <a:latin typeface="Times New Roman" panose="02020603050405020304" pitchFamily="18" charset="0"/>
                          <a:cs typeface="Times New Roman" panose="02020603050405020304" pitchFamily="18" charset="0"/>
                        </a:rPr>
                        <a:t>… </a:t>
                      </a:r>
                      <a:r>
                        <a:rPr lang="vi-VN" sz="3600" u="none" strike="noStrike" spc="0" dirty="0">
                          <a:solidFill>
                            <a:srgbClr val="002060"/>
                          </a:solidFill>
                          <a:effectLst/>
                          <a:latin typeface="Times New Roman" panose="02020603050405020304" pitchFamily="18" charset="0"/>
                          <a:cs typeface="Times New Roman" panose="02020603050405020304" pitchFamily="18" charset="0"/>
                        </a:rPr>
                        <a:t>đến trong năm.</a:t>
                      </a:r>
                      <a:endParaRPr lang="vi-VN" sz="3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642584805"/>
                  </a:ext>
                </a:extLst>
              </a:tr>
              <a:tr h="586823">
                <a:tc>
                  <a:txBody>
                    <a:bodyPr/>
                    <a:lstStyle/>
                    <a:p>
                      <a:pPr>
                        <a:lnSpc>
                          <a:spcPct val="200000"/>
                        </a:lnSpc>
                        <a:spcAft>
                          <a:spcPts val="0"/>
                        </a:spcAft>
                      </a:pPr>
                      <a:r>
                        <a:rPr lang="vi-VN" sz="3600" u="none" strike="noStrike" spc="0" dirty="0">
                          <a:solidFill>
                            <a:srgbClr val="FF0000"/>
                          </a:solidFill>
                          <a:effectLst/>
                          <a:latin typeface="Times New Roman" panose="02020603050405020304" pitchFamily="18" charset="0"/>
                          <a:cs typeface="Times New Roman" panose="02020603050405020304" pitchFamily="18" charset="0"/>
                        </a:rPr>
                        <a:t>- </a:t>
                      </a:r>
                      <a:r>
                        <a:rPr lang="en-US" sz="3600" u="none" strike="noStrike" spc="0" dirty="0">
                          <a:solidFill>
                            <a:srgbClr val="FF0000"/>
                          </a:solidFill>
                          <a:effectLst/>
                          <a:latin typeface="Times New Roman" panose="02020603050405020304" pitchFamily="18" charset="0"/>
                          <a:cs typeface="Times New Roman" panose="02020603050405020304" pitchFamily="18" charset="0"/>
                        </a:rPr>
                        <a:t>Đ</a:t>
                      </a:r>
                      <a:r>
                        <a:rPr lang="vi-VN" sz="3600" u="none" strike="noStrike" spc="0" dirty="0">
                          <a:solidFill>
                            <a:srgbClr val="FF0000"/>
                          </a:solidFill>
                          <a:effectLst/>
                          <a:latin typeface="Times New Roman" panose="02020603050405020304" pitchFamily="18" charset="0"/>
                          <a:cs typeface="Times New Roman" panose="02020603050405020304" pitchFamily="18" charset="0"/>
                        </a:rPr>
                        <a:t>oạn 2: </a:t>
                      </a:r>
                      <a:r>
                        <a:rPr lang="en-US" sz="3600" u="none" strike="noStrike" spc="0" dirty="0">
                          <a:solidFill>
                            <a:srgbClr val="002060"/>
                          </a:solidFill>
                          <a:effectLst/>
                          <a:latin typeface="Times New Roman" panose="02020603050405020304" pitchFamily="18" charset="0"/>
                          <a:cs typeface="Times New Roman" panose="02020603050405020304" pitchFamily="18" charset="0"/>
                        </a:rPr>
                        <a:t>T</a:t>
                      </a:r>
                      <a:r>
                        <a:rPr lang="vi-VN" sz="3600" u="none" strike="noStrike" spc="0" dirty="0">
                          <a:solidFill>
                            <a:srgbClr val="002060"/>
                          </a:solidFill>
                          <a:effectLst/>
                          <a:latin typeface="Times New Roman" panose="02020603050405020304" pitchFamily="18" charset="0"/>
                          <a:cs typeface="Times New Roman" panose="02020603050405020304" pitchFamily="18" charset="0"/>
                        </a:rPr>
                        <a:t>ừ Vào dịp Tết</a:t>
                      </a:r>
                      <a:r>
                        <a:rPr lang="en-US" sz="3600" u="none" strike="noStrike" spc="0" dirty="0">
                          <a:solidFill>
                            <a:srgbClr val="002060"/>
                          </a:solidFill>
                          <a:effectLst/>
                          <a:latin typeface="Times New Roman" panose="02020603050405020304" pitchFamily="18" charset="0"/>
                          <a:cs typeface="Times New Roman" panose="02020603050405020304" pitchFamily="18" charset="0"/>
                        </a:rPr>
                        <a:t> …</a:t>
                      </a:r>
                      <a:r>
                        <a:rPr lang="vi-VN" sz="3600" u="none" strike="noStrike" spc="0" dirty="0">
                          <a:solidFill>
                            <a:srgbClr val="002060"/>
                          </a:solidFill>
                          <a:effectLst/>
                          <a:latin typeface="Times New Roman" panose="02020603050405020304" pitchFamily="18" charset="0"/>
                          <a:cs typeface="Times New Roman" panose="02020603050405020304" pitchFamily="18" charset="0"/>
                        </a:rPr>
                        <a:t> đến thịt lợn.</a:t>
                      </a:r>
                      <a:endParaRPr lang="vi-VN" sz="3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024154750"/>
                  </a:ext>
                </a:extLst>
              </a:tr>
              <a:tr h="586823">
                <a:tc>
                  <a:txBody>
                    <a:bodyPr/>
                    <a:lstStyle/>
                    <a:p>
                      <a:pPr>
                        <a:lnSpc>
                          <a:spcPct val="200000"/>
                        </a:lnSpc>
                        <a:spcAft>
                          <a:spcPts val="0"/>
                        </a:spcAft>
                      </a:pPr>
                      <a:r>
                        <a:rPr lang="vi-VN" sz="3600" u="none" strike="noStrike" spc="0" dirty="0">
                          <a:solidFill>
                            <a:srgbClr val="FF0000"/>
                          </a:solidFill>
                          <a:effectLst/>
                          <a:latin typeface="Times New Roman" panose="02020603050405020304" pitchFamily="18" charset="0"/>
                          <a:cs typeface="Times New Roman" panose="02020603050405020304" pitchFamily="18" charset="0"/>
                        </a:rPr>
                        <a:t>- </a:t>
                      </a:r>
                      <a:r>
                        <a:rPr lang="en-US" sz="3600" u="none" strike="noStrike" spc="0" dirty="0">
                          <a:solidFill>
                            <a:srgbClr val="FF0000"/>
                          </a:solidFill>
                          <a:effectLst/>
                          <a:latin typeface="Times New Roman" panose="02020603050405020304" pitchFamily="18" charset="0"/>
                          <a:cs typeface="Times New Roman" panose="02020603050405020304" pitchFamily="18" charset="0"/>
                        </a:rPr>
                        <a:t>Đ</a:t>
                      </a:r>
                      <a:r>
                        <a:rPr lang="vi-VN" sz="3600" u="none" strike="noStrike" spc="0" dirty="0">
                          <a:solidFill>
                            <a:srgbClr val="FF0000"/>
                          </a:solidFill>
                          <a:effectLst/>
                          <a:latin typeface="Times New Roman" panose="02020603050405020304" pitchFamily="18" charset="0"/>
                          <a:cs typeface="Times New Roman" panose="02020603050405020304" pitchFamily="18" charset="0"/>
                        </a:rPr>
                        <a:t>oạn 3: </a:t>
                      </a:r>
                      <a:r>
                        <a:rPr lang="en-US" sz="3600" u="none" strike="noStrike" spc="0" dirty="0">
                          <a:solidFill>
                            <a:srgbClr val="002060"/>
                          </a:solidFill>
                          <a:effectLst/>
                          <a:latin typeface="Times New Roman" panose="02020603050405020304" pitchFamily="18" charset="0"/>
                          <a:cs typeface="Times New Roman" panose="02020603050405020304" pitchFamily="18" charset="0"/>
                        </a:rPr>
                        <a:t>T</a:t>
                      </a:r>
                      <a:r>
                        <a:rPr lang="vi-VN" sz="3600" u="none" strike="noStrike" spc="0" dirty="0">
                          <a:solidFill>
                            <a:srgbClr val="002060"/>
                          </a:solidFill>
                          <a:effectLst/>
                          <a:latin typeface="Times New Roman" panose="02020603050405020304" pitchFamily="18" charset="0"/>
                          <a:cs typeface="Times New Roman" panose="02020603050405020304" pitchFamily="18" charset="0"/>
                        </a:rPr>
                        <a:t>ừ Mai và đào </a:t>
                      </a:r>
                      <a:r>
                        <a:rPr lang="en-US" sz="3600" u="none" strike="noStrike" spc="0" dirty="0">
                          <a:solidFill>
                            <a:srgbClr val="002060"/>
                          </a:solidFill>
                          <a:effectLst/>
                          <a:latin typeface="Times New Roman" panose="02020603050405020304" pitchFamily="18" charset="0"/>
                          <a:cs typeface="Times New Roman" panose="02020603050405020304" pitchFamily="18" charset="0"/>
                        </a:rPr>
                        <a:t>… </a:t>
                      </a:r>
                      <a:r>
                        <a:rPr lang="vi-VN" sz="3600" u="none" strike="noStrike" spc="0" dirty="0">
                          <a:solidFill>
                            <a:srgbClr val="002060"/>
                          </a:solidFill>
                          <a:effectLst/>
                          <a:latin typeface="Times New Roman" panose="02020603050405020304" pitchFamily="18" charset="0"/>
                          <a:cs typeface="Times New Roman" panose="02020603050405020304" pitchFamily="18" charset="0"/>
                        </a:rPr>
                        <a:t>đến chúm chím</a:t>
                      </a:r>
                      <a:endParaRPr lang="vi-VN" sz="3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438666419"/>
                  </a:ext>
                </a:extLst>
              </a:tr>
              <a:tr h="586823">
                <a:tc>
                  <a:txBody>
                    <a:bodyPr/>
                    <a:lstStyle/>
                    <a:p>
                      <a:pPr>
                        <a:lnSpc>
                          <a:spcPct val="200000"/>
                        </a:lnSpc>
                        <a:spcAft>
                          <a:spcPts val="0"/>
                        </a:spcAft>
                      </a:pPr>
                      <a:r>
                        <a:rPr lang="vi-VN" sz="3600" u="none" strike="noStrike" spc="0" dirty="0">
                          <a:solidFill>
                            <a:srgbClr val="FF0000"/>
                          </a:solidFill>
                          <a:effectLst/>
                          <a:latin typeface="Times New Roman" panose="02020603050405020304" pitchFamily="18" charset="0"/>
                          <a:cs typeface="Times New Roman" panose="02020603050405020304" pitchFamily="18" charset="0"/>
                        </a:rPr>
                        <a:t>- </a:t>
                      </a:r>
                      <a:r>
                        <a:rPr lang="en-US" sz="3600" u="none" strike="noStrike" spc="0" dirty="0">
                          <a:solidFill>
                            <a:srgbClr val="FF0000"/>
                          </a:solidFill>
                          <a:effectLst/>
                          <a:latin typeface="Times New Roman" panose="02020603050405020304" pitchFamily="18" charset="0"/>
                          <a:cs typeface="Times New Roman" panose="02020603050405020304" pitchFamily="18" charset="0"/>
                        </a:rPr>
                        <a:t>Đ</a:t>
                      </a:r>
                      <a:r>
                        <a:rPr lang="vi-VN" sz="3600" u="none" strike="noStrike" spc="0" dirty="0">
                          <a:solidFill>
                            <a:srgbClr val="FF0000"/>
                          </a:solidFill>
                          <a:effectLst/>
                          <a:latin typeface="Times New Roman" panose="02020603050405020304" pitchFamily="18" charset="0"/>
                          <a:cs typeface="Times New Roman" panose="02020603050405020304" pitchFamily="18" charset="0"/>
                        </a:rPr>
                        <a:t>oạn 4: </a:t>
                      </a:r>
                      <a:r>
                        <a:rPr lang="en-US" sz="3600" u="none" strike="noStrike" spc="0" dirty="0">
                          <a:solidFill>
                            <a:srgbClr val="002060"/>
                          </a:solidFill>
                          <a:effectLst/>
                          <a:latin typeface="Times New Roman" panose="02020603050405020304" pitchFamily="18" charset="0"/>
                          <a:cs typeface="Times New Roman" panose="02020603050405020304" pitchFamily="18" charset="0"/>
                        </a:rPr>
                        <a:t>P</a:t>
                      </a:r>
                      <a:r>
                        <a:rPr lang="vi-VN" sz="3600" u="none" strike="noStrike" spc="0" dirty="0">
                          <a:solidFill>
                            <a:srgbClr val="002060"/>
                          </a:solidFill>
                          <a:effectLst/>
                          <a:latin typeface="Times New Roman" panose="02020603050405020304" pitchFamily="18" charset="0"/>
                          <a:cs typeface="Times New Roman" panose="02020603050405020304" pitchFamily="18" charset="0"/>
                        </a:rPr>
                        <a:t>hần còn lại.</a:t>
                      </a:r>
                      <a:endParaRPr lang="vi-VN" sz="3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844811183"/>
                  </a:ext>
                </a:extLst>
              </a:tr>
            </a:tbl>
          </a:graphicData>
        </a:graphic>
      </p:graphicFrame>
      <p:sp>
        <p:nvSpPr>
          <p:cNvPr id="3" name="TextBox 2">
            <a:extLst>
              <a:ext uri="{FF2B5EF4-FFF2-40B4-BE49-F238E27FC236}">
                <a16:creationId xmlns:a16="http://schemas.microsoft.com/office/drawing/2014/main" id="{6B83A95E-25A6-4ED1-9DE4-2AE79214980C}"/>
              </a:ext>
            </a:extLst>
          </p:cNvPr>
          <p:cNvSpPr txBox="1"/>
          <p:nvPr/>
        </p:nvSpPr>
        <p:spPr>
          <a:xfrm>
            <a:off x="2383436" y="794478"/>
            <a:ext cx="7180289"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đọc</a:t>
            </a:r>
            <a:r>
              <a:rPr lang="en-US" sz="4000" b="1" dirty="0">
                <a:solidFill>
                  <a:srgbClr val="FF0000"/>
                </a:solidFill>
                <a:latin typeface="Times New Roman" panose="02020603050405020304" pitchFamily="18" charset="0"/>
                <a:cs typeface="Times New Roman" panose="02020603050405020304" pitchFamily="18" charset="0"/>
              </a:rPr>
              <a:t> đ</a:t>
            </a:r>
            <a:r>
              <a:rPr lang="vi-VN" sz="4000" b="1" dirty="0">
                <a:solidFill>
                  <a:srgbClr val="FF0000"/>
                </a:solidFill>
                <a:latin typeface="Times New Roman" panose="02020603050405020304" pitchFamily="18" charset="0"/>
                <a:cs typeface="Times New Roman" panose="02020603050405020304" pitchFamily="18" charset="0"/>
              </a:rPr>
              <a:t>ư</a:t>
            </a:r>
            <a:r>
              <a:rPr lang="en-US" sz="4000" b="1" dirty="0" err="1">
                <a:solidFill>
                  <a:srgbClr val="FF0000"/>
                </a:solidFill>
                <a:latin typeface="Times New Roman" panose="02020603050405020304" pitchFamily="18" charset="0"/>
                <a:cs typeface="Times New Roman" panose="02020603050405020304" pitchFamily="18" charset="0"/>
              </a:rPr>
              <a:t>ợc</a:t>
            </a:r>
            <a:r>
              <a:rPr lang="en-US" sz="4000" b="1" dirty="0">
                <a:solidFill>
                  <a:srgbClr val="FF0000"/>
                </a:solidFill>
                <a:latin typeface="Times New Roman" panose="02020603050405020304" pitchFamily="18" charset="0"/>
                <a:cs typeface="Times New Roman" panose="02020603050405020304" pitchFamily="18" charset="0"/>
              </a:rPr>
              <a:t> chia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4 </a:t>
            </a:r>
            <a:r>
              <a:rPr lang="en-US" sz="4000" b="1" dirty="0" err="1">
                <a:solidFill>
                  <a:srgbClr val="FF0000"/>
                </a:solidFill>
                <a:latin typeface="Times New Roman" panose="02020603050405020304" pitchFamily="18" charset="0"/>
                <a:cs typeface="Times New Roman" panose="02020603050405020304" pitchFamily="18" charset="0"/>
              </a:rPr>
              <a:t>đoạn</a:t>
            </a:r>
            <a:r>
              <a:rPr lang="en-US" sz="4000" b="1" dirty="0">
                <a:solidFill>
                  <a:srgbClr val="FF0000"/>
                </a:solidFill>
                <a:latin typeface="Times New Roman" panose="02020603050405020304" pitchFamily="18" charset="0"/>
                <a:cs typeface="Times New Roman" panose="02020603050405020304" pitchFamily="18" charset="0"/>
              </a:rPr>
              <a:t>:</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14C1362-3B76-4597-B01C-01AB0D84C38C}"/>
              </a:ext>
            </a:extLst>
          </p:cNvPr>
          <p:cNvSpPr txBox="1"/>
          <p:nvPr/>
        </p:nvSpPr>
        <p:spPr>
          <a:xfrm>
            <a:off x="1086928" y="6211019"/>
            <a:ext cx="1759789" cy="51758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52320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5633230-7013-4919-AA14-1E1DC984D5AE}"/>
              </a:ext>
            </a:extLst>
          </p:cNvPr>
          <p:cNvSpPr txBox="1"/>
          <p:nvPr/>
        </p:nvSpPr>
        <p:spPr>
          <a:xfrm>
            <a:off x="977705" y="6210833"/>
            <a:ext cx="1759789"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8" name="Left Brace 7">
            <a:extLst>
              <a:ext uri="{FF2B5EF4-FFF2-40B4-BE49-F238E27FC236}">
                <a16:creationId xmlns:a16="http://schemas.microsoft.com/office/drawing/2014/main" id="{67F9CBC3-F1FD-479F-8872-5534FEDD6E19}"/>
              </a:ext>
            </a:extLst>
          </p:cNvPr>
          <p:cNvSpPr/>
          <p:nvPr/>
        </p:nvSpPr>
        <p:spPr>
          <a:xfrm>
            <a:off x="772668" y="1036017"/>
            <a:ext cx="154745" cy="40734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0" name="Left Brace 9">
            <a:extLst>
              <a:ext uri="{FF2B5EF4-FFF2-40B4-BE49-F238E27FC236}">
                <a16:creationId xmlns:a16="http://schemas.microsoft.com/office/drawing/2014/main" id="{8651CD0C-3B76-4A0F-AE68-FA3A314894BA}"/>
              </a:ext>
            </a:extLst>
          </p:cNvPr>
          <p:cNvSpPr/>
          <p:nvPr/>
        </p:nvSpPr>
        <p:spPr>
          <a:xfrm>
            <a:off x="675250" y="3258648"/>
            <a:ext cx="198002" cy="130595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1" name="Left Brace 10">
            <a:extLst>
              <a:ext uri="{FF2B5EF4-FFF2-40B4-BE49-F238E27FC236}">
                <a16:creationId xmlns:a16="http://schemas.microsoft.com/office/drawing/2014/main" id="{34609D3B-340D-4415-B73F-F0A55905C3A8}"/>
              </a:ext>
            </a:extLst>
          </p:cNvPr>
          <p:cNvSpPr/>
          <p:nvPr/>
        </p:nvSpPr>
        <p:spPr>
          <a:xfrm>
            <a:off x="675250" y="4904882"/>
            <a:ext cx="198002" cy="130595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9" name="Left Brace 8">
            <a:extLst>
              <a:ext uri="{FF2B5EF4-FFF2-40B4-BE49-F238E27FC236}">
                <a16:creationId xmlns:a16="http://schemas.microsoft.com/office/drawing/2014/main" id="{09B2E5F9-D2DC-4068-AFE1-A657957C7755}"/>
              </a:ext>
            </a:extLst>
          </p:cNvPr>
          <p:cNvSpPr/>
          <p:nvPr/>
        </p:nvSpPr>
        <p:spPr>
          <a:xfrm>
            <a:off x="716398" y="1674057"/>
            <a:ext cx="198002" cy="130595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411D631-6B07-4937-9F76-CB30A6CAE00A}"/>
              </a:ext>
            </a:extLst>
          </p:cNvPr>
          <p:cNvSpPr txBox="1"/>
          <p:nvPr/>
        </p:nvSpPr>
        <p:spPr>
          <a:xfrm>
            <a:off x="793771" y="861589"/>
            <a:ext cx="11209750" cy="5565947"/>
          </a:xfrm>
          <a:prstGeom prst="rect">
            <a:avLst/>
          </a:prstGeom>
          <a:noFill/>
        </p:spPr>
        <p:txBody>
          <a:bodyPr wrap="square" rtlCol="0">
            <a:spAutoFit/>
          </a:bodyPr>
          <a:lstStyle/>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Tết là khởi đầu cho một năm mới, là dịp lễ được mong chờ nhất trong năm.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Mai và đào là hai loài hoa đặc trưng cho Tết ở hai miền Nam, Bắc. Hoa mai rực rỡ sắc vàng. Hoa đào thường có màu hồng tươi, xen lẫn lá xanh và nụ hồng chúm chím.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Ngày Tết, người lớn thường tặng trẻ em những bao lì xì xinh xắn, với mong ước các em mạnh khoẻ, giỏi giang. Tết là dịp mọi người quây quần bên nhau và dành cho nhau những lời chúc tốt đẹp.</a:t>
            </a:r>
          </a:p>
        </p:txBody>
      </p:sp>
      <p:sp>
        <p:nvSpPr>
          <p:cNvPr id="3" name="TextBox 2">
            <a:extLst>
              <a:ext uri="{FF2B5EF4-FFF2-40B4-BE49-F238E27FC236}">
                <a16:creationId xmlns:a16="http://schemas.microsoft.com/office/drawing/2014/main" id="{276FCC13-8CC5-4679-8C27-9C1F8DBA3780}"/>
              </a:ext>
            </a:extLst>
          </p:cNvPr>
          <p:cNvSpPr txBox="1"/>
          <p:nvPr/>
        </p:nvSpPr>
        <p:spPr>
          <a:xfrm>
            <a:off x="4262990" y="113382"/>
            <a:ext cx="3234572" cy="820674"/>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Tết đến rồi</a:t>
            </a:r>
            <a:endParaRPr kumimoji="0" lang="en-US" sz="36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 name="Oval 3">
            <a:extLst>
              <a:ext uri="{FF2B5EF4-FFF2-40B4-BE49-F238E27FC236}">
                <a16:creationId xmlns:a16="http://schemas.microsoft.com/office/drawing/2014/main" id="{22548873-7858-454C-BF83-7F2F98E54193}"/>
              </a:ext>
            </a:extLst>
          </p:cNvPr>
          <p:cNvSpPr/>
          <p:nvPr/>
        </p:nvSpPr>
        <p:spPr>
          <a:xfrm>
            <a:off x="146659" y="995758"/>
            <a:ext cx="570795" cy="500849"/>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endParaRPr lang="vi-VN" sz="2800" b="1"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5775A1F1-CF7E-4712-AA0D-86318E9CE2A5}"/>
              </a:ext>
            </a:extLst>
          </p:cNvPr>
          <p:cNvSpPr/>
          <p:nvPr/>
        </p:nvSpPr>
        <p:spPr>
          <a:xfrm>
            <a:off x="146659" y="1988915"/>
            <a:ext cx="570795" cy="500849"/>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134F9B42-2CFB-4281-8251-02B3C07D29D9}"/>
              </a:ext>
            </a:extLst>
          </p:cNvPr>
          <p:cNvSpPr/>
          <p:nvPr/>
        </p:nvSpPr>
        <p:spPr>
          <a:xfrm>
            <a:off x="118522" y="3623535"/>
            <a:ext cx="570795" cy="500849"/>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0E2588A7-57B2-462B-B720-D3FA08A1E711}"/>
              </a:ext>
            </a:extLst>
          </p:cNvPr>
          <p:cNvSpPr/>
          <p:nvPr/>
        </p:nvSpPr>
        <p:spPr>
          <a:xfrm>
            <a:off x="118523" y="5258153"/>
            <a:ext cx="570795" cy="500849"/>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4</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9268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9" grpId="0" animBg="1"/>
      <p:bldP spid="2" grpId="0"/>
      <p:bldP spid="3" grpId="0"/>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 Brace 7">
            <a:extLst>
              <a:ext uri="{FF2B5EF4-FFF2-40B4-BE49-F238E27FC236}">
                <a16:creationId xmlns:a16="http://schemas.microsoft.com/office/drawing/2014/main" id="{67F9CBC3-F1FD-479F-8872-5534FEDD6E19}"/>
              </a:ext>
            </a:extLst>
          </p:cNvPr>
          <p:cNvSpPr/>
          <p:nvPr/>
        </p:nvSpPr>
        <p:spPr>
          <a:xfrm>
            <a:off x="772668" y="1036017"/>
            <a:ext cx="154745" cy="40734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0" name="Left Brace 9">
            <a:extLst>
              <a:ext uri="{FF2B5EF4-FFF2-40B4-BE49-F238E27FC236}">
                <a16:creationId xmlns:a16="http://schemas.microsoft.com/office/drawing/2014/main" id="{8651CD0C-3B76-4A0F-AE68-FA3A314894BA}"/>
              </a:ext>
            </a:extLst>
          </p:cNvPr>
          <p:cNvSpPr/>
          <p:nvPr/>
        </p:nvSpPr>
        <p:spPr>
          <a:xfrm>
            <a:off x="675250" y="3258648"/>
            <a:ext cx="198002" cy="130595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1" name="Left Brace 10">
            <a:extLst>
              <a:ext uri="{FF2B5EF4-FFF2-40B4-BE49-F238E27FC236}">
                <a16:creationId xmlns:a16="http://schemas.microsoft.com/office/drawing/2014/main" id="{34609D3B-340D-4415-B73F-F0A55905C3A8}"/>
              </a:ext>
            </a:extLst>
          </p:cNvPr>
          <p:cNvSpPr/>
          <p:nvPr/>
        </p:nvSpPr>
        <p:spPr>
          <a:xfrm>
            <a:off x="675250" y="4904882"/>
            <a:ext cx="198002" cy="130595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9" name="Left Brace 8">
            <a:extLst>
              <a:ext uri="{FF2B5EF4-FFF2-40B4-BE49-F238E27FC236}">
                <a16:creationId xmlns:a16="http://schemas.microsoft.com/office/drawing/2014/main" id="{09B2E5F9-D2DC-4068-AFE1-A657957C7755}"/>
              </a:ext>
            </a:extLst>
          </p:cNvPr>
          <p:cNvSpPr/>
          <p:nvPr/>
        </p:nvSpPr>
        <p:spPr>
          <a:xfrm>
            <a:off x="716398" y="1674057"/>
            <a:ext cx="198002" cy="130595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411D631-6B07-4937-9F76-CB30A6CAE00A}"/>
              </a:ext>
            </a:extLst>
          </p:cNvPr>
          <p:cNvSpPr txBox="1"/>
          <p:nvPr/>
        </p:nvSpPr>
        <p:spPr>
          <a:xfrm>
            <a:off x="793771" y="861589"/>
            <a:ext cx="11209750" cy="5565947"/>
          </a:xfrm>
          <a:prstGeom prst="rect">
            <a:avLst/>
          </a:prstGeom>
          <a:noFill/>
        </p:spPr>
        <p:txBody>
          <a:bodyPr wrap="square" rtlCol="0">
            <a:spAutoFit/>
          </a:bodyPr>
          <a:lstStyle/>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Tết là khởi đầu cho một năm mới, là dịp lễ được mong chờ nhất trong năm.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Mai và đào là hai loài hoa đặc trưng cho Tết ở hai miền Nam, Bắc. Hoa mai rực rỡ sắc vàng. Hoa đào thường có màu hồng tươi, xen lẫn lá xanh và nụ hồng chúm chím.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Ngày Tết, người lớn thường tặng trẻ em những bao lì xì xinh xắn, với mong ước các em mạnh khoẻ, giỏi giang. Tết là dịp mọi người quây quần bên nhau và dành cho nhau những lời chúc tốt đẹp.</a:t>
            </a:r>
          </a:p>
        </p:txBody>
      </p:sp>
      <p:sp>
        <p:nvSpPr>
          <p:cNvPr id="3" name="TextBox 2">
            <a:extLst>
              <a:ext uri="{FF2B5EF4-FFF2-40B4-BE49-F238E27FC236}">
                <a16:creationId xmlns:a16="http://schemas.microsoft.com/office/drawing/2014/main" id="{276FCC13-8CC5-4679-8C27-9C1F8DBA3780}"/>
              </a:ext>
            </a:extLst>
          </p:cNvPr>
          <p:cNvSpPr txBox="1"/>
          <p:nvPr/>
        </p:nvSpPr>
        <p:spPr>
          <a:xfrm>
            <a:off x="4262990" y="113382"/>
            <a:ext cx="3234572" cy="820674"/>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Tết đến rồi</a:t>
            </a:r>
            <a:endParaRPr kumimoji="0" lang="en-US" sz="36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 name="Oval 3">
            <a:extLst>
              <a:ext uri="{FF2B5EF4-FFF2-40B4-BE49-F238E27FC236}">
                <a16:creationId xmlns:a16="http://schemas.microsoft.com/office/drawing/2014/main" id="{22548873-7858-454C-BF83-7F2F98E54193}"/>
              </a:ext>
            </a:extLst>
          </p:cNvPr>
          <p:cNvSpPr/>
          <p:nvPr/>
        </p:nvSpPr>
        <p:spPr>
          <a:xfrm>
            <a:off x="146659" y="995758"/>
            <a:ext cx="570795" cy="500849"/>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endParaRPr lang="vi-VN" sz="2800" b="1"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5775A1F1-CF7E-4712-AA0D-86318E9CE2A5}"/>
              </a:ext>
            </a:extLst>
          </p:cNvPr>
          <p:cNvSpPr/>
          <p:nvPr/>
        </p:nvSpPr>
        <p:spPr>
          <a:xfrm>
            <a:off x="146659" y="1988915"/>
            <a:ext cx="570795" cy="500849"/>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134F9B42-2CFB-4281-8251-02B3C07D29D9}"/>
              </a:ext>
            </a:extLst>
          </p:cNvPr>
          <p:cNvSpPr/>
          <p:nvPr/>
        </p:nvSpPr>
        <p:spPr>
          <a:xfrm>
            <a:off x="118522" y="3623535"/>
            <a:ext cx="570795" cy="500849"/>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0E2588A7-57B2-462B-B720-D3FA08A1E711}"/>
              </a:ext>
            </a:extLst>
          </p:cNvPr>
          <p:cNvSpPr/>
          <p:nvPr/>
        </p:nvSpPr>
        <p:spPr>
          <a:xfrm>
            <a:off x="118523" y="5258153"/>
            <a:ext cx="570795" cy="500849"/>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4</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401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9" grpId="0" animBg="1"/>
      <p:bldP spid="2" grpId="0"/>
      <p:bldP spid="3" grpId="0"/>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D5C7264F-4AC7-468A-A179-5CE76234B103}"/>
              </a:ext>
            </a:extLst>
          </p:cNvPr>
          <p:cNvSpPr/>
          <p:nvPr/>
        </p:nvSpPr>
        <p:spPr>
          <a:xfrm>
            <a:off x="1924051" y="3669595"/>
            <a:ext cx="8725192" cy="2354704"/>
          </a:xfrm>
          <a:prstGeom prst="roundRect">
            <a:avLst/>
          </a:prstGeom>
          <a:solidFill>
            <a:schemeClr val="accent5">
              <a:lumMod val="20000"/>
              <a:lumOff val="80000"/>
            </a:schemeClr>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Rounded Corners 1">
            <a:extLst>
              <a:ext uri="{FF2B5EF4-FFF2-40B4-BE49-F238E27FC236}">
                <a16:creationId xmlns:a16="http://schemas.microsoft.com/office/drawing/2014/main" id="{AA236D9A-115E-4108-9DFB-A4C9EED21790}"/>
              </a:ext>
            </a:extLst>
          </p:cNvPr>
          <p:cNvSpPr/>
          <p:nvPr/>
        </p:nvSpPr>
        <p:spPr>
          <a:xfrm>
            <a:off x="1924051" y="1565676"/>
            <a:ext cx="8725192" cy="1821120"/>
          </a:xfrm>
          <a:prstGeom prst="roundRect">
            <a:avLst/>
          </a:prstGeom>
          <a:solidFill>
            <a:schemeClr val="accent4">
              <a:lumMod val="20000"/>
              <a:lumOff val="80000"/>
            </a:schemeClr>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2A5A9F82-C334-4BC3-A258-9F048CB1B05F}"/>
              </a:ext>
            </a:extLst>
          </p:cNvPr>
          <p:cNvSpPr txBox="1"/>
          <p:nvPr/>
        </p:nvSpPr>
        <p:spPr>
          <a:xfrm>
            <a:off x="2216655" y="318611"/>
            <a:ext cx="6946395" cy="901593"/>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Luyện</a:t>
            </a: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đọc</a:t>
            </a: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vi-VN" sz="40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câu dài</a:t>
            </a: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a:t>
            </a:r>
          </a:p>
        </p:txBody>
      </p:sp>
      <p:sp>
        <p:nvSpPr>
          <p:cNvPr id="29" name="Rectangle 28">
            <a:extLst>
              <a:ext uri="{FF2B5EF4-FFF2-40B4-BE49-F238E27FC236}">
                <a16:creationId xmlns:a16="http://schemas.microsoft.com/office/drawing/2014/main" id="{37823BAE-D5C8-41BB-A76F-97D55A6B117A}"/>
              </a:ext>
            </a:extLst>
          </p:cNvPr>
          <p:cNvSpPr/>
          <p:nvPr/>
        </p:nvSpPr>
        <p:spPr>
          <a:xfrm>
            <a:off x="2090348" y="1607880"/>
            <a:ext cx="8177601" cy="1569660"/>
          </a:xfrm>
          <a:prstGeom prst="rect">
            <a:avLst/>
          </a:prstGeom>
        </p:spPr>
        <p:txBody>
          <a:bodyPr wrap="square">
            <a:spAutoFit/>
          </a:bodyPr>
          <a:lstStyle/>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Hoa đào thường có màu hồng tươi, xen lẫn lá xanh và nụ hồng chúm chím.</a:t>
            </a:r>
          </a:p>
        </p:txBody>
      </p:sp>
      <p:cxnSp>
        <p:nvCxnSpPr>
          <p:cNvPr id="30" name="Straight Connector 29">
            <a:extLst>
              <a:ext uri="{FF2B5EF4-FFF2-40B4-BE49-F238E27FC236}">
                <a16:creationId xmlns:a16="http://schemas.microsoft.com/office/drawing/2014/main" id="{50E7B565-5044-4F5C-8958-6CF56AE91343}"/>
              </a:ext>
            </a:extLst>
          </p:cNvPr>
          <p:cNvCxnSpPr/>
          <p:nvPr/>
        </p:nvCxnSpPr>
        <p:spPr>
          <a:xfrm flipH="1">
            <a:off x="3033043" y="2481163"/>
            <a:ext cx="150160" cy="6277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442D13B-E5CC-42D4-BCFB-E7114FEF3729}"/>
              </a:ext>
            </a:extLst>
          </p:cNvPr>
          <p:cNvSpPr/>
          <p:nvPr/>
        </p:nvSpPr>
        <p:spPr>
          <a:xfrm>
            <a:off x="2146268" y="3643988"/>
            <a:ext cx="8331232" cy="2308324"/>
          </a:xfrm>
          <a:prstGeom prst="rect">
            <a:avLst/>
          </a:prstGeom>
        </p:spPr>
        <p:txBody>
          <a:bodyPr wrap="square">
            <a:spAutoFit/>
          </a:bodyPr>
          <a:lstStyle/>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Ngày Tết, người lớn thường tặng trẻ em những bao lì xì xinh xắn, với mong ước các em mạnh khoẻ, giỏi giang.</a:t>
            </a:r>
          </a:p>
        </p:txBody>
      </p:sp>
      <p:cxnSp>
        <p:nvCxnSpPr>
          <p:cNvPr id="36" name="Straight Connector 35">
            <a:extLst>
              <a:ext uri="{FF2B5EF4-FFF2-40B4-BE49-F238E27FC236}">
                <a16:creationId xmlns:a16="http://schemas.microsoft.com/office/drawing/2014/main" id="{BA35733C-442B-41E9-AC81-D7F7067DF32D}"/>
              </a:ext>
            </a:extLst>
          </p:cNvPr>
          <p:cNvCxnSpPr/>
          <p:nvPr/>
        </p:nvCxnSpPr>
        <p:spPr>
          <a:xfrm flipH="1">
            <a:off x="8003396" y="4533071"/>
            <a:ext cx="124100" cy="6277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A1ADC40-712B-4CBA-92E5-A00B1A346766}"/>
              </a:ext>
            </a:extLst>
          </p:cNvPr>
          <p:cNvSpPr txBox="1"/>
          <p:nvPr/>
        </p:nvSpPr>
        <p:spPr>
          <a:xfrm>
            <a:off x="1044156" y="6280596"/>
            <a:ext cx="1759789" cy="51758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665878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2019</Words>
  <Application>Microsoft Office PowerPoint</Application>
  <PresentationFormat>Widescreen</PresentationFormat>
  <Paragraphs>152</Paragraphs>
  <Slides>22</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等线</vt:lpstr>
      <vt:lpstr>Arial</vt:lpstr>
      <vt:lpstr>Arial-Rounded</vt:lpstr>
      <vt:lpstr>Calibri</vt:lpstr>
      <vt:lpstr>Calibri Light</vt:lpstr>
      <vt:lpstr>Times New Roman</vt:lpstr>
      <vt:lpstr>UTM Avo</vt:lpstr>
      <vt:lpstr>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Hanh Tham</cp:lastModifiedBy>
  <cp:revision>101</cp:revision>
  <dcterms:created xsi:type="dcterms:W3CDTF">2021-12-21T06:34:40Z</dcterms:created>
  <dcterms:modified xsi:type="dcterms:W3CDTF">2025-02-07T16:18:56Z</dcterms:modified>
</cp:coreProperties>
</file>