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8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0" r:id="rId3"/>
    <p:sldMasterId id="2147483712" r:id="rId4"/>
    <p:sldMasterId id="2147483724" r:id="rId5"/>
    <p:sldMasterId id="2147483733" r:id="rId6"/>
    <p:sldMasterId id="2147483738" r:id="rId7"/>
    <p:sldMasterId id="2147483743" r:id="rId8"/>
    <p:sldMasterId id="2147483746" r:id="rId9"/>
  </p:sldMasterIdLst>
  <p:notesMasterIdLst>
    <p:notesMasterId r:id="rId34"/>
  </p:notesMasterIdLst>
  <p:sldIdLst>
    <p:sldId id="2007577144" r:id="rId10"/>
    <p:sldId id="2007577143" r:id="rId11"/>
    <p:sldId id="258" r:id="rId12"/>
    <p:sldId id="2007577096" r:id="rId13"/>
    <p:sldId id="2007577126" r:id="rId14"/>
    <p:sldId id="2007577140" r:id="rId15"/>
    <p:sldId id="2007577136" r:id="rId16"/>
    <p:sldId id="282" r:id="rId17"/>
    <p:sldId id="2007577145" r:id="rId18"/>
    <p:sldId id="2007577146" r:id="rId19"/>
    <p:sldId id="2007577147" r:id="rId20"/>
    <p:sldId id="2007577137" r:id="rId21"/>
    <p:sldId id="367" r:id="rId22"/>
    <p:sldId id="2007577138" r:id="rId23"/>
    <p:sldId id="2007577139" r:id="rId24"/>
    <p:sldId id="2007577148" r:id="rId25"/>
    <p:sldId id="2007577149" r:id="rId26"/>
    <p:sldId id="2007577150" r:id="rId27"/>
    <p:sldId id="2007577127" r:id="rId28"/>
    <p:sldId id="2007577141" r:id="rId29"/>
    <p:sldId id="2007577131" r:id="rId30"/>
    <p:sldId id="2007577142" r:id="rId31"/>
    <p:sldId id="2007577132" r:id="rId32"/>
    <p:sldId id="200757713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EBFE"/>
    <a:srgbClr val="FFC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3" d="100"/>
          <a:sy n="53" d="100"/>
        </p:scale>
        <p:origin x="14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8FCCDD9A-FC11-45C4-AB31-3CA70FE6619B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0102AD6C-068B-49F7-98F9-1332A8974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8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63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907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11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602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415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693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205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2726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27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60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push dir="u"/>
      </p:transition>
    </mc:Choice>
    <mc:Fallback xmlns="">
      <p:transition advTm="1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5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push dir="u"/>
      </p:transition>
    </mc:Choice>
    <mc:Fallback xmlns="">
      <p:transition advTm="1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82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push dir="u"/>
      </p:transition>
    </mc:Choice>
    <mc:Fallback xmlns="">
      <p:transition advTm="100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87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39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6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81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56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64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58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40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5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push dir="u"/>
      </p:transition>
    </mc:Choice>
    <mc:Fallback xmlns="">
      <p:transition advTm="100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86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4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0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0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8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6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59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push dir="u"/>
      </p:transition>
    </mc:Choice>
    <mc:Fallback xmlns="">
      <p:transition advTm="1000"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3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0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4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2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8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2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8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34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push dir="u"/>
      </p:transition>
    </mc:Choice>
    <mc:Fallback xmlns="">
      <p:transition advTm="1000">
        <p:push dir="u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0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9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8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64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70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30F0DCC6-A6F8-4F80-AC7B-DD118168C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39C62F9-7AAC-4EC2-8551-F74B0C7AC0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51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52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14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57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6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push dir="u"/>
      </p:transition>
    </mc:Choice>
    <mc:Fallback xmlns="">
      <p:transition advTm="1000">
        <p:push dir="u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77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12538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5403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84458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9301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50246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80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9" y="1762125"/>
            <a:ext cx="11443217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87551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93220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3201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43B11E-E954-4E97-BB4A-21CF3B067AAF}"/>
              </a:ext>
            </a:extLst>
          </p:cNvPr>
          <p:cNvSpPr/>
          <p:nvPr userDrawn="1"/>
        </p:nvSpPr>
        <p:spPr>
          <a:xfrm>
            <a:off x="156928" y="170507"/>
            <a:ext cx="11769505" cy="6516987"/>
          </a:xfrm>
          <a:custGeom>
            <a:avLst/>
            <a:gdLst>
              <a:gd name="connsiteX0" fmla="*/ 0 w 8827129"/>
              <a:gd name="connsiteY0" fmla="*/ 552070 h 4887740"/>
              <a:gd name="connsiteX1" fmla="*/ 552070 w 8827129"/>
              <a:gd name="connsiteY1" fmla="*/ 0 h 4887740"/>
              <a:gd name="connsiteX2" fmla="*/ 991686 w 8827129"/>
              <a:gd name="connsiteY2" fmla="*/ 0 h 4887740"/>
              <a:gd name="connsiteX3" fmla="*/ 1662992 w 8827129"/>
              <a:gd name="connsiteY3" fmla="*/ 0 h 4887740"/>
              <a:gd name="connsiteX4" fmla="*/ 2257068 w 8827129"/>
              <a:gd name="connsiteY4" fmla="*/ 0 h 4887740"/>
              <a:gd name="connsiteX5" fmla="*/ 3005604 w 8827129"/>
              <a:gd name="connsiteY5" fmla="*/ 0 h 4887740"/>
              <a:gd name="connsiteX6" fmla="*/ 3367991 w 8827129"/>
              <a:gd name="connsiteY6" fmla="*/ 0 h 4887740"/>
              <a:gd name="connsiteX7" fmla="*/ 3730377 w 8827129"/>
              <a:gd name="connsiteY7" fmla="*/ 0 h 4887740"/>
              <a:gd name="connsiteX8" fmla="*/ 4478913 w 8827129"/>
              <a:gd name="connsiteY8" fmla="*/ 0 h 4887740"/>
              <a:gd name="connsiteX9" fmla="*/ 4918529 w 8827129"/>
              <a:gd name="connsiteY9" fmla="*/ 0 h 4887740"/>
              <a:gd name="connsiteX10" fmla="*/ 5667065 w 8827129"/>
              <a:gd name="connsiteY10" fmla="*/ 0 h 4887740"/>
              <a:gd name="connsiteX11" fmla="*/ 6261141 w 8827129"/>
              <a:gd name="connsiteY11" fmla="*/ 0 h 4887740"/>
              <a:gd name="connsiteX12" fmla="*/ 6932447 w 8827129"/>
              <a:gd name="connsiteY12" fmla="*/ 0 h 4887740"/>
              <a:gd name="connsiteX13" fmla="*/ 7526523 w 8827129"/>
              <a:gd name="connsiteY13" fmla="*/ 0 h 4887740"/>
              <a:gd name="connsiteX14" fmla="*/ 8275059 w 8827129"/>
              <a:gd name="connsiteY14" fmla="*/ 0 h 4887740"/>
              <a:gd name="connsiteX15" fmla="*/ 8827129 w 8827129"/>
              <a:gd name="connsiteY15" fmla="*/ 552070 h 4887740"/>
              <a:gd name="connsiteX16" fmla="*/ 8827129 w 8827129"/>
              <a:gd name="connsiteY16" fmla="*/ 1130420 h 4887740"/>
              <a:gd name="connsiteX17" fmla="*/ 8827129 w 8827129"/>
              <a:gd name="connsiteY17" fmla="*/ 1633099 h 4887740"/>
              <a:gd name="connsiteX18" fmla="*/ 8827129 w 8827129"/>
              <a:gd name="connsiteY18" fmla="*/ 2249285 h 4887740"/>
              <a:gd name="connsiteX19" fmla="*/ 8827129 w 8827129"/>
              <a:gd name="connsiteY19" fmla="*/ 2827635 h 4887740"/>
              <a:gd name="connsiteX20" fmla="*/ 8827129 w 8827129"/>
              <a:gd name="connsiteY20" fmla="*/ 3443821 h 4887740"/>
              <a:gd name="connsiteX21" fmla="*/ 8827129 w 8827129"/>
              <a:gd name="connsiteY21" fmla="*/ 3870828 h 4887740"/>
              <a:gd name="connsiteX22" fmla="*/ 8827129 w 8827129"/>
              <a:gd name="connsiteY22" fmla="*/ 4335670 h 4887740"/>
              <a:gd name="connsiteX23" fmla="*/ 8275059 w 8827129"/>
              <a:gd name="connsiteY23" fmla="*/ 4887740 h 4887740"/>
              <a:gd name="connsiteX24" fmla="*/ 7835443 w 8827129"/>
              <a:gd name="connsiteY24" fmla="*/ 4887740 h 4887740"/>
              <a:gd name="connsiteX25" fmla="*/ 7473056 w 8827129"/>
              <a:gd name="connsiteY25" fmla="*/ 4887740 h 4887740"/>
              <a:gd name="connsiteX26" fmla="*/ 6956210 w 8827129"/>
              <a:gd name="connsiteY26" fmla="*/ 4887740 h 4887740"/>
              <a:gd name="connsiteX27" fmla="*/ 6439364 w 8827129"/>
              <a:gd name="connsiteY27" fmla="*/ 4887740 h 4887740"/>
              <a:gd name="connsiteX28" fmla="*/ 5999748 w 8827129"/>
              <a:gd name="connsiteY28" fmla="*/ 4887740 h 4887740"/>
              <a:gd name="connsiteX29" fmla="*/ 5482901 w 8827129"/>
              <a:gd name="connsiteY29" fmla="*/ 4887740 h 4887740"/>
              <a:gd name="connsiteX30" fmla="*/ 4966055 w 8827129"/>
              <a:gd name="connsiteY30" fmla="*/ 4887740 h 4887740"/>
              <a:gd name="connsiteX31" fmla="*/ 4294749 w 8827129"/>
              <a:gd name="connsiteY31" fmla="*/ 4887740 h 4887740"/>
              <a:gd name="connsiteX32" fmla="*/ 3777903 w 8827129"/>
              <a:gd name="connsiteY32" fmla="*/ 4887740 h 4887740"/>
              <a:gd name="connsiteX33" fmla="*/ 3183827 w 8827129"/>
              <a:gd name="connsiteY33" fmla="*/ 4887740 h 4887740"/>
              <a:gd name="connsiteX34" fmla="*/ 2589751 w 8827129"/>
              <a:gd name="connsiteY34" fmla="*/ 4887740 h 4887740"/>
              <a:gd name="connsiteX35" fmla="*/ 1918445 w 8827129"/>
              <a:gd name="connsiteY35" fmla="*/ 4887740 h 4887740"/>
              <a:gd name="connsiteX36" fmla="*/ 1556059 w 8827129"/>
              <a:gd name="connsiteY36" fmla="*/ 4887740 h 4887740"/>
              <a:gd name="connsiteX37" fmla="*/ 1193672 w 8827129"/>
              <a:gd name="connsiteY37" fmla="*/ 4887740 h 4887740"/>
              <a:gd name="connsiteX38" fmla="*/ 552070 w 8827129"/>
              <a:gd name="connsiteY38" fmla="*/ 4887740 h 4887740"/>
              <a:gd name="connsiteX39" fmla="*/ 0 w 8827129"/>
              <a:gd name="connsiteY39" fmla="*/ 4335670 h 4887740"/>
              <a:gd name="connsiteX40" fmla="*/ 0 w 8827129"/>
              <a:gd name="connsiteY40" fmla="*/ 3832992 h 4887740"/>
              <a:gd name="connsiteX41" fmla="*/ 0 w 8827129"/>
              <a:gd name="connsiteY41" fmla="*/ 3292477 h 4887740"/>
              <a:gd name="connsiteX42" fmla="*/ 0 w 8827129"/>
              <a:gd name="connsiteY42" fmla="*/ 2714127 h 4887740"/>
              <a:gd name="connsiteX43" fmla="*/ 0 w 8827129"/>
              <a:gd name="connsiteY43" fmla="*/ 2173613 h 4887740"/>
              <a:gd name="connsiteX44" fmla="*/ 0 w 8827129"/>
              <a:gd name="connsiteY44" fmla="*/ 1557427 h 4887740"/>
              <a:gd name="connsiteX45" fmla="*/ 0 w 8827129"/>
              <a:gd name="connsiteY45" fmla="*/ 1016912 h 4887740"/>
              <a:gd name="connsiteX46" fmla="*/ 0 w 8827129"/>
              <a:gd name="connsiteY46" fmla="*/ 552070 h 488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827129" h="4887740" fill="none" extrusionOk="0">
                <a:moveTo>
                  <a:pt x="0" y="552070"/>
                </a:moveTo>
                <a:cubicBezTo>
                  <a:pt x="6359" y="260568"/>
                  <a:pt x="235900" y="54904"/>
                  <a:pt x="552070" y="0"/>
                </a:cubicBezTo>
                <a:cubicBezTo>
                  <a:pt x="694983" y="-1667"/>
                  <a:pt x="868561" y="32784"/>
                  <a:pt x="991686" y="0"/>
                </a:cubicBezTo>
                <a:cubicBezTo>
                  <a:pt x="1114811" y="-32784"/>
                  <a:pt x="1450855" y="61691"/>
                  <a:pt x="1662992" y="0"/>
                </a:cubicBezTo>
                <a:cubicBezTo>
                  <a:pt x="1875129" y="-61691"/>
                  <a:pt x="1973653" y="34849"/>
                  <a:pt x="2257068" y="0"/>
                </a:cubicBezTo>
                <a:cubicBezTo>
                  <a:pt x="2540483" y="-34849"/>
                  <a:pt x="2657264" y="76008"/>
                  <a:pt x="3005604" y="0"/>
                </a:cubicBezTo>
                <a:cubicBezTo>
                  <a:pt x="3353944" y="-76008"/>
                  <a:pt x="3231630" y="32121"/>
                  <a:pt x="3367991" y="0"/>
                </a:cubicBezTo>
                <a:cubicBezTo>
                  <a:pt x="3504352" y="-32121"/>
                  <a:pt x="3653919" y="2234"/>
                  <a:pt x="3730377" y="0"/>
                </a:cubicBezTo>
                <a:cubicBezTo>
                  <a:pt x="3806835" y="-2234"/>
                  <a:pt x="4249548" y="30638"/>
                  <a:pt x="4478913" y="0"/>
                </a:cubicBezTo>
                <a:cubicBezTo>
                  <a:pt x="4708278" y="-30638"/>
                  <a:pt x="4806032" y="31364"/>
                  <a:pt x="4918529" y="0"/>
                </a:cubicBezTo>
                <a:cubicBezTo>
                  <a:pt x="5031026" y="-31364"/>
                  <a:pt x="5443191" y="9879"/>
                  <a:pt x="5667065" y="0"/>
                </a:cubicBezTo>
                <a:cubicBezTo>
                  <a:pt x="5890939" y="-9879"/>
                  <a:pt x="6112048" y="51261"/>
                  <a:pt x="6261141" y="0"/>
                </a:cubicBezTo>
                <a:cubicBezTo>
                  <a:pt x="6410234" y="-51261"/>
                  <a:pt x="6721566" y="61119"/>
                  <a:pt x="6932447" y="0"/>
                </a:cubicBezTo>
                <a:cubicBezTo>
                  <a:pt x="7143328" y="-61119"/>
                  <a:pt x="7367345" y="49886"/>
                  <a:pt x="7526523" y="0"/>
                </a:cubicBezTo>
                <a:cubicBezTo>
                  <a:pt x="7685701" y="-49886"/>
                  <a:pt x="8083061" y="44039"/>
                  <a:pt x="8275059" y="0"/>
                </a:cubicBezTo>
                <a:cubicBezTo>
                  <a:pt x="8569062" y="-6621"/>
                  <a:pt x="8882972" y="203451"/>
                  <a:pt x="8827129" y="552070"/>
                </a:cubicBezTo>
                <a:cubicBezTo>
                  <a:pt x="8874381" y="836598"/>
                  <a:pt x="8811037" y="845464"/>
                  <a:pt x="8827129" y="1130420"/>
                </a:cubicBezTo>
                <a:cubicBezTo>
                  <a:pt x="8843221" y="1415376"/>
                  <a:pt x="8777092" y="1528957"/>
                  <a:pt x="8827129" y="1633099"/>
                </a:cubicBezTo>
                <a:cubicBezTo>
                  <a:pt x="8877166" y="1737241"/>
                  <a:pt x="8758744" y="2053989"/>
                  <a:pt x="8827129" y="2249285"/>
                </a:cubicBezTo>
                <a:cubicBezTo>
                  <a:pt x="8895514" y="2444581"/>
                  <a:pt x="8802015" y="2706709"/>
                  <a:pt x="8827129" y="2827635"/>
                </a:cubicBezTo>
                <a:cubicBezTo>
                  <a:pt x="8852243" y="2948561"/>
                  <a:pt x="8823139" y="3250718"/>
                  <a:pt x="8827129" y="3443821"/>
                </a:cubicBezTo>
                <a:cubicBezTo>
                  <a:pt x="8831119" y="3636924"/>
                  <a:pt x="8817115" y="3691986"/>
                  <a:pt x="8827129" y="3870828"/>
                </a:cubicBezTo>
                <a:cubicBezTo>
                  <a:pt x="8837143" y="4049670"/>
                  <a:pt x="8789870" y="4120455"/>
                  <a:pt x="8827129" y="4335670"/>
                </a:cubicBezTo>
                <a:cubicBezTo>
                  <a:pt x="8805954" y="4675459"/>
                  <a:pt x="8528616" y="4895990"/>
                  <a:pt x="8275059" y="4887740"/>
                </a:cubicBezTo>
                <a:cubicBezTo>
                  <a:pt x="8108574" y="4938232"/>
                  <a:pt x="7966662" y="4886585"/>
                  <a:pt x="7835443" y="4887740"/>
                </a:cubicBezTo>
                <a:cubicBezTo>
                  <a:pt x="7704224" y="4888895"/>
                  <a:pt x="7652747" y="4859750"/>
                  <a:pt x="7473056" y="4887740"/>
                </a:cubicBezTo>
                <a:cubicBezTo>
                  <a:pt x="7293365" y="4915730"/>
                  <a:pt x="7110170" y="4870425"/>
                  <a:pt x="6956210" y="4887740"/>
                </a:cubicBezTo>
                <a:cubicBezTo>
                  <a:pt x="6802250" y="4905055"/>
                  <a:pt x="6637444" y="4866461"/>
                  <a:pt x="6439364" y="4887740"/>
                </a:cubicBezTo>
                <a:cubicBezTo>
                  <a:pt x="6241284" y="4909019"/>
                  <a:pt x="6215863" y="4848619"/>
                  <a:pt x="5999748" y="4887740"/>
                </a:cubicBezTo>
                <a:cubicBezTo>
                  <a:pt x="5783633" y="4926861"/>
                  <a:pt x="5596704" y="4880662"/>
                  <a:pt x="5482901" y="4887740"/>
                </a:cubicBezTo>
                <a:cubicBezTo>
                  <a:pt x="5369098" y="4894818"/>
                  <a:pt x="5125190" y="4850999"/>
                  <a:pt x="4966055" y="4887740"/>
                </a:cubicBezTo>
                <a:cubicBezTo>
                  <a:pt x="4806920" y="4924481"/>
                  <a:pt x="4545547" y="4851083"/>
                  <a:pt x="4294749" y="4887740"/>
                </a:cubicBezTo>
                <a:cubicBezTo>
                  <a:pt x="4043951" y="4924397"/>
                  <a:pt x="3972984" y="4876276"/>
                  <a:pt x="3777903" y="4887740"/>
                </a:cubicBezTo>
                <a:cubicBezTo>
                  <a:pt x="3582822" y="4899204"/>
                  <a:pt x="3410596" y="4849037"/>
                  <a:pt x="3183827" y="4887740"/>
                </a:cubicBezTo>
                <a:cubicBezTo>
                  <a:pt x="2957058" y="4926443"/>
                  <a:pt x="2750233" y="4840658"/>
                  <a:pt x="2589751" y="4887740"/>
                </a:cubicBezTo>
                <a:cubicBezTo>
                  <a:pt x="2429269" y="4934822"/>
                  <a:pt x="2196317" y="4869634"/>
                  <a:pt x="1918445" y="4887740"/>
                </a:cubicBezTo>
                <a:cubicBezTo>
                  <a:pt x="1640573" y="4905846"/>
                  <a:pt x="1704034" y="4874302"/>
                  <a:pt x="1556059" y="4887740"/>
                </a:cubicBezTo>
                <a:cubicBezTo>
                  <a:pt x="1408084" y="4901178"/>
                  <a:pt x="1359577" y="4854062"/>
                  <a:pt x="1193672" y="4887740"/>
                </a:cubicBezTo>
                <a:cubicBezTo>
                  <a:pt x="1027767" y="4921418"/>
                  <a:pt x="764929" y="4877675"/>
                  <a:pt x="552070" y="4887740"/>
                </a:cubicBezTo>
                <a:cubicBezTo>
                  <a:pt x="286861" y="4957658"/>
                  <a:pt x="-27959" y="4655253"/>
                  <a:pt x="0" y="4335670"/>
                </a:cubicBezTo>
                <a:cubicBezTo>
                  <a:pt x="-4734" y="4162121"/>
                  <a:pt x="1071" y="4079784"/>
                  <a:pt x="0" y="3832992"/>
                </a:cubicBezTo>
                <a:cubicBezTo>
                  <a:pt x="-1071" y="3586200"/>
                  <a:pt x="1584" y="3474301"/>
                  <a:pt x="0" y="3292477"/>
                </a:cubicBezTo>
                <a:cubicBezTo>
                  <a:pt x="-1584" y="3110654"/>
                  <a:pt x="56777" y="2908270"/>
                  <a:pt x="0" y="2714127"/>
                </a:cubicBezTo>
                <a:cubicBezTo>
                  <a:pt x="-56777" y="2519984"/>
                  <a:pt x="4958" y="2301141"/>
                  <a:pt x="0" y="2173613"/>
                </a:cubicBezTo>
                <a:cubicBezTo>
                  <a:pt x="-4958" y="2046085"/>
                  <a:pt x="9546" y="1802504"/>
                  <a:pt x="0" y="1557427"/>
                </a:cubicBezTo>
                <a:cubicBezTo>
                  <a:pt x="-9546" y="1312350"/>
                  <a:pt x="28717" y="1230031"/>
                  <a:pt x="0" y="1016912"/>
                </a:cubicBezTo>
                <a:cubicBezTo>
                  <a:pt x="-28717" y="803794"/>
                  <a:pt x="1215" y="649692"/>
                  <a:pt x="0" y="552070"/>
                </a:cubicBezTo>
                <a:close/>
              </a:path>
              <a:path w="8827129" h="4887740" stroke="0" extrusionOk="0">
                <a:moveTo>
                  <a:pt x="0" y="552070"/>
                </a:moveTo>
                <a:cubicBezTo>
                  <a:pt x="-53331" y="273101"/>
                  <a:pt x="204132" y="-25232"/>
                  <a:pt x="552070" y="0"/>
                </a:cubicBezTo>
                <a:cubicBezTo>
                  <a:pt x="807670" y="-33458"/>
                  <a:pt x="987486" y="38974"/>
                  <a:pt x="1146146" y="0"/>
                </a:cubicBezTo>
                <a:cubicBezTo>
                  <a:pt x="1304806" y="-38974"/>
                  <a:pt x="1563198" y="52428"/>
                  <a:pt x="1817452" y="0"/>
                </a:cubicBezTo>
                <a:cubicBezTo>
                  <a:pt x="2071706" y="-52428"/>
                  <a:pt x="2274586" y="60549"/>
                  <a:pt x="2411528" y="0"/>
                </a:cubicBezTo>
                <a:cubicBezTo>
                  <a:pt x="2548470" y="-60549"/>
                  <a:pt x="2812064" y="62856"/>
                  <a:pt x="3082834" y="0"/>
                </a:cubicBezTo>
                <a:cubicBezTo>
                  <a:pt x="3353604" y="-62856"/>
                  <a:pt x="3585026" y="24008"/>
                  <a:pt x="3831370" y="0"/>
                </a:cubicBezTo>
                <a:cubicBezTo>
                  <a:pt x="4077714" y="-24008"/>
                  <a:pt x="4224141" y="11172"/>
                  <a:pt x="4348216" y="0"/>
                </a:cubicBezTo>
                <a:cubicBezTo>
                  <a:pt x="4472291" y="-11172"/>
                  <a:pt x="4700026" y="605"/>
                  <a:pt x="4865062" y="0"/>
                </a:cubicBezTo>
                <a:cubicBezTo>
                  <a:pt x="5030098" y="-605"/>
                  <a:pt x="5313121" y="61"/>
                  <a:pt x="5459138" y="0"/>
                </a:cubicBezTo>
                <a:cubicBezTo>
                  <a:pt x="5605155" y="-61"/>
                  <a:pt x="5995970" y="87721"/>
                  <a:pt x="6207674" y="0"/>
                </a:cubicBezTo>
                <a:cubicBezTo>
                  <a:pt x="6419378" y="-87721"/>
                  <a:pt x="6687606" y="27256"/>
                  <a:pt x="6878980" y="0"/>
                </a:cubicBezTo>
                <a:cubicBezTo>
                  <a:pt x="7070354" y="-27256"/>
                  <a:pt x="7399950" y="24524"/>
                  <a:pt x="7627516" y="0"/>
                </a:cubicBezTo>
                <a:cubicBezTo>
                  <a:pt x="7855082" y="-24524"/>
                  <a:pt x="8053956" y="44072"/>
                  <a:pt x="8275059" y="0"/>
                </a:cubicBezTo>
                <a:cubicBezTo>
                  <a:pt x="8591360" y="5957"/>
                  <a:pt x="8793165" y="249776"/>
                  <a:pt x="8827129" y="552070"/>
                </a:cubicBezTo>
                <a:cubicBezTo>
                  <a:pt x="8859550" y="657053"/>
                  <a:pt x="8798249" y="818293"/>
                  <a:pt x="8827129" y="1054748"/>
                </a:cubicBezTo>
                <a:cubicBezTo>
                  <a:pt x="8856009" y="1291203"/>
                  <a:pt x="8793904" y="1366070"/>
                  <a:pt x="8827129" y="1633099"/>
                </a:cubicBezTo>
                <a:cubicBezTo>
                  <a:pt x="8860354" y="1900128"/>
                  <a:pt x="8793603" y="1970789"/>
                  <a:pt x="8827129" y="2097941"/>
                </a:cubicBezTo>
                <a:cubicBezTo>
                  <a:pt x="8860655" y="2225093"/>
                  <a:pt x="8764397" y="2528785"/>
                  <a:pt x="8827129" y="2638455"/>
                </a:cubicBezTo>
                <a:cubicBezTo>
                  <a:pt x="8889861" y="2748125"/>
                  <a:pt x="8794221" y="2891309"/>
                  <a:pt x="8827129" y="3065461"/>
                </a:cubicBezTo>
                <a:cubicBezTo>
                  <a:pt x="8860037" y="3239613"/>
                  <a:pt x="8815309" y="3420490"/>
                  <a:pt x="8827129" y="3530304"/>
                </a:cubicBezTo>
                <a:cubicBezTo>
                  <a:pt x="8838949" y="3640118"/>
                  <a:pt x="8768403" y="4053323"/>
                  <a:pt x="8827129" y="4335670"/>
                </a:cubicBezTo>
                <a:cubicBezTo>
                  <a:pt x="8765313" y="4664686"/>
                  <a:pt x="8611400" y="4850161"/>
                  <a:pt x="8275059" y="4887740"/>
                </a:cubicBezTo>
                <a:cubicBezTo>
                  <a:pt x="8123627" y="4914474"/>
                  <a:pt x="8034862" y="4845702"/>
                  <a:pt x="7912673" y="4887740"/>
                </a:cubicBezTo>
                <a:cubicBezTo>
                  <a:pt x="7790484" y="4929778"/>
                  <a:pt x="7575624" y="4868262"/>
                  <a:pt x="7395826" y="4887740"/>
                </a:cubicBezTo>
                <a:cubicBezTo>
                  <a:pt x="7216028" y="4907218"/>
                  <a:pt x="7117540" y="4868990"/>
                  <a:pt x="7033440" y="4887740"/>
                </a:cubicBezTo>
                <a:cubicBezTo>
                  <a:pt x="6949340" y="4906490"/>
                  <a:pt x="6657198" y="4822016"/>
                  <a:pt x="6362134" y="4887740"/>
                </a:cubicBezTo>
                <a:cubicBezTo>
                  <a:pt x="6067070" y="4953464"/>
                  <a:pt x="6039833" y="4872820"/>
                  <a:pt x="5768058" y="4887740"/>
                </a:cubicBezTo>
                <a:cubicBezTo>
                  <a:pt x="5496283" y="4902660"/>
                  <a:pt x="5501772" y="4867516"/>
                  <a:pt x="5405672" y="4887740"/>
                </a:cubicBezTo>
                <a:cubicBezTo>
                  <a:pt x="5309572" y="4907964"/>
                  <a:pt x="4956145" y="4868725"/>
                  <a:pt x="4811595" y="4887740"/>
                </a:cubicBezTo>
                <a:cubicBezTo>
                  <a:pt x="4667045" y="4906755"/>
                  <a:pt x="4416686" y="4876550"/>
                  <a:pt x="4294749" y="4887740"/>
                </a:cubicBezTo>
                <a:cubicBezTo>
                  <a:pt x="4172812" y="4898930"/>
                  <a:pt x="3767059" y="4828741"/>
                  <a:pt x="3623443" y="4887740"/>
                </a:cubicBezTo>
                <a:cubicBezTo>
                  <a:pt x="3479827" y="4946739"/>
                  <a:pt x="3299277" y="4843908"/>
                  <a:pt x="3183827" y="4887740"/>
                </a:cubicBezTo>
                <a:cubicBezTo>
                  <a:pt x="3068377" y="4931572"/>
                  <a:pt x="2753802" y="4869719"/>
                  <a:pt x="2435291" y="4887740"/>
                </a:cubicBezTo>
                <a:cubicBezTo>
                  <a:pt x="2116780" y="4905761"/>
                  <a:pt x="2105693" y="4823457"/>
                  <a:pt x="1841215" y="4887740"/>
                </a:cubicBezTo>
                <a:cubicBezTo>
                  <a:pt x="1576737" y="4952023"/>
                  <a:pt x="1400099" y="4851765"/>
                  <a:pt x="1247139" y="4887740"/>
                </a:cubicBezTo>
                <a:cubicBezTo>
                  <a:pt x="1094179" y="4923715"/>
                  <a:pt x="840166" y="4823632"/>
                  <a:pt x="552070" y="4887740"/>
                </a:cubicBezTo>
                <a:cubicBezTo>
                  <a:pt x="252374" y="4833513"/>
                  <a:pt x="1217" y="4631624"/>
                  <a:pt x="0" y="4335670"/>
                </a:cubicBezTo>
                <a:cubicBezTo>
                  <a:pt x="-56297" y="4189963"/>
                  <a:pt x="38712" y="3918335"/>
                  <a:pt x="0" y="3719484"/>
                </a:cubicBezTo>
                <a:cubicBezTo>
                  <a:pt x="-38712" y="3520633"/>
                  <a:pt x="34494" y="3431248"/>
                  <a:pt x="0" y="3254641"/>
                </a:cubicBezTo>
                <a:cubicBezTo>
                  <a:pt x="-34494" y="3078034"/>
                  <a:pt x="339" y="2995088"/>
                  <a:pt x="0" y="2789799"/>
                </a:cubicBezTo>
                <a:cubicBezTo>
                  <a:pt x="-339" y="2584510"/>
                  <a:pt x="46242" y="2485736"/>
                  <a:pt x="0" y="2287121"/>
                </a:cubicBezTo>
                <a:cubicBezTo>
                  <a:pt x="-46242" y="2088506"/>
                  <a:pt x="59619" y="1901675"/>
                  <a:pt x="0" y="1784443"/>
                </a:cubicBezTo>
                <a:cubicBezTo>
                  <a:pt x="-59619" y="1667211"/>
                  <a:pt x="56146" y="1427983"/>
                  <a:pt x="0" y="1281764"/>
                </a:cubicBezTo>
                <a:cubicBezTo>
                  <a:pt x="-56146" y="1135545"/>
                  <a:pt x="26974" y="867667"/>
                  <a:pt x="0" y="55207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4">
                <a:lumMod val="90000"/>
              </a:schemeClr>
            </a:solidFill>
            <a:extLst>
              <a:ext uri="{C807C97D-BFC1-408E-A445-0C87EB9F89A2}">
                <ask:lineSketchStyleProps xmlns:ask="http://schemas.microsoft.com/office/drawing/2018/sketchyshapes" sd="3833128947">
                  <a:custGeom>
                    <a:avLst/>
                    <a:gdLst>
                      <a:gd name="connsiteX0" fmla="*/ 0 w 11769505"/>
                      <a:gd name="connsiteY0" fmla="*/ 736094 h 6516987"/>
                      <a:gd name="connsiteX1" fmla="*/ 736094 w 11769505"/>
                      <a:gd name="connsiteY1" fmla="*/ 0 h 6516987"/>
                      <a:gd name="connsiteX2" fmla="*/ 1411140 w 11769505"/>
                      <a:gd name="connsiteY2" fmla="*/ 0 h 6516987"/>
                      <a:gd name="connsiteX3" fmla="*/ 2086187 w 11769505"/>
                      <a:gd name="connsiteY3" fmla="*/ 0 h 6516987"/>
                      <a:gd name="connsiteX4" fmla="*/ 2555287 w 11769505"/>
                      <a:gd name="connsiteY4" fmla="*/ 0 h 6516987"/>
                      <a:gd name="connsiteX5" fmla="*/ 3333306 w 11769505"/>
                      <a:gd name="connsiteY5" fmla="*/ 0 h 6516987"/>
                      <a:gd name="connsiteX6" fmla="*/ 4008353 w 11769505"/>
                      <a:gd name="connsiteY6" fmla="*/ 0 h 6516987"/>
                      <a:gd name="connsiteX7" fmla="*/ 4786372 w 11769505"/>
                      <a:gd name="connsiteY7" fmla="*/ 0 h 6516987"/>
                      <a:gd name="connsiteX8" fmla="*/ 5049526 w 11769505"/>
                      <a:gd name="connsiteY8" fmla="*/ 0 h 6516987"/>
                      <a:gd name="connsiteX9" fmla="*/ 5415653 w 11769505"/>
                      <a:gd name="connsiteY9" fmla="*/ 0 h 6516987"/>
                      <a:gd name="connsiteX10" fmla="*/ 5884752 w 11769505"/>
                      <a:gd name="connsiteY10" fmla="*/ 0 h 6516987"/>
                      <a:gd name="connsiteX11" fmla="*/ 6456826 w 11769505"/>
                      <a:gd name="connsiteY11" fmla="*/ 0 h 6516987"/>
                      <a:gd name="connsiteX12" fmla="*/ 7131872 w 11769505"/>
                      <a:gd name="connsiteY12" fmla="*/ 0 h 6516987"/>
                      <a:gd name="connsiteX13" fmla="*/ 7395026 w 11769505"/>
                      <a:gd name="connsiteY13" fmla="*/ 0 h 6516987"/>
                      <a:gd name="connsiteX14" fmla="*/ 7864126 w 11769505"/>
                      <a:gd name="connsiteY14" fmla="*/ 0 h 6516987"/>
                      <a:gd name="connsiteX15" fmla="*/ 8333226 w 11769505"/>
                      <a:gd name="connsiteY15" fmla="*/ 0 h 6516987"/>
                      <a:gd name="connsiteX16" fmla="*/ 8699352 w 11769505"/>
                      <a:gd name="connsiteY16" fmla="*/ 0 h 6516987"/>
                      <a:gd name="connsiteX17" fmla="*/ 9168452 w 11769505"/>
                      <a:gd name="connsiteY17" fmla="*/ 0 h 6516987"/>
                      <a:gd name="connsiteX18" fmla="*/ 9637552 w 11769505"/>
                      <a:gd name="connsiteY18" fmla="*/ 0 h 6516987"/>
                      <a:gd name="connsiteX19" fmla="*/ 10312599 w 11769505"/>
                      <a:gd name="connsiteY19" fmla="*/ 0 h 6516987"/>
                      <a:gd name="connsiteX20" fmla="*/ 11033411 w 11769505"/>
                      <a:gd name="connsiteY20" fmla="*/ 0 h 6516987"/>
                      <a:gd name="connsiteX21" fmla="*/ 11769505 w 11769505"/>
                      <a:gd name="connsiteY21" fmla="*/ 736094 h 6516987"/>
                      <a:gd name="connsiteX22" fmla="*/ 11769505 w 11769505"/>
                      <a:gd name="connsiteY22" fmla="*/ 1195731 h 6516987"/>
                      <a:gd name="connsiteX23" fmla="*/ 11769505 w 11769505"/>
                      <a:gd name="connsiteY23" fmla="*/ 1604920 h 6516987"/>
                      <a:gd name="connsiteX24" fmla="*/ 11769505 w 11769505"/>
                      <a:gd name="connsiteY24" fmla="*/ 2014110 h 6516987"/>
                      <a:gd name="connsiteX25" fmla="*/ 11769505 w 11769505"/>
                      <a:gd name="connsiteY25" fmla="*/ 2574643 h 6516987"/>
                      <a:gd name="connsiteX26" fmla="*/ 11769505 w 11769505"/>
                      <a:gd name="connsiteY26" fmla="*/ 3084728 h 6516987"/>
                      <a:gd name="connsiteX27" fmla="*/ 11769505 w 11769505"/>
                      <a:gd name="connsiteY27" fmla="*/ 3594813 h 6516987"/>
                      <a:gd name="connsiteX28" fmla="*/ 11769505 w 11769505"/>
                      <a:gd name="connsiteY28" fmla="*/ 4155347 h 6516987"/>
                      <a:gd name="connsiteX29" fmla="*/ 11769505 w 11769505"/>
                      <a:gd name="connsiteY29" fmla="*/ 4715880 h 6516987"/>
                      <a:gd name="connsiteX30" fmla="*/ 11769505 w 11769505"/>
                      <a:gd name="connsiteY30" fmla="*/ 5780893 h 6516987"/>
                      <a:gd name="connsiteX31" fmla="*/ 11033411 w 11769505"/>
                      <a:gd name="connsiteY31" fmla="*/ 6516987 h 6516987"/>
                      <a:gd name="connsiteX32" fmla="*/ 10770257 w 11769505"/>
                      <a:gd name="connsiteY32" fmla="*/ 6516987 h 6516987"/>
                      <a:gd name="connsiteX33" fmla="*/ 10507104 w 11769505"/>
                      <a:gd name="connsiteY33" fmla="*/ 6516987 h 6516987"/>
                      <a:gd name="connsiteX34" fmla="*/ 10243950 w 11769505"/>
                      <a:gd name="connsiteY34" fmla="*/ 6516987 h 6516987"/>
                      <a:gd name="connsiteX35" fmla="*/ 9671877 w 11769505"/>
                      <a:gd name="connsiteY35" fmla="*/ 6516987 h 6516987"/>
                      <a:gd name="connsiteX36" fmla="*/ 9099804 w 11769505"/>
                      <a:gd name="connsiteY36" fmla="*/ 6516987 h 6516987"/>
                      <a:gd name="connsiteX37" fmla="*/ 8321784 w 11769505"/>
                      <a:gd name="connsiteY37" fmla="*/ 6516987 h 6516987"/>
                      <a:gd name="connsiteX38" fmla="*/ 8058631 w 11769505"/>
                      <a:gd name="connsiteY38" fmla="*/ 6516987 h 6516987"/>
                      <a:gd name="connsiteX39" fmla="*/ 7383584 w 11769505"/>
                      <a:gd name="connsiteY39" fmla="*/ 6516987 h 6516987"/>
                      <a:gd name="connsiteX40" fmla="*/ 6605565 w 11769505"/>
                      <a:gd name="connsiteY40" fmla="*/ 6516987 h 6516987"/>
                      <a:gd name="connsiteX41" fmla="*/ 6033492 w 11769505"/>
                      <a:gd name="connsiteY41" fmla="*/ 6516987 h 6516987"/>
                      <a:gd name="connsiteX42" fmla="*/ 5564392 w 11769505"/>
                      <a:gd name="connsiteY42" fmla="*/ 6516987 h 6516987"/>
                      <a:gd name="connsiteX43" fmla="*/ 4786372 w 11769505"/>
                      <a:gd name="connsiteY43" fmla="*/ 6516987 h 6516987"/>
                      <a:gd name="connsiteX44" fmla="*/ 4420245 w 11769505"/>
                      <a:gd name="connsiteY44" fmla="*/ 6516987 h 6516987"/>
                      <a:gd name="connsiteX45" fmla="*/ 4157092 w 11769505"/>
                      <a:gd name="connsiteY45" fmla="*/ 6516987 h 6516987"/>
                      <a:gd name="connsiteX46" fmla="*/ 3687992 w 11769505"/>
                      <a:gd name="connsiteY46" fmla="*/ 6516987 h 6516987"/>
                      <a:gd name="connsiteX47" fmla="*/ 3321865 w 11769505"/>
                      <a:gd name="connsiteY47" fmla="*/ 6516987 h 6516987"/>
                      <a:gd name="connsiteX48" fmla="*/ 2955738 w 11769505"/>
                      <a:gd name="connsiteY48" fmla="*/ 6516987 h 6516987"/>
                      <a:gd name="connsiteX49" fmla="*/ 2177718 w 11769505"/>
                      <a:gd name="connsiteY49" fmla="*/ 6516987 h 6516987"/>
                      <a:gd name="connsiteX50" fmla="*/ 1914565 w 11769505"/>
                      <a:gd name="connsiteY50" fmla="*/ 6516987 h 6516987"/>
                      <a:gd name="connsiteX51" fmla="*/ 1548438 w 11769505"/>
                      <a:gd name="connsiteY51" fmla="*/ 6516987 h 6516987"/>
                      <a:gd name="connsiteX52" fmla="*/ 736094 w 11769505"/>
                      <a:gd name="connsiteY52" fmla="*/ 6516987 h 6516987"/>
                      <a:gd name="connsiteX53" fmla="*/ 0 w 11769505"/>
                      <a:gd name="connsiteY53" fmla="*/ 5780893 h 6516987"/>
                      <a:gd name="connsiteX54" fmla="*/ 0 w 11769505"/>
                      <a:gd name="connsiteY54" fmla="*/ 5270808 h 6516987"/>
                      <a:gd name="connsiteX55" fmla="*/ 0 w 11769505"/>
                      <a:gd name="connsiteY55" fmla="*/ 4609379 h 6516987"/>
                      <a:gd name="connsiteX56" fmla="*/ 0 w 11769505"/>
                      <a:gd name="connsiteY56" fmla="*/ 3947949 h 6516987"/>
                      <a:gd name="connsiteX57" fmla="*/ 0 w 11769505"/>
                      <a:gd name="connsiteY57" fmla="*/ 3437864 h 6516987"/>
                      <a:gd name="connsiteX58" fmla="*/ 0 w 11769505"/>
                      <a:gd name="connsiteY58" fmla="*/ 2978227 h 6516987"/>
                      <a:gd name="connsiteX59" fmla="*/ 0 w 11769505"/>
                      <a:gd name="connsiteY59" fmla="*/ 2417694 h 6516987"/>
                      <a:gd name="connsiteX60" fmla="*/ 0 w 11769505"/>
                      <a:gd name="connsiteY60" fmla="*/ 1907608 h 6516987"/>
                      <a:gd name="connsiteX61" fmla="*/ 0 w 11769505"/>
                      <a:gd name="connsiteY61" fmla="*/ 1498419 h 6516987"/>
                      <a:gd name="connsiteX62" fmla="*/ 0 w 11769505"/>
                      <a:gd name="connsiteY62" fmla="*/ 736094 h 6516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1769505" h="6516987" fill="none" extrusionOk="0">
                        <a:moveTo>
                          <a:pt x="0" y="736094"/>
                        </a:moveTo>
                        <a:cubicBezTo>
                          <a:pt x="26330" y="313226"/>
                          <a:pt x="348468" y="-95544"/>
                          <a:pt x="736094" y="0"/>
                        </a:cubicBezTo>
                        <a:cubicBezTo>
                          <a:pt x="944624" y="-27426"/>
                          <a:pt x="1125560" y="52898"/>
                          <a:pt x="1411140" y="0"/>
                        </a:cubicBezTo>
                        <a:cubicBezTo>
                          <a:pt x="1696720" y="-52898"/>
                          <a:pt x="1873968" y="56704"/>
                          <a:pt x="2086187" y="0"/>
                        </a:cubicBezTo>
                        <a:cubicBezTo>
                          <a:pt x="2298406" y="-56704"/>
                          <a:pt x="2452674" y="26398"/>
                          <a:pt x="2555287" y="0"/>
                        </a:cubicBezTo>
                        <a:cubicBezTo>
                          <a:pt x="2657900" y="-26398"/>
                          <a:pt x="3023230" y="28999"/>
                          <a:pt x="3333306" y="0"/>
                        </a:cubicBezTo>
                        <a:cubicBezTo>
                          <a:pt x="3643382" y="-28999"/>
                          <a:pt x="3806177" y="9093"/>
                          <a:pt x="4008353" y="0"/>
                        </a:cubicBezTo>
                        <a:cubicBezTo>
                          <a:pt x="4210529" y="-9093"/>
                          <a:pt x="4424215" y="9385"/>
                          <a:pt x="4786372" y="0"/>
                        </a:cubicBezTo>
                        <a:cubicBezTo>
                          <a:pt x="5148529" y="-9385"/>
                          <a:pt x="4943230" y="11294"/>
                          <a:pt x="5049526" y="0"/>
                        </a:cubicBezTo>
                        <a:cubicBezTo>
                          <a:pt x="5155822" y="-11294"/>
                          <a:pt x="5252488" y="17761"/>
                          <a:pt x="5415653" y="0"/>
                        </a:cubicBezTo>
                        <a:cubicBezTo>
                          <a:pt x="5578818" y="-17761"/>
                          <a:pt x="5726478" y="33301"/>
                          <a:pt x="5884752" y="0"/>
                        </a:cubicBezTo>
                        <a:cubicBezTo>
                          <a:pt x="6043026" y="-33301"/>
                          <a:pt x="6313433" y="20142"/>
                          <a:pt x="6456826" y="0"/>
                        </a:cubicBezTo>
                        <a:cubicBezTo>
                          <a:pt x="6600219" y="-20142"/>
                          <a:pt x="6800727" y="14345"/>
                          <a:pt x="7131872" y="0"/>
                        </a:cubicBezTo>
                        <a:cubicBezTo>
                          <a:pt x="7463017" y="-14345"/>
                          <a:pt x="7263821" y="16857"/>
                          <a:pt x="7395026" y="0"/>
                        </a:cubicBezTo>
                        <a:cubicBezTo>
                          <a:pt x="7526231" y="-16857"/>
                          <a:pt x="7658174" y="35458"/>
                          <a:pt x="7864126" y="0"/>
                        </a:cubicBezTo>
                        <a:cubicBezTo>
                          <a:pt x="8070078" y="-35458"/>
                          <a:pt x="8166287" y="29508"/>
                          <a:pt x="8333226" y="0"/>
                        </a:cubicBezTo>
                        <a:cubicBezTo>
                          <a:pt x="8500165" y="-29508"/>
                          <a:pt x="8618301" y="23292"/>
                          <a:pt x="8699352" y="0"/>
                        </a:cubicBezTo>
                        <a:cubicBezTo>
                          <a:pt x="8780403" y="-23292"/>
                          <a:pt x="9061001" y="550"/>
                          <a:pt x="9168452" y="0"/>
                        </a:cubicBezTo>
                        <a:cubicBezTo>
                          <a:pt x="9275903" y="-550"/>
                          <a:pt x="9485009" y="20143"/>
                          <a:pt x="9637552" y="0"/>
                        </a:cubicBezTo>
                        <a:cubicBezTo>
                          <a:pt x="9790095" y="-20143"/>
                          <a:pt x="9993118" y="5345"/>
                          <a:pt x="10312599" y="0"/>
                        </a:cubicBezTo>
                        <a:cubicBezTo>
                          <a:pt x="10632080" y="-5345"/>
                          <a:pt x="10727490" y="8644"/>
                          <a:pt x="11033411" y="0"/>
                        </a:cubicBezTo>
                        <a:cubicBezTo>
                          <a:pt x="11471094" y="5517"/>
                          <a:pt x="11739182" y="301162"/>
                          <a:pt x="11769505" y="736094"/>
                        </a:cubicBezTo>
                        <a:cubicBezTo>
                          <a:pt x="11810196" y="893607"/>
                          <a:pt x="11745101" y="1053381"/>
                          <a:pt x="11769505" y="1195731"/>
                        </a:cubicBezTo>
                        <a:cubicBezTo>
                          <a:pt x="11793909" y="1338081"/>
                          <a:pt x="11746871" y="1421130"/>
                          <a:pt x="11769505" y="1604920"/>
                        </a:cubicBezTo>
                        <a:cubicBezTo>
                          <a:pt x="11792139" y="1788710"/>
                          <a:pt x="11752386" y="1814196"/>
                          <a:pt x="11769505" y="2014110"/>
                        </a:cubicBezTo>
                        <a:cubicBezTo>
                          <a:pt x="11786624" y="2214024"/>
                          <a:pt x="11753727" y="2403604"/>
                          <a:pt x="11769505" y="2574643"/>
                        </a:cubicBezTo>
                        <a:cubicBezTo>
                          <a:pt x="11785283" y="2745682"/>
                          <a:pt x="11714364" y="2890607"/>
                          <a:pt x="11769505" y="3084728"/>
                        </a:cubicBezTo>
                        <a:cubicBezTo>
                          <a:pt x="11824646" y="3278850"/>
                          <a:pt x="11724735" y="3416932"/>
                          <a:pt x="11769505" y="3594813"/>
                        </a:cubicBezTo>
                        <a:cubicBezTo>
                          <a:pt x="11814275" y="3772694"/>
                          <a:pt x="11762090" y="3935120"/>
                          <a:pt x="11769505" y="4155347"/>
                        </a:cubicBezTo>
                        <a:cubicBezTo>
                          <a:pt x="11776920" y="4375574"/>
                          <a:pt x="11765492" y="4591377"/>
                          <a:pt x="11769505" y="4715880"/>
                        </a:cubicBezTo>
                        <a:cubicBezTo>
                          <a:pt x="11773518" y="4840383"/>
                          <a:pt x="11724191" y="5512817"/>
                          <a:pt x="11769505" y="5780893"/>
                        </a:cubicBezTo>
                        <a:cubicBezTo>
                          <a:pt x="11780535" y="6284953"/>
                          <a:pt x="11416855" y="6575867"/>
                          <a:pt x="11033411" y="6516987"/>
                        </a:cubicBezTo>
                        <a:cubicBezTo>
                          <a:pt x="10978808" y="6526448"/>
                          <a:pt x="10886664" y="6486755"/>
                          <a:pt x="10770257" y="6516987"/>
                        </a:cubicBezTo>
                        <a:cubicBezTo>
                          <a:pt x="10653850" y="6547219"/>
                          <a:pt x="10625581" y="6509362"/>
                          <a:pt x="10507104" y="6516987"/>
                        </a:cubicBezTo>
                        <a:cubicBezTo>
                          <a:pt x="10388627" y="6524612"/>
                          <a:pt x="10372358" y="6511230"/>
                          <a:pt x="10243950" y="6516987"/>
                        </a:cubicBezTo>
                        <a:cubicBezTo>
                          <a:pt x="10115542" y="6522744"/>
                          <a:pt x="9933923" y="6498364"/>
                          <a:pt x="9671877" y="6516987"/>
                        </a:cubicBezTo>
                        <a:cubicBezTo>
                          <a:pt x="9409831" y="6535610"/>
                          <a:pt x="9298375" y="6475440"/>
                          <a:pt x="9099804" y="6516987"/>
                        </a:cubicBezTo>
                        <a:cubicBezTo>
                          <a:pt x="8901233" y="6558534"/>
                          <a:pt x="8541895" y="6482321"/>
                          <a:pt x="8321784" y="6516987"/>
                        </a:cubicBezTo>
                        <a:cubicBezTo>
                          <a:pt x="8101673" y="6551653"/>
                          <a:pt x="8140314" y="6515110"/>
                          <a:pt x="8058631" y="6516987"/>
                        </a:cubicBezTo>
                        <a:cubicBezTo>
                          <a:pt x="7976948" y="6518864"/>
                          <a:pt x="7577272" y="6440045"/>
                          <a:pt x="7383584" y="6516987"/>
                        </a:cubicBezTo>
                        <a:cubicBezTo>
                          <a:pt x="7189896" y="6593929"/>
                          <a:pt x="6923896" y="6514528"/>
                          <a:pt x="6605565" y="6516987"/>
                        </a:cubicBezTo>
                        <a:cubicBezTo>
                          <a:pt x="6287234" y="6519446"/>
                          <a:pt x="6237425" y="6499280"/>
                          <a:pt x="6033492" y="6516987"/>
                        </a:cubicBezTo>
                        <a:cubicBezTo>
                          <a:pt x="5829559" y="6534694"/>
                          <a:pt x="5751434" y="6500273"/>
                          <a:pt x="5564392" y="6516987"/>
                        </a:cubicBezTo>
                        <a:cubicBezTo>
                          <a:pt x="5377350" y="6533701"/>
                          <a:pt x="5004611" y="6429989"/>
                          <a:pt x="4786372" y="6516987"/>
                        </a:cubicBezTo>
                        <a:cubicBezTo>
                          <a:pt x="4568133" y="6603985"/>
                          <a:pt x="4522171" y="6504122"/>
                          <a:pt x="4420245" y="6516987"/>
                        </a:cubicBezTo>
                        <a:cubicBezTo>
                          <a:pt x="4318319" y="6529852"/>
                          <a:pt x="4243293" y="6507170"/>
                          <a:pt x="4157092" y="6516987"/>
                        </a:cubicBezTo>
                        <a:cubicBezTo>
                          <a:pt x="4070891" y="6526804"/>
                          <a:pt x="3796058" y="6498274"/>
                          <a:pt x="3687992" y="6516987"/>
                        </a:cubicBezTo>
                        <a:cubicBezTo>
                          <a:pt x="3579926" y="6535700"/>
                          <a:pt x="3400129" y="6492427"/>
                          <a:pt x="3321865" y="6516987"/>
                        </a:cubicBezTo>
                        <a:cubicBezTo>
                          <a:pt x="3243601" y="6541547"/>
                          <a:pt x="3074167" y="6474190"/>
                          <a:pt x="2955738" y="6516987"/>
                        </a:cubicBezTo>
                        <a:cubicBezTo>
                          <a:pt x="2837309" y="6559784"/>
                          <a:pt x="2458910" y="6478854"/>
                          <a:pt x="2177718" y="6516987"/>
                        </a:cubicBezTo>
                        <a:cubicBezTo>
                          <a:pt x="1896526" y="6555120"/>
                          <a:pt x="2031360" y="6495966"/>
                          <a:pt x="1914565" y="6516987"/>
                        </a:cubicBezTo>
                        <a:cubicBezTo>
                          <a:pt x="1797770" y="6538008"/>
                          <a:pt x="1719159" y="6473780"/>
                          <a:pt x="1548438" y="6516987"/>
                        </a:cubicBezTo>
                        <a:cubicBezTo>
                          <a:pt x="1377717" y="6560194"/>
                          <a:pt x="1083602" y="6509492"/>
                          <a:pt x="736094" y="6516987"/>
                        </a:cubicBezTo>
                        <a:cubicBezTo>
                          <a:pt x="308667" y="6512362"/>
                          <a:pt x="48444" y="6184973"/>
                          <a:pt x="0" y="5780893"/>
                        </a:cubicBezTo>
                        <a:cubicBezTo>
                          <a:pt x="-22808" y="5605180"/>
                          <a:pt x="42160" y="5419447"/>
                          <a:pt x="0" y="5270808"/>
                        </a:cubicBezTo>
                        <a:cubicBezTo>
                          <a:pt x="-42160" y="5122170"/>
                          <a:pt x="52152" y="4882964"/>
                          <a:pt x="0" y="4609379"/>
                        </a:cubicBezTo>
                        <a:cubicBezTo>
                          <a:pt x="-52152" y="4335794"/>
                          <a:pt x="67375" y="4273437"/>
                          <a:pt x="0" y="3947949"/>
                        </a:cubicBezTo>
                        <a:cubicBezTo>
                          <a:pt x="-67375" y="3622461"/>
                          <a:pt x="6698" y="3646035"/>
                          <a:pt x="0" y="3437864"/>
                        </a:cubicBezTo>
                        <a:cubicBezTo>
                          <a:pt x="-6698" y="3229693"/>
                          <a:pt x="5303" y="3099733"/>
                          <a:pt x="0" y="2978227"/>
                        </a:cubicBezTo>
                        <a:cubicBezTo>
                          <a:pt x="-5303" y="2856721"/>
                          <a:pt x="32631" y="2561064"/>
                          <a:pt x="0" y="2417694"/>
                        </a:cubicBezTo>
                        <a:cubicBezTo>
                          <a:pt x="-32631" y="2274324"/>
                          <a:pt x="55369" y="2090001"/>
                          <a:pt x="0" y="1907608"/>
                        </a:cubicBezTo>
                        <a:cubicBezTo>
                          <a:pt x="-55369" y="1725215"/>
                          <a:pt x="44700" y="1686921"/>
                          <a:pt x="0" y="1498419"/>
                        </a:cubicBezTo>
                        <a:cubicBezTo>
                          <a:pt x="-44700" y="1309917"/>
                          <a:pt x="58348" y="907390"/>
                          <a:pt x="0" y="736094"/>
                        </a:cubicBezTo>
                        <a:close/>
                      </a:path>
                      <a:path w="11769505" h="6516987" stroke="0" extrusionOk="0">
                        <a:moveTo>
                          <a:pt x="0" y="736094"/>
                        </a:moveTo>
                        <a:cubicBezTo>
                          <a:pt x="-85428" y="371098"/>
                          <a:pt x="273897" y="-32635"/>
                          <a:pt x="736094" y="0"/>
                        </a:cubicBezTo>
                        <a:cubicBezTo>
                          <a:pt x="974159" y="-16955"/>
                          <a:pt x="1074964" y="29215"/>
                          <a:pt x="1308167" y="0"/>
                        </a:cubicBezTo>
                        <a:cubicBezTo>
                          <a:pt x="1541370" y="-29215"/>
                          <a:pt x="1761284" y="78815"/>
                          <a:pt x="1983214" y="0"/>
                        </a:cubicBezTo>
                        <a:cubicBezTo>
                          <a:pt x="2205144" y="-78815"/>
                          <a:pt x="2277718" y="50205"/>
                          <a:pt x="2555287" y="0"/>
                        </a:cubicBezTo>
                        <a:cubicBezTo>
                          <a:pt x="2832856" y="-50205"/>
                          <a:pt x="3075131" y="64527"/>
                          <a:pt x="3230333" y="0"/>
                        </a:cubicBezTo>
                        <a:cubicBezTo>
                          <a:pt x="3385535" y="-64527"/>
                          <a:pt x="3750466" y="30642"/>
                          <a:pt x="4008353" y="0"/>
                        </a:cubicBezTo>
                        <a:cubicBezTo>
                          <a:pt x="4266240" y="-30642"/>
                          <a:pt x="4371984" y="37776"/>
                          <a:pt x="4477453" y="0"/>
                        </a:cubicBezTo>
                        <a:cubicBezTo>
                          <a:pt x="4582922" y="-37776"/>
                          <a:pt x="4825697" y="40613"/>
                          <a:pt x="4946553" y="0"/>
                        </a:cubicBezTo>
                        <a:cubicBezTo>
                          <a:pt x="5067409" y="-40613"/>
                          <a:pt x="5377277" y="31772"/>
                          <a:pt x="5518626" y="0"/>
                        </a:cubicBezTo>
                        <a:cubicBezTo>
                          <a:pt x="5659975" y="-31772"/>
                          <a:pt x="5987588" y="46322"/>
                          <a:pt x="6296645" y="0"/>
                        </a:cubicBezTo>
                        <a:cubicBezTo>
                          <a:pt x="6605702" y="-46322"/>
                          <a:pt x="6742914" y="57499"/>
                          <a:pt x="6971692" y="0"/>
                        </a:cubicBezTo>
                        <a:cubicBezTo>
                          <a:pt x="7200470" y="-57499"/>
                          <a:pt x="7416378" y="85397"/>
                          <a:pt x="7749711" y="0"/>
                        </a:cubicBezTo>
                        <a:cubicBezTo>
                          <a:pt x="8083044" y="-85397"/>
                          <a:pt x="8184175" y="25863"/>
                          <a:pt x="8527731" y="0"/>
                        </a:cubicBezTo>
                        <a:cubicBezTo>
                          <a:pt x="8871287" y="-25863"/>
                          <a:pt x="9043779" y="3533"/>
                          <a:pt x="9202777" y="0"/>
                        </a:cubicBezTo>
                        <a:cubicBezTo>
                          <a:pt x="9361775" y="-3533"/>
                          <a:pt x="9624198" y="22394"/>
                          <a:pt x="9980796" y="0"/>
                        </a:cubicBezTo>
                        <a:cubicBezTo>
                          <a:pt x="10337394" y="-22394"/>
                          <a:pt x="10539984" y="120415"/>
                          <a:pt x="11033411" y="0"/>
                        </a:cubicBezTo>
                        <a:cubicBezTo>
                          <a:pt x="11333947" y="41776"/>
                          <a:pt x="11836161" y="347637"/>
                          <a:pt x="11769505" y="736094"/>
                        </a:cubicBezTo>
                        <a:cubicBezTo>
                          <a:pt x="11782019" y="967631"/>
                          <a:pt x="11761745" y="1171991"/>
                          <a:pt x="11769505" y="1296627"/>
                        </a:cubicBezTo>
                        <a:cubicBezTo>
                          <a:pt x="11777265" y="1421263"/>
                          <a:pt x="11722294" y="1512717"/>
                          <a:pt x="11769505" y="1705816"/>
                        </a:cubicBezTo>
                        <a:cubicBezTo>
                          <a:pt x="11816716" y="1898915"/>
                          <a:pt x="11750090" y="1941135"/>
                          <a:pt x="11769505" y="2165454"/>
                        </a:cubicBezTo>
                        <a:cubicBezTo>
                          <a:pt x="11788920" y="2389773"/>
                          <a:pt x="11723308" y="2469979"/>
                          <a:pt x="11769505" y="2725987"/>
                        </a:cubicBezTo>
                        <a:cubicBezTo>
                          <a:pt x="11815702" y="2981995"/>
                          <a:pt x="11753208" y="3060579"/>
                          <a:pt x="11769505" y="3236072"/>
                        </a:cubicBezTo>
                        <a:cubicBezTo>
                          <a:pt x="11785802" y="3411566"/>
                          <a:pt x="11737340" y="3607336"/>
                          <a:pt x="11769505" y="3796605"/>
                        </a:cubicBezTo>
                        <a:cubicBezTo>
                          <a:pt x="11801670" y="3985874"/>
                          <a:pt x="11732550" y="4066344"/>
                          <a:pt x="11769505" y="4306691"/>
                        </a:cubicBezTo>
                        <a:cubicBezTo>
                          <a:pt x="11806460" y="4547038"/>
                          <a:pt x="11714141" y="4680846"/>
                          <a:pt x="11769505" y="4816776"/>
                        </a:cubicBezTo>
                        <a:cubicBezTo>
                          <a:pt x="11824869" y="4952706"/>
                          <a:pt x="11759718" y="5040921"/>
                          <a:pt x="11769505" y="5225965"/>
                        </a:cubicBezTo>
                        <a:cubicBezTo>
                          <a:pt x="11779292" y="5411009"/>
                          <a:pt x="11705761" y="5645621"/>
                          <a:pt x="11769505" y="5780893"/>
                        </a:cubicBezTo>
                        <a:cubicBezTo>
                          <a:pt x="11802545" y="6214271"/>
                          <a:pt x="11406789" y="6577089"/>
                          <a:pt x="11033411" y="6516987"/>
                        </a:cubicBezTo>
                        <a:cubicBezTo>
                          <a:pt x="10839460" y="6595031"/>
                          <a:pt x="10621551" y="6483782"/>
                          <a:pt x="10358365" y="6516987"/>
                        </a:cubicBezTo>
                        <a:cubicBezTo>
                          <a:pt x="10095179" y="6550192"/>
                          <a:pt x="10040614" y="6487373"/>
                          <a:pt x="9889265" y="6516987"/>
                        </a:cubicBezTo>
                        <a:cubicBezTo>
                          <a:pt x="9737916" y="6546601"/>
                          <a:pt x="9457523" y="6462972"/>
                          <a:pt x="9214218" y="6516987"/>
                        </a:cubicBezTo>
                        <a:cubicBezTo>
                          <a:pt x="8970913" y="6571002"/>
                          <a:pt x="8941462" y="6483959"/>
                          <a:pt x="8848092" y="6516987"/>
                        </a:cubicBezTo>
                        <a:cubicBezTo>
                          <a:pt x="8754722" y="6550015"/>
                          <a:pt x="8418030" y="6433878"/>
                          <a:pt x="8070072" y="6516987"/>
                        </a:cubicBezTo>
                        <a:cubicBezTo>
                          <a:pt x="7722114" y="6600096"/>
                          <a:pt x="7784020" y="6465672"/>
                          <a:pt x="7497999" y="6516987"/>
                        </a:cubicBezTo>
                        <a:cubicBezTo>
                          <a:pt x="7211978" y="6568302"/>
                          <a:pt x="7041097" y="6451509"/>
                          <a:pt x="6925926" y="6516987"/>
                        </a:cubicBezTo>
                        <a:cubicBezTo>
                          <a:pt x="6810755" y="6582465"/>
                          <a:pt x="6740008" y="6501607"/>
                          <a:pt x="6662772" y="6516987"/>
                        </a:cubicBezTo>
                        <a:cubicBezTo>
                          <a:pt x="6585536" y="6532367"/>
                          <a:pt x="6506036" y="6494693"/>
                          <a:pt x="6399618" y="6516987"/>
                        </a:cubicBezTo>
                        <a:cubicBezTo>
                          <a:pt x="6293200" y="6539281"/>
                          <a:pt x="5950949" y="6503896"/>
                          <a:pt x="5827545" y="6516987"/>
                        </a:cubicBezTo>
                        <a:cubicBezTo>
                          <a:pt x="5704141" y="6530078"/>
                          <a:pt x="5629785" y="6502862"/>
                          <a:pt x="5564392" y="6516987"/>
                        </a:cubicBezTo>
                        <a:cubicBezTo>
                          <a:pt x="5498999" y="6531112"/>
                          <a:pt x="5367678" y="6511828"/>
                          <a:pt x="5198265" y="6516987"/>
                        </a:cubicBezTo>
                        <a:cubicBezTo>
                          <a:pt x="5028852" y="6522146"/>
                          <a:pt x="4958468" y="6484347"/>
                          <a:pt x="4832138" y="6516987"/>
                        </a:cubicBezTo>
                        <a:cubicBezTo>
                          <a:pt x="4705808" y="6549627"/>
                          <a:pt x="4545259" y="6487652"/>
                          <a:pt x="4363038" y="6516987"/>
                        </a:cubicBezTo>
                        <a:cubicBezTo>
                          <a:pt x="4180817" y="6546322"/>
                          <a:pt x="4116206" y="6497919"/>
                          <a:pt x="3893938" y="6516987"/>
                        </a:cubicBezTo>
                        <a:cubicBezTo>
                          <a:pt x="3671670" y="6536055"/>
                          <a:pt x="3619000" y="6504192"/>
                          <a:pt x="3424838" y="6516987"/>
                        </a:cubicBezTo>
                        <a:cubicBezTo>
                          <a:pt x="3230676" y="6529782"/>
                          <a:pt x="3063182" y="6452759"/>
                          <a:pt x="2852765" y="6516987"/>
                        </a:cubicBezTo>
                        <a:cubicBezTo>
                          <a:pt x="2642348" y="6581215"/>
                          <a:pt x="2417747" y="6490307"/>
                          <a:pt x="2177718" y="6516987"/>
                        </a:cubicBezTo>
                        <a:cubicBezTo>
                          <a:pt x="1937689" y="6543667"/>
                          <a:pt x="1655606" y="6445215"/>
                          <a:pt x="1502672" y="6516987"/>
                        </a:cubicBezTo>
                        <a:cubicBezTo>
                          <a:pt x="1349738" y="6588759"/>
                          <a:pt x="1012460" y="6428236"/>
                          <a:pt x="736094" y="6516987"/>
                        </a:cubicBezTo>
                        <a:cubicBezTo>
                          <a:pt x="310145" y="6517135"/>
                          <a:pt x="74475" y="6191437"/>
                          <a:pt x="0" y="5780893"/>
                        </a:cubicBezTo>
                        <a:cubicBezTo>
                          <a:pt x="-63934" y="5527621"/>
                          <a:pt x="25991" y="5314712"/>
                          <a:pt x="0" y="5169912"/>
                        </a:cubicBezTo>
                        <a:cubicBezTo>
                          <a:pt x="-25991" y="5025112"/>
                          <a:pt x="37387" y="4871879"/>
                          <a:pt x="0" y="4760723"/>
                        </a:cubicBezTo>
                        <a:cubicBezTo>
                          <a:pt x="-37387" y="4649567"/>
                          <a:pt x="26127" y="4546597"/>
                          <a:pt x="0" y="4351533"/>
                        </a:cubicBezTo>
                        <a:cubicBezTo>
                          <a:pt x="-26127" y="4156469"/>
                          <a:pt x="49986" y="3921812"/>
                          <a:pt x="0" y="3690104"/>
                        </a:cubicBezTo>
                        <a:cubicBezTo>
                          <a:pt x="-49986" y="3458396"/>
                          <a:pt x="3064" y="3385616"/>
                          <a:pt x="0" y="3230467"/>
                        </a:cubicBezTo>
                        <a:cubicBezTo>
                          <a:pt x="-3064" y="3075318"/>
                          <a:pt x="57060" y="2727219"/>
                          <a:pt x="0" y="2569038"/>
                        </a:cubicBezTo>
                        <a:cubicBezTo>
                          <a:pt x="-57060" y="2410857"/>
                          <a:pt x="63772" y="2206634"/>
                          <a:pt x="0" y="2008504"/>
                        </a:cubicBezTo>
                        <a:cubicBezTo>
                          <a:pt x="-63772" y="1810374"/>
                          <a:pt x="58666" y="1535622"/>
                          <a:pt x="0" y="1397523"/>
                        </a:cubicBezTo>
                        <a:cubicBezTo>
                          <a:pt x="-58666" y="1259424"/>
                          <a:pt x="38984" y="1017573"/>
                          <a:pt x="0" y="73609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786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61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push dir="u"/>
      </p:transition>
    </mc:Choice>
    <mc:Fallback xmlns="">
      <p:transition advTm="1000">
        <p:push dir="u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169145" y="87801"/>
            <a:ext cx="11873947" cy="1682943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48908" y="1762124"/>
            <a:ext cx="11968880" cy="5020563"/>
            <a:chOff x="215297" y="1331119"/>
            <a:chExt cx="6488273" cy="3606267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15297" y="1331119"/>
              <a:ext cx="6488273" cy="3606267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5384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198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840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4276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666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492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203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178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014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0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60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push dir="u"/>
      </p:transition>
    </mc:Choice>
    <mc:Fallback xmlns="">
      <p:transition advTm="1000">
        <p:push dir="u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76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1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45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push dir="u"/>
      </p:transition>
    </mc:Choice>
    <mc:Fallback xmlns="">
      <p:transition advTm="1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01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>
        <p:push dir="u"/>
      </p:transition>
    </mc:Choice>
    <mc:Fallback xmlns="">
      <p:transition advTm="1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5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CCDDC5-61BC-42F1-9636-4DD605E8B547}"/>
              </a:ext>
            </a:extLst>
          </p:cNvPr>
          <p:cNvSpPr txBox="1">
            <a:spLocks/>
          </p:cNvSpPr>
          <p:nvPr userDrawn="1"/>
        </p:nvSpPr>
        <p:spPr>
          <a:xfrm>
            <a:off x="8610600" y="-67469"/>
            <a:ext cx="35081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3026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 advTm="1000">
        <p:push dir="u"/>
      </p:transition>
    </mc:Choice>
    <mc:Fallback xmlns="">
      <p:transition advTm="1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17FA3A-EC0B-4242-8D35-0F454B149BC8}"/>
              </a:ext>
            </a:extLst>
          </p:cNvPr>
          <p:cNvSpPr txBox="1">
            <a:spLocks/>
          </p:cNvSpPr>
          <p:nvPr userDrawn="1"/>
        </p:nvSpPr>
        <p:spPr>
          <a:xfrm>
            <a:off x="8610600" y="-67469"/>
            <a:ext cx="35081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623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A3C39D9B-1707-4BC2-A8DF-A9A95A2D1DDF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0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2025/2/15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4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A10C0F-F477-4FF5-BECE-B0781D6CEF55}"/>
              </a:ext>
            </a:extLst>
          </p:cNvPr>
          <p:cNvSpPr txBox="1">
            <a:spLocks/>
          </p:cNvSpPr>
          <p:nvPr userDrawn="1"/>
        </p:nvSpPr>
        <p:spPr>
          <a:xfrm>
            <a:off x="8765931" y="6483595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69426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3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8639427" y="6570742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  <a:endParaRPr kumimoji="0" lang="x-none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17587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3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8639427" y="6570742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  <a:endParaRPr kumimoji="0" lang="x-none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7356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3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1289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wind"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76201" y="-14642"/>
            <a:ext cx="1242060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76199" y="-14642"/>
            <a:ext cx="12420599" cy="167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56839" y="2213594"/>
            <a:ext cx="8116462" cy="2622856"/>
            <a:chOff x="883171" y="2438144"/>
            <a:chExt cx="6813030" cy="2062867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439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171" y="243814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795463" y="3631274"/>
              <a:ext cx="5121462" cy="869737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algn="ctr">
                <a:defRPr/>
              </a:pP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Lũy tre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076183" y="668676"/>
            <a:ext cx="9295605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>
              <a:defRPr/>
            </a:pPr>
            <a:r>
              <a:rPr lang="en-US" sz="40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 đề: VẺ ĐẸP QUANH 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61040" y="2392535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algn="ctr">
              <a:defRPr/>
            </a:pPr>
            <a:r>
              <a:rPr lang="en-US" sz="3125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sz="3125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295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705600"/>
            <a:ext cx="12192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0" y="-14642"/>
            <a:ext cx="7973122" cy="7973122"/>
          </a:xfrm>
          <a:prstGeom prst="rtTriangle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53194" y="2464813"/>
            <a:ext cx="52822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Đọc – tiết 1 + 2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81090" y="5088354"/>
            <a:ext cx="26264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(Trang 34)</a:t>
            </a:r>
          </a:p>
        </p:txBody>
      </p:sp>
    </p:spTree>
    <p:extLst>
      <p:ext uri="{BB962C8B-B14F-4D97-AF65-F5344CB8AC3E}">
        <p14:creationId xmlns:p14="http://schemas.microsoft.com/office/powerpoint/2010/main" val="639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3"/>
          <a:stretch>
            <a:fillRect/>
          </a:stretch>
        </p:blipFill>
        <p:spPr>
          <a:xfrm>
            <a:off x="821444" y="758283"/>
            <a:ext cx="10017422" cy="55709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DDC807-C27C-421C-BDBD-D4A5AB83026A}"/>
              </a:ext>
            </a:extLst>
          </p:cNvPr>
          <p:cNvSpPr txBox="1"/>
          <p:nvPr/>
        </p:nvSpPr>
        <p:spPr>
          <a:xfrm>
            <a:off x="3033251" y="52881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đọc câu</a:t>
            </a:r>
          </a:p>
        </p:txBody>
      </p:sp>
      <p:sp>
        <p:nvSpPr>
          <p:cNvPr id="5" name="Rectangle 4"/>
          <p:cNvSpPr/>
          <p:nvPr/>
        </p:nvSpPr>
        <p:spPr>
          <a:xfrm>
            <a:off x="9052560" y="0"/>
            <a:ext cx="3139440" cy="287383"/>
          </a:xfrm>
          <a:prstGeom prst="rect">
            <a:avLst/>
          </a:prstGeom>
          <a:solidFill>
            <a:srgbClr val="AFEBFE"/>
          </a:solidFill>
          <a:ln>
            <a:solidFill>
              <a:srgbClr val="AFEB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374105" y="3543736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303697" y="3944302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155443" y="4415108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493374" y="3998094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770520" y="4852243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423093" y="4398566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099177" y="3543736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493373" y="4845603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433739" y="4845603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C7AB98F-60BC-46D7-B075-ADAAAB803D27}"/>
              </a:ext>
            </a:extLst>
          </p:cNvPr>
          <p:cNvSpPr txBox="1"/>
          <p:nvPr/>
        </p:nvSpPr>
        <p:spPr>
          <a:xfrm>
            <a:off x="3680494" y="3436833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 trời xuống núi ngủ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nâng vầng trăng lên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Sao, sao treo đầy cành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040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3"/>
          <a:stretch>
            <a:fillRect/>
          </a:stretch>
        </p:blipFill>
        <p:spPr>
          <a:xfrm>
            <a:off x="821444" y="758283"/>
            <a:ext cx="10017422" cy="55709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DDC807-C27C-421C-BDBD-D4A5AB83026A}"/>
              </a:ext>
            </a:extLst>
          </p:cNvPr>
          <p:cNvSpPr txBox="1"/>
          <p:nvPr/>
        </p:nvSpPr>
        <p:spPr>
          <a:xfrm>
            <a:off x="3033251" y="52881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đọc câu</a:t>
            </a:r>
          </a:p>
        </p:txBody>
      </p:sp>
      <p:sp>
        <p:nvSpPr>
          <p:cNvPr id="5" name="Rectangle 4"/>
          <p:cNvSpPr/>
          <p:nvPr/>
        </p:nvSpPr>
        <p:spPr>
          <a:xfrm>
            <a:off x="9052560" y="0"/>
            <a:ext cx="3139440" cy="287383"/>
          </a:xfrm>
          <a:prstGeom prst="rect">
            <a:avLst/>
          </a:prstGeom>
          <a:solidFill>
            <a:srgbClr val="AFEBFE"/>
          </a:solidFill>
          <a:ln>
            <a:solidFill>
              <a:srgbClr val="AFEB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A87F64-2B0F-4E4F-98DE-2E4FD0B2EE36}"/>
              </a:ext>
            </a:extLst>
          </p:cNvPr>
          <p:cNvSpPr txBox="1"/>
          <p:nvPr/>
        </p:nvSpPr>
        <p:spPr>
          <a:xfrm>
            <a:off x="4339355" y="3543736"/>
            <a:ext cx="4237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gáy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 xao ngoài luỹ tre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 chuyển dần về sáng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7685528" y="3543736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684382" y="4053712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156438" y="4922642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692155" y="4051205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182413" y="4495043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158811" y="4518446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218446" y="3623896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055786" y="4959146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115420" y="4959146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7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32F20C-8E8B-43F4-A7BC-D437A8237099}"/>
              </a:ext>
            </a:extLst>
          </p:cNvPr>
          <p:cNvSpPr/>
          <p:nvPr/>
        </p:nvSpPr>
        <p:spPr>
          <a:xfrm>
            <a:off x="3802568" y="1041100"/>
            <a:ext cx="8445187" cy="58169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204B61-F860-477C-8B5B-BC0303C14437}"/>
              </a:ext>
            </a:extLst>
          </p:cNvPr>
          <p:cNvSpPr txBox="1"/>
          <p:nvPr/>
        </p:nvSpPr>
        <p:spPr>
          <a:xfrm>
            <a:off x="3858323" y="1300386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43A3A-A75E-4BBF-A23C-D15EA692F4EE}"/>
              </a:ext>
            </a:extLst>
          </p:cNvPr>
          <p:cNvSpPr txBox="1"/>
          <p:nvPr/>
        </p:nvSpPr>
        <p:spPr>
          <a:xfrm>
            <a:off x="3802568" y="3415310"/>
            <a:ext cx="4679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trưa đồng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 nắng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Trâu nằm nhai bóng râm,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bần thần nhớ gió,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Chợt về đầy tiếng chim.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C7A157-E994-4BC8-A105-340F43EF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0256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E097EF-6304-4A7B-B718-1FE4ED8D1555}"/>
              </a:ext>
            </a:extLst>
          </p:cNvPr>
          <p:cNvSpPr txBox="1"/>
          <p:nvPr/>
        </p:nvSpPr>
        <p:spPr>
          <a:xfrm>
            <a:off x="6096000" y="127878"/>
            <a:ext cx="2546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7AB98F-60BC-46D7-B075-ADAAAB803D27}"/>
              </a:ext>
            </a:extLst>
          </p:cNvPr>
          <p:cNvSpPr txBox="1"/>
          <p:nvPr/>
        </p:nvSpPr>
        <p:spPr>
          <a:xfrm>
            <a:off x="8188713" y="1316485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ngủ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cành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A87F64-2B0F-4E4F-98DE-2E4FD0B2EE36}"/>
              </a:ext>
            </a:extLst>
          </p:cNvPr>
          <p:cNvSpPr txBox="1"/>
          <p:nvPr/>
        </p:nvSpPr>
        <p:spPr>
          <a:xfrm>
            <a:off x="8188713" y="3423424"/>
            <a:ext cx="4237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gáy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 xao ngoài luỹ tre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 chuyển dần về sáng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30BB61-85C7-4449-8D35-17AA95E52972}"/>
              </a:ext>
            </a:extLst>
          </p:cNvPr>
          <p:cNvSpPr txBox="1"/>
          <p:nvPr/>
        </p:nvSpPr>
        <p:spPr>
          <a:xfrm>
            <a:off x="9043639" y="5255535"/>
            <a:ext cx="314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52560" y="0"/>
            <a:ext cx="3139440" cy="2873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66A0AA00-F112-4C40-888C-15D500138A86}"/>
              </a:ext>
            </a:extLst>
          </p:cNvPr>
          <p:cNvSpPr/>
          <p:nvPr/>
        </p:nvSpPr>
        <p:spPr>
          <a:xfrm>
            <a:off x="9042364" y="114813"/>
            <a:ext cx="3033132" cy="12075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5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45" y="304165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3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marL="0" marR="0" lvl="0" indent="0" algn="ct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 hiểu</a:t>
            </a:r>
            <a:r>
              <a:rPr kumimoji="0" lang="en-US" sz="7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bài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156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3000">
        <p15:prstTrans prst="curtains"/>
      </p:transition>
    </mc:Choice>
    <mc:Fallback xmlns="">
      <p:transition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3.33333E-6 L -3.9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548804" y="1611530"/>
            <a:ext cx="1122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1. </a:t>
            </a:r>
            <a:r>
              <a:rPr lang="vi-VN" sz="36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Tìm những câu thơ miêu tả cây tre vào lúc mặt trời mọc.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3257559" y="545681"/>
            <a:ext cx="602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 HIỂU BÀI</a:t>
            </a:r>
            <a:endParaRPr lang="en-US" sz="4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012C5D-02DC-B244-89AC-6B146FC301A3}"/>
              </a:ext>
            </a:extLst>
          </p:cNvPr>
          <p:cNvSpPr txBox="1"/>
          <p:nvPr/>
        </p:nvSpPr>
        <p:spPr>
          <a:xfrm>
            <a:off x="2476079" y="2315113"/>
            <a:ext cx="7589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1219170">
              <a:buClr>
                <a:srgbClr val="000000"/>
              </a:buClr>
              <a:buFont typeface="Wingdings" panose="05000000000000000000" pitchFamily="2" charset="2"/>
              <a:buChar char="à"/>
            </a:pPr>
            <a:r>
              <a:rPr lang="vi-VN" sz="36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Luỹ </a:t>
            </a:r>
            <a:r>
              <a:rPr lang="vi-VN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tre xanh </a:t>
            </a:r>
            <a:r>
              <a:rPr lang="vi-VN" sz="36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rì rào</a:t>
            </a:r>
            <a:endParaRPr lang="en-US" sz="3600" ker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36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</a:t>
            </a:r>
            <a:r>
              <a:rPr lang="vi-VN" sz="36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Ngọn </a:t>
            </a:r>
            <a:r>
              <a:rPr lang="vi-VN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tre cong gọng vó.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B4C0C9-1370-FE4F-9E4A-E58F0FEA7D50}"/>
              </a:ext>
            </a:extLst>
          </p:cNvPr>
          <p:cNvSpPr txBox="1"/>
          <p:nvPr/>
        </p:nvSpPr>
        <p:spPr>
          <a:xfrm>
            <a:off x="486809" y="3454225"/>
            <a:ext cx="1066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2. </a:t>
            </a:r>
            <a:r>
              <a:rPr lang="vi-VN" sz="36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 thơ nào ở khổ thơ thứ hai cho thấy tre cũng giống như người?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F907D3-87C8-D347-8A7E-D712942273EE}"/>
              </a:ext>
            </a:extLst>
          </p:cNvPr>
          <p:cNvSpPr txBox="1"/>
          <p:nvPr/>
        </p:nvSpPr>
        <p:spPr>
          <a:xfrm>
            <a:off x="2476079" y="4453877"/>
            <a:ext cx="8388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600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600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Tre bần thần nhớ gió.</a:t>
            </a:r>
          </a:p>
        </p:txBody>
      </p:sp>
      <p:pic>
        <p:nvPicPr>
          <p:cNvPr id="8" name="Picture 7" descr="Transparent Bamboo Stick Png - Cartoon Bamboo, Png Download - kindpng">
            <a:extLst>
              <a:ext uri="{FF2B5EF4-FFF2-40B4-BE49-F238E27FC236}">
                <a16:creationId xmlns:a16="http://schemas.microsoft.com/office/drawing/2014/main" id="{5BCAFDFC-0EF3-D341-9F53-06F10FC63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566" y="5125637"/>
            <a:ext cx="2348507" cy="185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9EE38E-3AE0-D4CC-8DAC-10F3D70E7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673392" y="6312319"/>
            <a:ext cx="21907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0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ảnh Tre Trúc PNG, Vector, PSD, và biểu tượng để tải về miễn phí |  pngtree">
            <a:extLst>
              <a:ext uri="{FF2B5EF4-FFF2-40B4-BE49-F238E27FC236}">
                <a16:creationId xmlns:a16="http://schemas.microsoft.com/office/drawing/2014/main" id="{D1B316C6-8815-AE49-9DB8-EED749EC6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0000" l="3056" r="90000">
                        <a14:foregroundMark x1="9444" y1="9722" x2="7500" y2="64444"/>
                        <a14:foregroundMark x1="4167" y1="69167" x2="3056" y2="74167"/>
                        <a14:foregroundMark x1="18889" y1="26944" x2="48333" y2="5278"/>
                        <a14:foregroundMark x1="48333" y1="5278" x2="56667" y2="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5" y="10937"/>
            <a:ext cx="6440127" cy="732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9E6DC67-9AFD-9F44-AE16-92B28C235C95}"/>
              </a:ext>
            </a:extLst>
          </p:cNvPr>
          <p:cNvSpPr txBox="1"/>
          <p:nvPr/>
        </p:nvSpPr>
        <p:spPr>
          <a:xfrm>
            <a:off x="4602204" y="2929172"/>
            <a:ext cx="7589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600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600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 lúc chiều tối và đêm.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82932C-C682-1944-A126-1AAC4927D4E7}"/>
              </a:ext>
            </a:extLst>
          </p:cNvPr>
          <p:cNvSpPr txBox="1"/>
          <p:nvPr/>
        </p:nvSpPr>
        <p:spPr>
          <a:xfrm>
            <a:off x="4277782" y="1639864"/>
            <a:ext cx="7257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84" indent="50799"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3. </a:t>
            </a:r>
            <a:r>
              <a:rPr lang="vi-VN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Ở khổ thơ thứ ba, hình ảnh lũy tre </a:t>
            </a:r>
            <a:r>
              <a:rPr lang="vi-VN" sz="36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 miê</a:t>
            </a:r>
            <a:r>
              <a:rPr lang="en-US" sz="36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</a:t>
            </a:r>
            <a:r>
              <a:rPr lang="vi-VN" sz="36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tả vào những lúc nào?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0725AA-0FFC-FB42-8EAC-E521DF0083DF}"/>
              </a:ext>
            </a:extLst>
          </p:cNvPr>
          <p:cNvSpPr txBox="1"/>
          <p:nvPr/>
        </p:nvSpPr>
        <p:spPr>
          <a:xfrm>
            <a:off x="2897361" y="3769211"/>
            <a:ext cx="851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84" indent="50799"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4. </a:t>
            </a:r>
            <a:r>
              <a:rPr lang="vi-VN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Em thích hình ảnh nào nhất trong bài thơ?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31BFB4-6F71-6E48-B2D8-BD28FA690A02}"/>
              </a:ext>
            </a:extLst>
          </p:cNvPr>
          <p:cNvSpPr txBox="1"/>
          <p:nvPr/>
        </p:nvSpPr>
        <p:spPr>
          <a:xfrm>
            <a:off x="3206851" y="4473527"/>
            <a:ext cx="790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600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Hình ảnh em thích nhất là ……..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4893226" y="513556"/>
            <a:ext cx="602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 HIỂU BÀI</a:t>
            </a:r>
            <a:endParaRPr lang="en-US" sz="4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787E98-6B34-80BC-5DCE-50D6EAD9F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673392" y="6312319"/>
            <a:ext cx="21907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1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ảnh Tre Trúc PNG, Vector, PSD, và biểu tượng để tải về miễn phí |  pngtree">
            <a:extLst>
              <a:ext uri="{FF2B5EF4-FFF2-40B4-BE49-F238E27FC236}">
                <a16:creationId xmlns:a16="http://schemas.microsoft.com/office/drawing/2014/main" id="{D1B316C6-8815-AE49-9DB8-EED749EC6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0000" l="3056" r="90000">
                        <a14:foregroundMark x1="9444" y1="9722" x2="7500" y2="64444"/>
                        <a14:foregroundMark x1="4167" y1="69167" x2="3056" y2="74167"/>
                        <a14:foregroundMark x1="18889" y1="26944" x2="48333" y2="5278"/>
                        <a14:foregroundMark x1="48333" y1="5278" x2="56667" y2="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4" y="0"/>
            <a:ext cx="6440127" cy="732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82932C-C682-1944-A126-1AAC4927D4E7}"/>
              </a:ext>
            </a:extLst>
          </p:cNvPr>
          <p:cNvSpPr txBox="1"/>
          <p:nvPr/>
        </p:nvSpPr>
        <p:spPr>
          <a:xfrm>
            <a:off x="3379305" y="3236978"/>
            <a:ext cx="7675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84" indent="50799" algn="ctr" defTabSz="1219170">
              <a:buClr>
                <a:srgbClr val="000000"/>
              </a:buClr>
            </a:pPr>
            <a:r>
              <a:rPr lang="vi-VN" sz="3600" b="1" i="1" dirty="0">
                <a:solidFill>
                  <a:srgbClr val="00B050"/>
                </a:solidFill>
              </a:rPr>
              <a:t>Bài đọc đã giúp các em hiểu rõ hơn về </a:t>
            </a:r>
            <a:r>
              <a:rPr lang="en-US" sz="3600" b="1" i="1" dirty="0">
                <a:solidFill>
                  <a:srgbClr val="00B050"/>
                </a:solidFill>
              </a:rPr>
              <a:t>vẻ đẹp của cây tre, sự gắn bó của cây tre với con người </a:t>
            </a:r>
            <a:endParaRPr lang="vi-VN" sz="3600" b="1" kern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4667939" y="1308686"/>
            <a:ext cx="602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NỘI DUNG CỦA BÀI</a:t>
            </a:r>
            <a:endParaRPr lang="en-US" sz="4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00957D-A43C-D71A-469B-4036E4147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673392" y="6312319"/>
            <a:ext cx="21907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9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ảnh Tre Trúc PNG, Vector, PSD, và biểu tượng để tải về miễn phí |  pngtree">
            <a:extLst>
              <a:ext uri="{FF2B5EF4-FFF2-40B4-BE49-F238E27FC236}">
                <a16:creationId xmlns:a16="http://schemas.microsoft.com/office/drawing/2014/main" id="{D1B316C6-8815-AE49-9DB8-EED749EC6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0000" l="3056" r="90000">
                        <a14:foregroundMark x1="9444" y1="9722" x2="7500" y2="64444"/>
                        <a14:foregroundMark x1="4167" y1="69167" x2="3056" y2="74167"/>
                        <a14:foregroundMark x1="18889" y1="26944" x2="48333" y2="5278"/>
                        <a14:foregroundMark x1="48333" y1="5278" x2="56667" y2="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4" y="0"/>
            <a:ext cx="6440127" cy="732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82932C-C682-1944-A126-1AAC4927D4E7}"/>
              </a:ext>
            </a:extLst>
          </p:cNvPr>
          <p:cNvSpPr txBox="1"/>
          <p:nvPr/>
        </p:nvSpPr>
        <p:spPr>
          <a:xfrm>
            <a:off x="3432313" y="2848204"/>
            <a:ext cx="7675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i="1" dirty="0">
                <a:solidFill>
                  <a:srgbClr val="00B050"/>
                </a:solidFill>
              </a:rPr>
              <a:t>Chú ý ngắt đúng nhịp thơ</a:t>
            </a:r>
          </a:p>
          <a:p>
            <a:pPr marL="571500" indent="-571500">
              <a:buFontTx/>
              <a:buChar char="-"/>
            </a:pPr>
            <a:r>
              <a:rPr lang="en-US" sz="3600" b="1" i="1" dirty="0">
                <a:solidFill>
                  <a:srgbClr val="00B050"/>
                </a:solidFill>
              </a:rPr>
              <a:t>Giọng đọc thể hiện được sự vui tươi, tự hào</a:t>
            </a:r>
            <a:endParaRPr lang="vi-VN" sz="3600" b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4667939" y="1308686"/>
            <a:ext cx="602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Giọng đọc</a:t>
            </a:r>
            <a:endParaRPr lang="en-US" sz="4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6042DC-9740-C5DC-7284-BD80AABA9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673392" y="6312319"/>
            <a:ext cx="21907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9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32F20C-8E8B-43F4-A7BC-D437A8237099}"/>
              </a:ext>
            </a:extLst>
          </p:cNvPr>
          <p:cNvSpPr/>
          <p:nvPr/>
        </p:nvSpPr>
        <p:spPr>
          <a:xfrm>
            <a:off x="3802568" y="1041100"/>
            <a:ext cx="8445187" cy="58169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204B61-F860-477C-8B5B-BC0303C14437}"/>
              </a:ext>
            </a:extLst>
          </p:cNvPr>
          <p:cNvSpPr txBox="1"/>
          <p:nvPr/>
        </p:nvSpPr>
        <p:spPr>
          <a:xfrm>
            <a:off x="3858323" y="1300386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rào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vó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43A3A-A75E-4BBF-A23C-D15EA692F4EE}"/>
              </a:ext>
            </a:extLst>
          </p:cNvPr>
          <p:cNvSpPr txBox="1"/>
          <p:nvPr/>
        </p:nvSpPr>
        <p:spPr>
          <a:xfrm>
            <a:off x="3802568" y="3415310"/>
            <a:ext cx="4679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trưa đồng </a:t>
            </a:r>
            <a:r>
              <a:rPr lang="vi-VN" sz="28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 nắng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Trâu nằm nhai bóng râm,</a:t>
            </a:r>
          </a:p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bần thần nhớ gió,</a:t>
            </a:r>
          </a:p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Chợt về đầy tiếng chim.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C7A157-E994-4BC8-A105-340F43EF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0256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E097EF-6304-4A7B-B718-1FE4ED8D1555}"/>
              </a:ext>
            </a:extLst>
          </p:cNvPr>
          <p:cNvSpPr txBox="1"/>
          <p:nvPr/>
        </p:nvSpPr>
        <p:spPr>
          <a:xfrm>
            <a:off x="6096000" y="127878"/>
            <a:ext cx="2546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7AB98F-60BC-46D7-B075-ADAAAB803D27}"/>
              </a:ext>
            </a:extLst>
          </p:cNvPr>
          <p:cNvSpPr txBox="1"/>
          <p:nvPr/>
        </p:nvSpPr>
        <p:spPr>
          <a:xfrm>
            <a:off x="8188713" y="1316485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ngủ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lên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cành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A87F64-2B0F-4E4F-98DE-2E4FD0B2EE36}"/>
              </a:ext>
            </a:extLst>
          </p:cNvPr>
          <p:cNvSpPr txBox="1"/>
          <p:nvPr/>
        </p:nvSpPr>
        <p:spPr>
          <a:xfrm>
            <a:off x="8188713" y="3423424"/>
            <a:ext cx="4237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gáy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 xao ngoài luỹ tre</a:t>
            </a: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 chuyển dần về sáng</a:t>
            </a:r>
          </a:p>
          <a:p>
            <a:pPr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30BB61-85C7-4449-8D35-17AA95E52972}"/>
              </a:ext>
            </a:extLst>
          </p:cNvPr>
          <p:cNvSpPr txBox="1"/>
          <p:nvPr/>
        </p:nvSpPr>
        <p:spPr>
          <a:xfrm>
            <a:off x="9043639" y="5255535"/>
            <a:ext cx="314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52560" y="0"/>
            <a:ext cx="3139440" cy="2873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66A0AA00-F112-4C40-888C-15D500138A86}"/>
              </a:ext>
            </a:extLst>
          </p:cNvPr>
          <p:cNvSpPr/>
          <p:nvPr/>
        </p:nvSpPr>
        <p:spPr>
          <a:xfrm>
            <a:off x="9042364" y="114813"/>
            <a:ext cx="3033132" cy="12075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70585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D00996A-EBEC-464B-9DDB-7DA4B6F61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E748563-5244-4082-8853-70C20B6B6D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60" y="-185711"/>
            <a:ext cx="9218154" cy="564397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52940" y="1688738"/>
            <a:ext cx="68911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5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+mn-cs"/>
              </a:rPr>
              <a:t>Luyện tập theo văn</a:t>
            </a:r>
            <a:r>
              <a:rPr kumimoji="0" lang="en-US" altLang="zh-CN" sz="7500" b="1" i="0" u="none" strike="noStrike" kern="1200" cap="none" spc="0" normalizeH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+mn-cs"/>
              </a:rPr>
              <a:t> bản đọc</a:t>
            </a:r>
            <a:endParaRPr kumimoji="0" lang="zh-CN" altLang="en-US" sz="75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4615821-7517-459A-A22B-4C844093B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8B65E42-3959-483A-B1A1-2C48D2820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84801"/>
            <a:ext cx="4544782" cy="659484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8F76C2B-8132-4B06-A727-5A6CF0A61033}"/>
              </a:ext>
            </a:extLst>
          </p:cNvPr>
          <p:cNvSpPr txBox="1">
            <a:spLocks/>
          </p:cNvSpPr>
          <p:nvPr/>
        </p:nvSpPr>
        <p:spPr>
          <a:xfrm>
            <a:off x="8610600" y="-67469"/>
            <a:ext cx="35081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52560" y="0"/>
            <a:ext cx="3139440" cy="287383"/>
          </a:xfrm>
          <a:prstGeom prst="rect">
            <a:avLst/>
          </a:prstGeom>
          <a:solidFill>
            <a:srgbClr val="FFC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5763987" y="274980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cs typeface="Times New Roman" pitchFamily="18" charset="0"/>
              </a:rPr>
              <a:t>YÊU CẦU CẦN ĐẠT</a:t>
            </a:r>
            <a:endParaRPr lang="zh-CN" altLang="en-US" sz="4400" b="1" ker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cs typeface="Times New Roman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2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4565396" y="1572636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5480322" y="1273199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đúng, thể hiện được giọng đọc, biết nghỉ hơi sau mỗi khổ thơ. </a:t>
            </a:r>
            <a:endParaRPr lang="zh-CN" altLang="en-US" sz="24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42887" y="3215247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08082" y="2804026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505164" y="487092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87707" y="4611844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8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 advTm="1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32F20C-8E8B-43F4-A7BC-D437A8237099}"/>
              </a:ext>
            </a:extLst>
          </p:cNvPr>
          <p:cNvSpPr/>
          <p:nvPr/>
        </p:nvSpPr>
        <p:spPr>
          <a:xfrm>
            <a:off x="3802568" y="1001344"/>
            <a:ext cx="8296505" cy="53994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204B61-F860-477C-8B5B-BC0303C14437}"/>
              </a:ext>
            </a:extLst>
          </p:cNvPr>
          <p:cNvSpPr txBox="1"/>
          <p:nvPr/>
        </p:nvSpPr>
        <p:spPr>
          <a:xfrm>
            <a:off x="3858323" y="1300386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dậy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rì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rào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43A3A-A75E-4BBF-A23C-D15EA692F4EE}"/>
              </a:ext>
            </a:extLst>
          </p:cNvPr>
          <p:cNvSpPr txBox="1"/>
          <p:nvPr/>
        </p:nvSpPr>
        <p:spPr>
          <a:xfrm>
            <a:off x="3802568" y="3415310"/>
            <a:ext cx="4679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trưa đồng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 nắng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Trâu nằm nhai bóng râm,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bần thần nhớ gió,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Chợt về đầy tiếng chim.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C7A157-E994-4BC8-A105-340F43EF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3696"/>
            <a:ext cx="3802568" cy="53994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E097EF-6304-4A7B-B718-1FE4ED8D1555}"/>
              </a:ext>
            </a:extLst>
          </p:cNvPr>
          <p:cNvSpPr txBox="1"/>
          <p:nvPr/>
        </p:nvSpPr>
        <p:spPr>
          <a:xfrm>
            <a:off x="6096000" y="127878"/>
            <a:ext cx="2546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7AB98F-60BC-46D7-B075-ADAAAB803D27}"/>
              </a:ext>
            </a:extLst>
          </p:cNvPr>
          <p:cNvSpPr txBox="1"/>
          <p:nvPr/>
        </p:nvSpPr>
        <p:spPr>
          <a:xfrm>
            <a:off x="8188713" y="1316485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ngủ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cành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A87F64-2B0F-4E4F-98DE-2E4FD0B2EE36}"/>
              </a:ext>
            </a:extLst>
          </p:cNvPr>
          <p:cNvSpPr txBox="1"/>
          <p:nvPr/>
        </p:nvSpPr>
        <p:spPr>
          <a:xfrm>
            <a:off x="8188713" y="3423424"/>
            <a:ext cx="4237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gáy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sáng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30BB61-85C7-4449-8D35-17AA95E52972}"/>
              </a:ext>
            </a:extLst>
          </p:cNvPr>
          <p:cNvSpPr txBox="1"/>
          <p:nvPr/>
        </p:nvSpPr>
        <p:spPr>
          <a:xfrm>
            <a:off x="9043639" y="5255535"/>
            <a:ext cx="314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52560" y="0"/>
            <a:ext cx="3139440" cy="2873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66A0AA00-F112-4C40-888C-15D500138A86}"/>
              </a:ext>
            </a:extLst>
          </p:cNvPr>
          <p:cNvSpPr/>
          <p:nvPr/>
        </p:nvSpPr>
        <p:spPr>
          <a:xfrm>
            <a:off x="3491451" y="5814756"/>
            <a:ext cx="7861609" cy="793956"/>
          </a:xfrm>
          <a:prstGeom prst="roundRect">
            <a:avLst/>
          </a:prstGeom>
          <a:solidFill>
            <a:srgbClr val="EF19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Tìm từ ngữ chỉ thời gian trong bài thơ.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DB2B9-C2BF-4C20-9E16-605B3E6A1E6B}"/>
              </a:ext>
            </a:extLst>
          </p:cNvPr>
          <p:cNvCxnSpPr>
            <a:cxnSpLocks/>
          </p:cNvCxnSpPr>
          <p:nvPr/>
        </p:nvCxnSpPr>
        <p:spPr>
          <a:xfrm>
            <a:off x="4596420" y="1767210"/>
            <a:ext cx="1286105" cy="0"/>
          </a:xfrm>
          <a:prstGeom prst="line">
            <a:avLst/>
          </a:prstGeom>
          <a:ln w="28575">
            <a:solidFill>
              <a:srgbClr val="EF198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B62A21-D254-4E59-A9AC-119132C0F37A}"/>
              </a:ext>
            </a:extLst>
          </p:cNvPr>
          <p:cNvCxnSpPr>
            <a:cxnSpLocks/>
          </p:cNvCxnSpPr>
          <p:nvPr/>
        </p:nvCxnSpPr>
        <p:spPr>
          <a:xfrm>
            <a:off x="4933659" y="3845944"/>
            <a:ext cx="639335" cy="0"/>
          </a:xfrm>
          <a:prstGeom prst="line">
            <a:avLst/>
          </a:prstGeom>
          <a:ln w="28575">
            <a:solidFill>
              <a:srgbClr val="EF198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2CC73A-3EB1-4DD3-9889-0B8B18EF7286}"/>
              </a:ext>
            </a:extLst>
          </p:cNvPr>
          <p:cNvCxnSpPr>
            <a:cxnSpLocks/>
          </p:cNvCxnSpPr>
          <p:nvPr/>
        </p:nvCxnSpPr>
        <p:spPr>
          <a:xfrm>
            <a:off x="9015503" y="3031862"/>
            <a:ext cx="660198" cy="0"/>
          </a:xfrm>
          <a:prstGeom prst="line">
            <a:avLst/>
          </a:prstGeom>
          <a:ln w="28575">
            <a:solidFill>
              <a:srgbClr val="EF198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C23A6A-5F4E-4CDF-9E2D-BD0671FF8CE4}"/>
              </a:ext>
            </a:extLst>
          </p:cNvPr>
          <p:cNvCxnSpPr>
            <a:cxnSpLocks/>
          </p:cNvCxnSpPr>
          <p:nvPr/>
        </p:nvCxnSpPr>
        <p:spPr>
          <a:xfrm>
            <a:off x="11169877" y="4722743"/>
            <a:ext cx="747132" cy="0"/>
          </a:xfrm>
          <a:prstGeom prst="line">
            <a:avLst/>
          </a:prstGeom>
          <a:ln w="28575">
            <a:solidFill>
              <a:srgbClr val="EF198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47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001956" y="3963995"/>
            <a:ext cx="3190643" cy="30219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15652B-0766-49BD-9F1D-2954F78FDD22}"/>
              </a:ext>
            </a:extLst>
          </p:cNvPr>
          <p:cNvSpPr txBox="1"/>
          <p:nvPr/>
        </p:nvSpPr>
        <p:spPr>
          <a:xfrm>
            <a:off x="1643864" y="82803"/>
            <a:ext cx="95420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thêm những từ ngữ chỉ thời gian mà em biết.</a:t>
            </a:r>
          </a:p>
        </p:txBody>
      </p:sp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2972E5CA-8082-4F96-85B2-18BF68C3D773}"/>
              </a:ext>
            </a:extLst>
          </p:cNvPr>
          <p:cNvSpPr/>
          <p:nvPr/>
        </p:nvSpPr>
        <p:spPr>
          <a:xfrm>
            <a:off x="2100924" y="1389682"/>
            <a:ext cx="1876926" cy="6545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endParaRPr lang="x-none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0FB0AB16-94F3-416B-8965-21FDE81A3E8B}"/>
              </a:ext>
            </a:extLst>
          </p:cNvPr>
          <p:cNvSpPr/>
          <p:nvPr/>
        </p:nvSpPr>
        <p:spPr>
          <a:xfrm>
            <a:off x="5394357" y="1389682"/>
            <a:ext cx="1876926" cy="6545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tháng</a:t>
            </a:r>
            <a:endParaRPr lang="x-none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23F2116C-26BD-46D2-9B22-E93D47D219B5}"/>
              </a:ext>
            </a:extLst>
          </p:cNvPr>
          <p:cNvSpPr/>
          <p:nvPr/>
        </p:nvSpPr>
        <p:spPr>
          <a:xfrm>
            <a:off x="3831065" y="2600508"/>
            <a:ext cx="1876926" cy="654518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00206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endParaRPr lang="x-none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9831B37E-1963-4DC4-932F-FD89DCAD1350}"/>
              </a:ext>
            </a:extLst>
          </p:cNvPr>
          <p:cNvSpPr/>
          <p:nvPr/>
        </p:nvSpPr>
        <p:spPr>
          <a:xfrm>
            <a:off x="2176971" y="3678184"/>
            <a:ext cx="1876926" cy="654518"/>
          </a:xfrm>
          <a:prstGeom prst="roundRect">
            <a:avLst/>
          </a:prstGeom>
          <a:solidFill>
            <a:srgbClr val="B7D574"/>
          </a:solidFill>
          <a:ln w="19050">
            <a:solidFill>
              <a:schemeClr val="bg1">
                <a:lumMod val="2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 qua</a:t>
            </a:r>
            <a:endParaRPr lang="x-none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22">
            <a:extLst>
              <a:ext uri="{FF2B5EF4-FFF2-40B4-BE49-F238E27FC236}">
                <a16:creationId xmlns:a16="http://schemas.microsoft.com/office/drawing/2014/main" id="{E16F76F9-C393-48E6-873D-CE44027063CC}"/>
              </a:ext>
            </a:extLst>
          </p:cNvPr>
          <p:cNvSpPr/>
          <p:nvPr/>
        </p:nvSpPr>
        <p:spPr>
          <a:xfrm>
            <a:off x="5365481" y="3811334"/>
            <a:ext cx="1876926" cy="6545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………</a:t>
            </a:r>
            <a:endParaRPr lang="x-none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52560" y="0"/>
            <a:ext cx="3139440" cy="287383"/>
          </a:xfrm>
          <a:prstGeom prst="rect">
            <a:avLst/>
          </a:prstGeom>
          <a:solidFill>
            <a:srgbClr val="AFE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5763987" y="274980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cs typeface="Times New Roman" pitchFamily="18" charset="0"/>
              </a:rPr>
              <a:t>YÊU CẦU CẦN ĐẠT</a:t>
            </a:r>
            <a:endParaRPr lang="zh-CN" altLang="en-US" sz="4400" b="1" ker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cs typeface="Times New Roman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2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4565396" y="1572636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5480322" y="1273199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đúng, thể hiện được giọng đọc, biết nghỉ hơi sau mỗi khổ thơ. </a:t>
            </a:r>
            <a:endParaRPr lang="zh-CN" altLang="en-US" sz="24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42887" y="3215247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08082" y="2804026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505164" y="487092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87707" y="4611844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56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D00996A-EBEC-464B-9DDB-7DA4B6F61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E748563-5244-4082-8853-70C20B6B6D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60" y="-185711"/>
            <a:ext cx="9218154" cy="564397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31031" y="1721773"/>
            <a:ext cx="67339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5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+mn-cs"/>
              </a:rPr>
              <a:t>Vận</a:t>
            </a:r>
            <a:r>
              <a:rPr kumimoji="0" lang="en-US" altLang="zh-CN" sz="7500" b="1" i="0" u="none" strike="noStrike" kern="1200" cap="none" spc="0" normalizeH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+mn-cs"/>
              </a:rPr>
              <a:t> dụng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500" b="1" i="0" u="none" strike="noStrike" kern="1200" cap="none" spc="0" normalizeH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+mn-cs"/>
              </a:rPr>
              <a:t>Kết nối</a:t>
            </a:r>
            <a:endParaRPr kumimoji="0" lang="zh-CN" altLang="en-US" sz="75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4615821-7517-459A-A22B-4C844093B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8B65E42-3959-483A-B1A1-2C48D2820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84801"/>
            <a:ext cx="4544782" cy="6594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670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27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32F20C-8E8B-43F4-A7BC-D437A8237099}"/>
              </a:ext>
            </a:extLst>
          </p:cNvPr>
          <p:cNvSpPr/>
          <p:nvPr/>
        </p:nvSpPr>
        <p:spPr>
          <a:xfrm>
            <a:off x="3802568" y="1001344"/>
            <a:ext cx="8389432" cy="5856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204B61-F860-477C-8B5B-BC0303C14437}"/>
              </a:ext>
            </a:extLst>
          </p:cNvPr>
          <p:cNvSpPr txBox="1"/>
          <p:nvPr/>
        </p:nvSpPr>
        <p:spPr>
          <a:xfrm>
            <a:off x="3858323" y="1300386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43A3A-A75E-4BBF-A23C-D15EA692F4EE}"/>
              </a:ext>
            </a:extLst>
          </p:cNvPr>
          <p:cNvSpPr txBox="1"/>
          <p:nvPr/>
        </p:nvSpPr>
        <p:spPr>
          <a:xfrm>
            <a:off x="3802568" y="3415310"/>
            <a:ext cx="4679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trưa đồng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 nắng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Trâu nằm nhai bóng râm,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bần thần nhớ gió,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Chợt về đầy tiếng chim.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C7A157-E994-4BC8-A105-340F43EF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749" y="0"/>
            <a:ext cx="3919072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E097EF-6304-4A7B-B718-1FE4ED8D1555}"/>
              </a:ext>
            </a:extLst>
          </p:cNvPr>
          <p:cNvSpPr txBox="1"/>
          <p:nvPr/>
        </p:nvSpPr>
        <p:spPr>
          <a:xfrm>
            <a:off x="6096000" y="127878"/>
            <a:ext cx="2546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7AB98F-60BC-46D7-B075-ADAAAB803D27}"/>
              </a:ext>
            </a:extLst>
          </p:cNvPr>
          <p:cNvSpPr txBox="1"/>
          <p:nvPr/>
        </p:nvSpPr>
        <p:spPr>
          <a:xfrm>
            <a:off x="8188713" y="1316485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ngủ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nâng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cành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A87F64-2B0F-4E4F-98DE-2E4FD0B2EE36}"/>
              </a:ext>
            </a:extLst>
          </p:cNvPr>
          <p:cNvSpPr txBox="1"/>
          <p:nvPr/>
        </p:nvSpPr>
        <p:spPr>
          <a:xfrm>
            <a:off x="8188713" y="3423424"/>
            <a:ext cx="4237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gáy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sáng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30BB61-85C7-4449-8D35-17AA95E52972}"/>
              </a:ext>
            </a:extLst>
          </p:cNvPr>
          <p:cNvSpPr txBox="1"/>
          <p:nvPr/>
        </p:nvSpPr>
        <p:spPr>
          <a:xfrm>
            <a:off x="9043639" y="5255535"/>
            <a:ext cx="314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Dương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52560" y="0"/>
            <a:ext cx="3139440" cy="2873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66A0AA00-F112-4C40-888C-15D500138A86}"/>
              </a:ext>
            </a:extLst>
          </p:cNvPr>
          <p:cNvSpPr/>
          <p:nvPr/>
        </p:nvSpPr>
        <p:spPr>
          <a:xfrm>
            <a:off x="9042364" y="114814"/>
            <a:ext cx="3033132" cy="9056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90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/>
      <p:bldP spid="8" grpId="0"/>
      <p:bldP spid="9" grpId="0"/>
      <p:bldP spid="10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4605" y="5208270"/>
            <a:ext cx="12197080" cy="1725295"/>
          </a:xfrm>
          <a:prstGeom prst="rect">
            <a:avLst/>
          </a:prstGeom>
        </p:spPr>
      </p:pic>
      <p:grpSp>
        <p:nvGrpSpPr>
          <p:cNvPr id="7170" name="组合 490"/>
          <p:cNvGrpSpPr/>
          <p:nvPr/>
        </p:nvGrpSpPr>
        <p:grpSpPr>
          <a:xfrm>
            <a:off x="4000254" y="1509183"/>
            <a:ext cx="742949" cy="742951"/>
            <a:chOff x="1206500" y="6161088"/>
            <a:chExt cx="1466850" cy="1465261"/>
          </a:xfrm>
        </p:grpSpPr>
        <p:sp>
          <p:nvSpPr>
            <p:cNvPr id="379" name="Freeform 328"/>
            <p:cNvSpPr>
              <a:spLocks noEditPoints="1"/>
            </p:cNvSpPr>
            <p:nvPr/>
          </p:nvSpPr>
          <p:spPr bwMode="auto">
            <a:xfrm>
              <a:off x="1244112" y="6233254"/>
              <a:ext cx="1429238" cy="1393095"/>
            </a:xfrm>
            <a:custGeom>
              <a:avLst/>
              <a:gdLst>
                <a:gd name="T0" fmla="*/ 373 w 381"/>
                <a:gd name="T1" fmla="*/ 253 h 370"/>
                <a:gd name="T2" fmla="*/ 195 w 381"/>
                <a:gd name="T3" fmla="*/ 0 h 370"/>
                <a:gd name="T4" fmla="*/ 116 w 381"/>
                <a:gd name="T5" fmla="*/ 39 h 370"/>
                <a:gd name="T6" fmla="*/ 28 w 381"/>
                <a:gd name="T7" fmla="*/ 200 h 370"/>
                <a:gd name="T8" fmla="*/ 7 w 381"/>
                <a:gd name="T9" fmla="*/ 269 h 370"/>
                <a:gd name="T10" fmla="*/ 41 w 381"/>
                <a:gd name="T11" fmla="*/ 357 h 370"/>
                <a:gd name="T12" fmla="*/ 103 w 381"/>
                <a:gd name="T13" fmla="*/ 312 h 370"/>
                <a:gd name="T14" fmla="*/ 198 w 381"/>
                <a:gd name="T15" fmla="*/ 181 h 370"/>
                <a:gd name="T16" fmla="*/ 324 w 381"/>
                <a:gd name="T17" fmla="*/ 334 h 370"/>
                <a:gd name="T18" fmla="*/ 373 w 381"/>
                <a:gd name="T19" fmla="*/ 253 h 370"/>
                <a:gd name="T20" fmla="*/ 217 w 381"/>
                <a:gd name="T21" fmla="*/ 143 h 370"/>
                <a:gd name="T22" fmla="*/ 143 w 381"/>
                <a:gd name="T23" fmla="*/ 130 h 370"/>
                <a:gd name="T24" fmla="*/ 138 w 381"/>
                <a:gd name="T25" fmla="*/ 107 h 370"/>
                <a:gd name="T26" fmla="*/ 199 w 381"/>
                <a:gd name="T27" fmla="*/ 75 h 370"/>
                <a:gd name="T28" fmla="*/ 217 w 381"/>
                <a:gd name="T29" fmla="*/ 14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0">
                  <a:moveTo>
                    <a:pt x="373" y="253"/>
                  </a:moveTo>
                  <a:cubicBezTo>
                    <a:pt x="353" y="167"/>
                    <a:pt x="307" y="0"/>
                    <a:pt x="195" y="0"/>
                  </a:cubicBezTo>
                  <a:cubicBezTo>
                    <a:pt x="164" y="0"/>
                    <a:pt x="137" y="17"/>
                    <a:pt x="116" y="39"/>
                  </a:cubicBezTo>
                  <a:cubicBezTo>
                    <a:pt x="74" y="83"/>
                    <a:pt x="47" y="143"/>
                    <a:pt x="28" y="200"/>
                  </a:cubicBezTo>
                  <a:cubicBezTo>
                    <a:pt x="22" y="218"/>
                    <a:pt x="12" y="243"/>
                    <a:pt x="7" y="269"/>
                  </a:cubicBezTo>
                  <a:cubicBezTo>
                    <a:pt x="0" y="305"/>
                    <a:pt x="3" y="342"/>
                    <a:pt x="41" y="357"/>
                  </a:cubicBezTo>
                  <a:cubicBezTo>
                    <a:pt x="74" y="370"/>
                    <a:pt x="96" y="340"/>
                    <a:pt x="103" y="312"/>
                  </a:cubicBezTo>
                  <a:cubicBezTo>
                    <a:pt x="129" y="208"/>
                    <a:pt x="146" y="189"/>
                    <a:pt x="198" y="181"/>
                  </a:cubicBezTo>
                  <a:cubicBezTo>
                    <a:pt x="292" y="165"/>
                    <a:pt x="242" y="326"/>
                    <a:pt x="324" y="334"/>
                  </a:cubicBezTo>
                  <a:cubicBezTo>
                    <a:pt x="367" y="338"/>
                    <a:pt x="381" y="287"/>
                    <a:pt x="373" y="253"/>
                  </a:cubicBezTo>
                  <a:moveTo>
                    <a:pt x="217" y="143"/>
                  </a:moveTo>
                  <a:cubicBezTo>
                    <a:pt x="197" y="146"/>
                    <a:pt x="155" y="148"/>
                    <a:pt x="143" y="130"/>
                  </a:cubicBezTo>
                  <a:cubicBezTo>
                    <a:pt x="137" y="121"/>
                    <a:pt x="136" y="114"/>
                    <a:pt x="138" y="107"/>
                  </a:cubicBezTo>
                  <a:cubicBezTo>
                    <a:pt x="145" y="87"/>
                    <a:pt x="181" y="74"/>
                    <a:pt x="199" y="75"/>
                  </a:cubicBezTo>
                  <a:cubicBezTo>
                    <a:pt x="238" y="78"/>
                    <a:pt x="270" y="136"/>
                    <a:pt x="217" y="143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0" name="Freeform 329"/>
            <p:cNvSpPr/>
            <p:nvPr/>
          </p:nvSpPr>
          <p:spPr bwMode="auto">
            <a:xfrm>
              <a:off x="1266053" y="7403578"/>
              <a:ext cx="316563" cy="150605"/>
            </a:xfrm>
            <a:custGeom>
              <a:avLst/>
              <a:gdLst>
                <a:gd name="T0" fmla="*/ 84 w 84"/>
                <a:gd name="T1" fmla="*/ 0 h 40"/>
                <a:gd name="T2" fmla="*/ 0 w 84"/>
                <a:gd name="T3" fmla="*/ 5 h 40"/>
                <a:gd name="T4" fmla="*/ 10 w 84"/>
                <a:gd name="T5" fmla="*/ 27 h 40"/>
                <a:gd name="T6" fmla="*/ 40 w 84"/>
                <a:gd name="T7" fmla="*/ 40 h 40"/>
                <a:gd name="T8" fmla="*/ 47 w 84"/>
                <a:gd name="T9" fmla="*/ 39 h 40"/>
                <a:gd name="T10" fmla="*/ 84 w 84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0">
                  <a:moveTo>
                    <a:pt x="84" y="0"/>
                  </a:moveTo>
                  <a:cubicBezTo>
                    <a:pt x="56" y="3"/>
                    <a:pt x="28" y="4"/>
                    <a:pt x="0" y="5"/>
                  </a:cubicBezTo>
                  <a:cubicBezTo>
                    <a:pt x="2" y="13"/>
                    <a:pt x="5" y="21"/>
                    <a:pt x="10" y="27"/>
                  </a:cubicBezTo>
                  <a:cubicBezTo>
                    <a:pt x="18" y="34"/>
                    <a:pt x="29" y="40"/>
                    <a:pt x="40" y="40"/>
                  </a:cubicBezTo>
                  <a:cubicBezTo>
                    <a:pt x="42" y="40"/>
                    <a:pt x="45" y="40"/>
                    <a:pt x="47" y="39"/>
                  </a:cubicBezTo>
                  <a:cubicBezTo>
                    <a:pt x="68" y="34"/>
                    <a:pt x="78" y="18"/>
                    <a:pt x="8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83" name="Freeform 332"/>
            <p:cNvSpPr>
              <a:spLocks noEditPoints="1"/>
            </p:cNvSpPr>
            <p:nvPr/>
          </p:nvSpPr>
          <p:spPr bwMode="auto">
            <a:xfrm>
              <a:off x="2351089" y="7151688"/>
              <a:ext cx="300036" cy="338139"/>
            </a:xfrm>
            <a:custGeom>
              <a:avLst/>
              <a:gdLst>
                <a:gd name="T0" fmla="*/ 2147483646 w 80"/>
                <a:gd name="T1" fmla="*/ 2147483646 h 90"/>
                <a:gd name="T2" fmla="*/ 2147483646 w 80"/>
                <a:gd name="T3" fmla="*/ 2147483646 h 90"/>
                <a:gd name="T4" fmla="*/ 2147483646 w 80"/>
                <a:gd name="T5" fmla="*/ 2147483646 h 90"/>
                <a:gd name="T6" fmla="*/ 2147483646 w 80"/>
                <a:gd name="T7" fmla="*/ 2147483646 h 90"/>
                <a:gd name="T8" fmla="*/ 2147483646 w 80"/>
                <a:gd name="T9" fmla="*/ 2147483646 h 90"/>
                <a:gd name="T10" fmla="*/ 2147483646 w 80"/>
                <a:gd name="T11" fmla="*/ 2147483646 h 90"/>
                <a:gd name="T12" fmla="*/ 0 w 80"/>
                <a:gd name="T13" fmla="*/ 2147483646 h 90"/>
                <a:gd name="T14" fmla="*/ 2147483646 w 80"/>
                <a:gd name="T15" fmla="*/ 2147483646 h 90"/>
                <a:gd name="T16" fmla="*/ 0 w 80"/>
                <a:gd name="T17" fmla="*/ 2147483646 h 90"/>
                <a:gd name="T18" fmla="*/ 0 w 80"/>
                <a:gd name="T19" fmla="*/ 2147483646 h 90"/>
                <a:gd name="T20" fmla="*/ 2147483646 w 80"/>
                <a:gd name="T21" fmla="*/ 0 h 90"/>
                <a:gd name="T22" fmla="*/ 2147483646 w 80"/>
                <a:gd name="T23" fmla="*/ 2147483646 h 90"/>
                <a:gd name="T24" fmla="*/ 2147483646 w 80"/>
                <a:gd name="T25" fmla="*/ 2147483646 h 90"/>
                <a:gd name="T26" fmla="*/ 2147483646 w 80"/>
                <a:gd name="T27" fmla="*/ 2147483646 h 90"/>
                <a:gd name="T28" fmla="*/ 2147483646 w 80"/>
                <a:gd name="T29" fmla="*/ 0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90">
                  <a:moveTo>
                    <a:pt x="28" y="90"/>
                  </a:moveTo>
                  <a:cubicBezTo>
                    <a:pt x="28" y="90"/>
                    <a:pt x="29" y="90"/>
                    <a:pt x="29" y="90"/>
                  </a:cubicBezTo>
                  <a:cubicBezTo>
                    <a:pt x="29" y="90"/>
                    <a:pt x="28" y="90"/>
                    <a:pt x="28" y="90"/>
                  </a:cubicBezTo>
                  <a:moveTo>
                    <a:pt x="28" y="90"/>
                  </a:move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moveTo>
                    <a:pt x="0" y="77"/>
                  </a:moveTo>
                  <a:cubicBezTo>
                    <a:pt x="7" y="84"/>
                    <a:pt x="16" y="89"/>
                    <a:pt x="28" y="90"/>
                  </a:cubicBezTo>
                  <a:cubicBezTo>
                    <a:pt x="16" y="89"/>
                    <a:pt x="7" y="84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moveTo>
                    <a:pt x="76" y="0"/>
                  </a:moveTo>
                  <a:cubicBezTo>
                    <a:pt x="77" y="3"/>
                    <a:pt x="78" y="6"/>
                    <a:pt x="78" y="9"/>
                  </a:cubicBezTo>
                  <a:cubicBezTo>
                    <a:pt x="80" y="15"/>
                    <a:pt x="80" y="21"/>
                    <a:pt x="80" y="28"/>
                  </a:cubicBezTo>
                  <a:cubicBezTo>
                    <a:pt x="80" y="21"/>
                    <a:pt x="80" y="15"/>
                    <a:pt x="78" y="9"/>
                  </a:cubicBezTo>
                  <a:cubicBezTo>
                    <a:pt x="78" y="6"/>
                    <a:pt x="77" y="3"/>
                    <a:pt x="76" y="0"/>
                  </a:cubicBezTo>
                </a:path>
              </a:pathLst>
            </a:custGeom>
            <a:solidFill>
              <a:srgbClr val="F5A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4" name="Freeform 333"/>
            <p:cNvSpPr>
              <a:spLocks noEditPoints="1"/>
            </p:cNvSpPr>
            <p:nvPr/>
          </p:nvSpPr>
          <p:spPr bwMode="auto">
            <a:xfrm>
              <a:off x="2265892" y="7099232"/>
              <a:ext cx="385519" cy="389063"/>
            </a:xfrm>
            <a:custGeom>
              <a:avLst/>
              <a:gdLst>
                <a:gd name="T0" fmla="*/ 49 w 103"/>
                <a:gd name="T1" fmla="*/ 39 h 104"/>
                <a:gd name="T2" fmla="*/ 47 w 103"/>
                <a:gd name="T3" fmla="*/ 37 h 104"/>
                <a:gd name="T4" fmla="*/ 46 w 103"/>
                <a:gd name="T5" fmla="*/ 32 h 104"/>
                <a:gd name="T6" fmla="*/ 48 w 103"/>
                <a:gd name="T7" fmla="*/ 30 h 104"/>
                <a:gd name="T8" fmla="*/ 48 w 103"/>
                <a:gd name="T9" fmla="*/ 30 h 104"/>
                <a:gd name="T10" fmla="*/ 50 w 103"/>
                <a:gd name="T11" fmla="*/ 31 h 104"/>
                <a:gd name="T12" fmla="*/ 51 w 103"/>
                <a:gd name="T13" fmla="*/ 36 h 104"/>
                <a:gd name="T14" fmla="*/ 49 w 103"/>
                <a:gd name="T15" fmla="*/ 39 h 104"/>
                <a:gd name="T16" fmla="*/ 49 w 103"/>
                <a:gd name="T17" fmla="*/ 39 h 104"/>
                <a:gd name="T18" fmla="*/ 89 w 103"/>
                <a:gd name="T19" fmla="*/ 4 h 104"/>
                <a:gd name="T20" fmla="*/ 0 w 103"/>
                <a:gd name="T21" fmla="*/ 45 h 104"/>
                <a:gd name="T22" fmla="*/ 16 w 103"/>
                <a:gd name="T23" fmla="*/ 84 h 104"/>
                <a:gd name="T24" fmla="*/ 45 w 103"/>
                <a:gd name="T25" fmla="*/ 94 h 104"/>
                <a:gd name="T26" fmla="*/ 92 w 103"/>
                <a:gd name="T27" fmla="*/ 45 h 104"/>
                <a:gd name="T28" fmla="*/ 89 w 103"/>
                <a:gd name="T29" fmla="*/ 4 h 104"/>
                <a:gd name="T30" fmla="*/ 96 w 103"/>
                <a:gd name="T31" fmla="*/ 0 h 104"/>
                <a:gd name="T32" fmla="*/ 90 w 103"/>
                <a:gd name="T33" fmla="*/ 3 h 104"/>
                <a:gd name="T34" fmla="*/ 88 w 103"/>
                <a:gd name="T35" fmla="*/ 65 h 104"/>
                <a:gd name="T36" fmla="*/ 46 w 103"/>
                <a:gd name="T37" fmla="*/ 97 h 104"/>
                <a:gd name="T38" fmla="*/ 34 w 103"/>
                <a:gd name="T39" fmla="*/ 95 h 104"/>
                <a:gd name="T40" fmla="*/ 23 w 103"/>
                <a:gd name="T41" fmla="*/ 91 h 104"/>
                <a:gd name="T42" fmla="*/ 51 w 103"/>
                <a:gd name="T43" fmla="*/ 104 h 104"/>
                <a:gd name="T44" fmla="*/ 51 w 103"/>
                <a:gd name="T45" fmla="*/ 104 h 104"/>
                <a:gd name="T46" fmla="*/ 51 w 103"/>
                <a:gd name="T47" fmla="*/ 104 h 104"/>
                <a:gd name="T48" fmla="*/ 51 w 103"/>
                <a:gd name="T49" fmla="*/ 104 h 104"/>
                <a:gd name="T50" fmla="*/ 52 w 103"/>
                <a:gd name="T51" fmla="*/ 104 h 104"/>
                <a:gd name="T52" fmla="*/ 52 w 103"/>
                <a:gd name="T53" fmla="*/ 104 h 104"/>
                <a:gd name="T54" fmla="*/ 57 w 103"/>
                <a:gd name="T55" fmla="*/ 104 h 104"/>
                <a:gd name="T56" fmla="*/ 103 w 103"/>
                <a:gd name="T57" fmla="*/ 42 h 104"/>
                <a:gd name="T58" fmla="*/ 101 w 103"/>
                <a:gd name="T59" fmla="*/ 23 h 104"/>
                <a:gd name="T60" fmla="*/ 99 w 103"/>
                <a:gd name="T61" fmla="*/ 14 h 104"/>
                <a:gd name="T62" fmla="*/ 96 w 103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04">
                  <a:moveTo>
                    <a:pt x="49" y="39"/>
                  </a:moveTo>
                  <a:cubicBezTo>
                    <a:pt x="48" y="39"/>
                    <a:pt x="47" y="38"/>
                    <a:pt x="47" y="37"/>
                  </a:cubicBezTo>
                  <a:cubicBezTo>
                    <a:pt x="47" y="37"/>
                    <a:pt x="47" y="35"/>
                    <a:pt x="46" y="32"/>
                  </a:cubicBezTo>
                  <a:cubicBezTo>
                    <a:pt x="46" y="31"/>
                    <a:pt x="47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50" y="30"/>
                    <a:pt x="50" y="31"/>
                  </a:cubicBezTo>
                  <a:cubicBezTo>
                    <a:pt x="51" y="35"/>
                    <a:pt x="51" y="36"/>
                    <a:pt x="51" y="36"/>
                  </a:cubicBezTo>
                  <a:cubicBezTo>
                    <a:pt x="51" y="37"/>
                    <a:pt x="50" y="38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moveTo>
                    <a:pt x="89" y="4"/>
                  </a:moveTo>
                  <a:cubicBezTo>
                    <a:pt x="61" y="20"/>
                    <a:pt x="31" y="34"/>
                    <a:pt x="0" y="45"/>
                  </a:cubicBezTo>
                  <a:cubicBezTo>
                    <a:pt x="4" y="59"/>
                    <a:pt x="9" y="73"/>
                    <a:pt x="16" y="84"/>
                  </a:cubicBezTo>
                  <a:cubicBezTo>
                    <a:pt x="25" y="91"/>
                    <a:pt x="35" y="94"/>
                    <a:pt x="45" y="94"/>
                  </a:cubicBezTo>
                  <a:cubicBezTo>
                    <a:pt x="68" y="94"/>
                    <a:pt x="90" y="76"/>
                    <a:pt x="92" y="45"/>
                  </a:cubicBezTo>
                  <a:cubicBezTo>
                    <a:pt x="94" y="32"/>
                    <a:pt x="92" y="18"/>
                    <a:pt x="89" y="4"/>
                  </a:cubicBezTo>
                  <a:moveTo>
                    <a:pt x="96" y="0"/>
                  </a:moveTo>
                  <a:cubicBezTo>
                    <a:pt x="94" y="1"/>
                    <a:pt x="92" y="2"/>
                    <a:pt x="90" y="3"/>
                  </a:cubicBezTo>
                  <a:cubicBezTo>
                    <a:pt x="95" y="24"/>
                    <a:pt x="97" y="45"/>
                    <a:pt x="88" y="65"/>
                  </a:cubicBezTo>
                  <a:cubicBezTo>
                    <a:pt x="80" y="83"/>
                    <a:pt x="65" y="97"/>
                    <a:pt x="46" y="97"/>
                  </a:cubicBezTo>
                  <a:cubicBezTo>
                    <a:pt x="42" y="97"/>
                    <a:pt x="38" y="96"/>
                    <a:pt x="34" y="95"/>
                  </a:cubicBezTo>
                  <a:cubicBezTo>
                    <a:pt x="30" y="94"/>
                    <a:pt x="26" y="93"/>
                    <a:pt x="23" y="91"/>
                  </a:cubicBezTo>
                  <a:cubicBezTo>
                    <a:pt x="30" y="98"/>
                    <a:pt x="39" y="103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3" y="104"/>
                    <a:pt x="55" y="104"/>
                    <a:pt x="57" y="104"/>
                  </a:cubicBezTo>
                  <a:cubicBezTo>
                    <a:pt x="89" y="104"/>
                    <a:pt x="103" y="72"/>
                    <a:pt x="103" y="42"/>
                  </a:cubicBezTo>
                  <a:cubicBezTo>
                    <a:pt x="103" y="35"/>
                    <a:pt x="103" y="29"/>
                    <a:pt x="101" y="23"/>
                  </a:cubicBezTo>
                  <a:cubicBezTo>
                    <a:pt x="101" y="20"/>
                    <a:pt x="100" y="17"/>
                    <a:pt x="99" y="14"/>
                  </a:cubicBezTo>
                  <a:cubicBezTo>
                    <a:pt x="98" y="10"/>
                    <a:pt x="97" y="5"/>
                    <a:pt x="9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5" name="Freeform 334"/>
            <p:cNvSpPr/>
            <p:nvPr/>
          </p:nvSpPr>
          <p:spPr bwMode="auto">
            <a:xfrm>
              <a:off x="1206500" y="6161088"/>
              <a:ext cx="1438642" cy="1418196"/>
            </a:xfrm>
            <a:custGeom>
              <a:avLst/>
              <a:gdLst>
                <a:gd name="T0" fmla="*/ 8 w 383"/>
                <a:gd name="T1" fmla="*/ 278 h 377"/>
                <a:gd name="T2" fmla="*/ 91 w 383"/>
                <a:gd name="T3" fmla="*/ 81 h 377"/>
                <a:gd name="T4" fmla="*/ 224 w 383"/>
                <a:gd name="T5" fmla="*/ 15 h 377"/>
                <a:gd name="T6" fmla="*/ 352 w 383"/>
                <a:gd name="T7" fmla="*/ 189 h 377"/>
                <a:gd name="T8" fmla="*/ 374 w 383"/>
                <a:gd name="T9" fmla="*/ 294 h 377"/>
                <a:gd name="T10" fmla="*/ 289 w 383"/>
                <a:gd name="T11" fmla="*/ 323 h 377"/>
                <a:gd name="T12" fmla="*/ 220 w 383"/>
                <a:gd name="T13" fmla="*/ 190 h 377"/>
                <a:gd name="T14" fmla="*/ 126 w 383"/>
                <a:gd name="T15" fmla="*/ 247 h 377"/>
                <a:gd name="T16" fmla="*/ 111 w 383"/>
                <a:gd name="T17" fmla="*/ 291 h 377"/>
                <a:gd name="T18" fmla="*/ 63 w 383"/>
                <a:gd name="T19" fmla="*/ 369 h 377"/>
                <a:gd name="T20" fmla="*/ 14 w 383"/>
                <a:gd name="T21" fmla="*/ 343 h 377"/>
                <a:gd name="T22" fmla="*/ 8 w 383"/>
                <a:gd name="T23" fmla="*/ 278 h 377"/>
                <a:gd name="T24" fmla="*/ 7 w 383"/>
                <a:gd name="T25" fmla="*/ 280 h 377"/>
                <a:gd name="T26" fmla="*/ 62 w 383"/>
                <a:gd name="T27" fmla="*/ 371 h 377"/>
                <a:gd name="T28" fmla="*/ 106 w 383"/>
                <a:gd name="T29" fmla="*/ 314 h 377"/>
                <a:gd name="T30" fmla="*/ 175 w 383"/>
                <a:gd name="T31" fmla="*/ 197 h 377"/>
                <a:gd name="T32" fmla="*/ 246 w 383"/>
                <a:gd name="T33" fmla="*/ 210 h 377"/>
                <a:gd name="T34" fmla="*/ 316 w 383"/>
                <a:gd name="T35" fmla="*/ 344 h 377"/>
                <a:gd name="T36" fmla="*/ 370 w 383"/>
                <a:gd name="T37" fmla="*/ 314 h 377"/>
                <a:gd name="T38" fmla="*/ 365 w 383"/>
                <a:gd name="T39" fmla="*/ 225 h 377"/>
                <a:gd name="T40" fmla="*/ 200 w 383"/>
                <a:gd name="T41" fmla="*/ 9 h 377"/>
                <a:gd name="T42" fmla="*/ 73 w 383"/>
                <a:gd name="T43" fmla="*/ 108 h 377"/>
                <a:gd name="T44" fmla="*/ 7 w 383"/>
                <a:gd name="T45" fmla="*/ 280 h 377"/>
                <a:gd name="T46" fmla="*/ 8 w 383"/>
                <a:gd name="T47" fmla="*/ 27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3" h="377">
                  <a:moveTo>
                    <a:pt x="8" y="278"/>
                  </a:moveTo>
                  <a:cubicBezTo>
                    <a:pt x="23" y="210"/>
                    <a:pt x="51" y="137"/>
                    <a:pt x="91" y="81"/>
                  </a:cubicBezTo>
                  <a:cubicBezTo>
                    <a:pt x="122" y="36"/>
                    <a:pt x="167" y="0"/>
                    <a:pt x="224" y="15"/>
                  </a:cubicBezTo>
                  <a:cubicBezTo>
                    <a:pt x="296" y="35"/>
                    <a:pt x="331" y="125"/>
                    <a:pt x="352" y="189"/>
                  </a:cubicBezTo>
                  <a:cubicBezTo>
                    <a:pt x="363" y="221"/>
                    <a:pt x="377" y="260"/>
                    <a:pt x="374" y="294"/>
                  </a:cubicBezTo>
                  <a:cubicBezTo>
                    <a:pt x="370" y="343"/>
                    <a:pt x="317" y="360"/>
                    <a:pt x="289" y="323"/>
                  </a:cubicBezTo>
                  <a:cubicBezTo>
                    <a:pt x="261" y="287"/>
                    <a:pt x="275" y="201"/>
                    <a:pt x="220" y="190"/>
                  </a:cubicBezTo>
                  <a:cubicBezTo>
                    <a:pt x="177" y="181"/>
                    <a:pt x="142" y="212"/>
                    <a:pt x="126" y="247"/>
                  </a:cubicBezTo>
                  <a:cubicBezTo>
                    <a:pt x="120" y="261"/>
                    <a:pt x="116" y="276"/>
                    <a:pt x="111" y="291"/>
                  </a:cubicBezTo>
                  <a:cubicBezTo>
                    <a:pt x="103" y="321"/>
                    <a:pt x="98" y="360"/>
                    <a:pt x="63" y="369"/>
                  </a:cubicBezTo>
                  <a:cubicBezTo>
                    <a:pt x="44" y="374"/>
                    <a:pt x="23" y="358"/>
                    <a:pt x="14" y="343"/>
                  </a:cubicBezTo>
                  <a:cubicBezTo>
                    <a:pt x="1" y="325"/>
                    <a:pt x="4" y="299"/>
                    <a:pt x="8" y="278"/>
                  </a:cubicBezTo>
                  <a:cubicBezTo>
                    <a:pt x="8" y="279"/>
                    <a:pt x="7" y="280"/>
                    <a:pt x="7" y="280"/>
                  </a:cubicBezTo>
                  <a:cubicBezTo>
                    <a:pt x="0" y="319"/>
                    <a:pt x="9" y="377"/>
                    <a:pt x="62" y="371"/>
                  </a:cubicBezTo>
                  <a:cubicBezTo>
                    <a:pt x="88" y="369"/>
                    <a:pt x="100" y="336"/>
                    <a:pt x="106" y="314"/>
                  </a:cubicBezTo>
                  <a:cubicBezTo>
                    <a:pt x="117" y="271"/>
                    <a:pt x="128" y="214"/>
                    <a:pt x="175" y="197"/>
                  </a:cubicBezTo>
                  <a:cubicBezTo>
                    <a:pt x="200" y="189"/>
                    <a:pt x="229" y="187"/>
                    <a:pt x="246" y="210"/>
                  </a:cubicBezTo>
                  <a:cubicBezTo>
                    <a:pt x="275" y="248"/>
                    <a:pt x="259" y="330"/>
                    <a:pt x="316" y="344"/>
                  </a:cubicBezTo>
                  <a:cubicBezTo>
                    <a:pt x="342" y="351"/>
                    <a:pt x="361" y="335"/>
                    <a:pt x="370" y="314"/>
                  </a:cubicBezTo>
                  <a:cubicBezTo>
                    <a:pt x="383" y="285"/>
                    <a:pt x="372" y="253"/>
                    <a:pt x="365" y="225"/>
                  </a:cubicBezTo>
                  <a:cubicBezTo>
                    <a:pt x="343" y="143"/>
                    <a:pt x="301" y="15"/>
                    <a:pt x="200" y="9"/>
                  </a:cubicBezTo>
                  <a:cubicBezTo>
                    <a:pt x="141" y="6"/>
                    <a:pt x="100" y="63"/>
                    <a:pt x="73" y="108"/>
                  </a:cubicBezTo>
                  <a:cubicBezTo>
                    <a:pt x="42" y="159"/>
                    <a:pt x="20" y="221"/>
                    <a:pt x="7" y="280"/>
                  </a:cubicBezTo>
                  <a:cubicBezTo>
                    <a:pt x="7" y="280"/>
                    <a:pt x="8" y="279"/>
                    <a:pt x="8" y="278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6" name="Freeform 335"/>
            <p:cNvSpPr/>
            <p:nvPr/>
          </p:nvSpPr>
          <p:spPr bwMode="auto">
            <a:xfrm>
              <a:off x="1711122" y="6493674"/>
              <a:ext cx="463876" cy="288659"/>
            </a:xfrm>
            <a:custGeom>
              <a:avLst/>
              <a:gdLst>
                <a:gd name="T0" fmla="*/ 11 w 124"/>
                <a:gd name="T1" fmla="*/ 34 h 77"/>
                <a:gd name="T2" fmla="*/ 80 w 124"/>
                <a:gd name="T3" fmla="*/ 6 h 77"/>
                <a:gd name="T4" fmla="*/ 116 w 124"/>
                <a:gd name="T5" fmla="*/ 41 h 77"/>
                <a:gd name="T6" fmla="*/ 62 w 124"/>
                <a:gd name="T7" fmla="*/ 72 h 77"/>
                <a:gd name="T8" fmla="*/ 11 w 124"/>
                <a:gd name="T9" fmla="*/ 34 h 77"/>
                <a:gd name="T10" fmla="*/ 10 w 124"/>
                <a:gd name="T11" fmla="*/ 36 h 77"/>
                <a:gd name="T12" fmla="*/ 85 w 124"/>
                <a:gd name="T13" fmla="*/ 72 h 77"/>
                <a:gd name="T14" fmla="*/ 118 w 124"/>
                <a:gd name="T15" fmla="*/ 44 h 77"/>
                <a:gd name="T16" fmla="*/ 62 w 124"/>
                <a:gd name="T17" fmla="*/ 3 h 77"/>
                <a:gd name="T18" fmla="*/ 10 w 124"/>
                <a:gd name="T19" fmla="*/ 36 h 77"/>
                <a:gd name="T20" fmla="*/ 11 w 124"/>
                <a:gd name="T21" fmla="*/ 3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77">
                  <a:moveTo>
                    <a:pt x="11" y="34"/>
                  </a:moveTo>
                  <a:cubicBezTo>
                    <a:pt x="20" y="11"/>
                    <a:pt x="57" y="0"/>
                    <a:pt x="80" y="6"/>
                  </a:cubicBezTo>
                  <a:cubicBezTo>
                    <a:pt x="96" y="10"/>
                    <a:pt x="111" y="25"/>
                    <a:pt x="116" y="41"/>
                  </a:cubicBezTo>
                  <a:cubicBezTo>
                    <a:pt x="124" y="71"/>
                    <a:pt x="80" y="72"/>
                    <a:pt x="62" y="72"/>
                  </a:cubicBezTo>
                  <a:cubicBezTo>
                    <a:pt x="40" y="72"/>
                    <a:pt x="4" y="65"/>
                    <a:pt x="11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0" y="77"/>
                    <a:pt x="61" y="75"/>
                    <a:pt x="85" y="72"/>
                  </a:cubicBezTo>
                  <a:cubicBezTo>
                    <a:pt x="102" y="71"/>
                    <a:pt x="118" y="63"/>
                    <a:pt x="118" y="44"/>
                  </a:cubicBezTo>
                  <a:cubicBezTo>
                    <a:pt x="117" y="18"/>
                    <a:pt x="86" y="0"/>
                    <a:pt x="62" y="3"/>
                  </a:cubicBezTo>
                  <a:cubicBezTo>
                    <a:pt x="42" y="5"/>
                    <a:pt x="18" y="16"/>
                    <a:pt x="10" y="36"/>
                  </a:cubicBezTo>
                  <a:cubicBezTo>
                    <a:pt x="10" y="36"/>
                    <a:pt x="11" y="35"/>
                    <a:pt x="11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7" name="Freeform 336"/>
            <p:cNvSpPr>
              <a:spLocks noEditPoints="1"/>
            </p:cNvSpPr>
            <p:nvPr/>
          </p:nvSpPr>
          <p:spPr bwMode="auto">
            <a:xfrm>
              <a:off x="1397693" y="6355619"/>
              <a:ext cx="1040586" cy="859703"/>
            </a:xfrm>
            <a:custGeom>
              <a:avLst/>
              <a:gdLst>
                <a:gd name="T0" fmla="*/ 1 w 277"/>
                <a:gd name="T1" fmla="*/ 226 h 228"/>
                <a:gd name="T2" fmla="*/ 4 w 277"/>
                <a:gd name="T3" fmla="*/ 227 h 228"/>
                <a:gd name="T4" fmla="*/ 8 w 277"/>
                <a:gd name="T5" fmla="*/ 205 h 228"/>
                <a:gd name="T6" fmla="*/ 269 w 277"/>
                <a:gd name="T7" fmla="*/ 190 h 228"/>
                <a:gd name="T8" fmla="*/ 275 w 277"/>
                <a:gd name="T9" fmla="*/ 211 h 228"/>
                <a:gd name="T10" fmla="*/ 273 w 277"/>
                <a:gd name="T11" fmla="*/ 189 h 228"/>
                <a:gd name="T12" fmla="*/ 17 w 277"/>
                <a:gd name="T13" fmla="*/ 168 h 228"/>
                <a:gd name="T14" fmla="*/ 13 w 277"/>
                <a:gd name="T15" fmla="*/ 189 h 228"/>
                <a:gd name="T16" fmla="*/ 20 w 277"/>
                <a:gd name="T17" fmla="*/ 166 h 228"/>
                <a:gd name="T18" fmla="*/ 260 w 277"/>
                <a:gd name="T19" fmla="*/ 149 h 228"/>
                <a:gd name="T20" fmla="*/ 266 w 277"/>
                <a:gd name="T21" fmla="*/ 172 h 228"/>
                <a:gd name="T22" fmla="*/ 262 w 277"/>
                <a:gd name="T23" fmla="*/ 150 h 228"/>
                <a:gd name="T24" fmla="*/ 31 w 277"/>
                <a:gd name="T25" fmla="*/ 130 h 228"/>
                <a:gd name="T26" fmla="*/ 26 w 277"/>
                <a:gd name="T27" fmla="*/ 151 h 228"/>
                <a:gd name="T28" fmla="*/ 34 w 277"/>
                <a:gd name="T29" fmla="*/ 129 h 228"/>
                <a:gd name="T30" fmla="*/ 247 w 277"/>
                <a:gd name="T31" fmla="*/ 111 h 228"/>
                <a:gd name="T32" fmla="*/ 254 w 277"/>
                <a:gd name="T33" fmla="*/ 134 h 228"/>
                <a:gd name="T34" fmla="*/ 249 w 277"/>
                <a:gd name="T35" fmla="*/ 112 h 228"/>
                <a:gd name="T36" fmla="*/ 47 w 277"/>
                <a:gd name="T37" fmla="*/ 93 h 228"/>
                <a:gd name="T38" fmla="*/ 40 w 277"/>
                <a:gd name="T39" fmla="*/ 114 h 228"/>
                <a:gd name="T40" fmla="*/ 50 w 277"/>
                <a:gd name="T41" fmla="*/ 92 h 228"/>
                <a:gd name="T42" fmla="*/ 230 w 277"/>
                <a:gd name="T43" fmla="*/ 74 h 228"/>
                <a:gd name="T44" fmla="*/ 238 w 277"/>
                <a:gd name="T45" fmla="*/ 95 h 228"/>
                <a:gd name="T46" fmla="*/ 242 w 277"/>
                <a:gd name="T47" fmla="*/ 94 h 228"/>
                <a:gd name="T48" fmla="*/ 68 w 277"/>
                <a:gd name="T49" fmla="*/ 57 h 228"/>
                <a:gd name="T50" fmla="*/ 57 w 277"/>
                <a:gd name="T51" fmla="*/ 78 h 228"/>
                <a:gd name="T52" fmla="*/ 70 w 277"/>
                <a:gd name="T53" fmla="*/ 60 h 228"/>
                <a:gd name="T54" fmla="*/ 211 w 277"/>
                <a:gd name="T55" fmla="*/ 40 h 228"/>
                <a:gd name="T56" fmla="*/ 220 w 277"/>
                <a:gd name="T57" fmla="*/ 60 h 228"/>
                <a:gd name="T58" fmla="*/ 223 w 277"/>
                <a:gd name="T59" fmla="*/ 58 h 228"/>
                <a:gd name="T60" fmla="*/ 93 w 277"/>
                <a:gd name="T61" fmla="*/ 25 h 228"/>
                <a:gd name="T62" fmla="*/ 78 w 277"/>
                <a:gd name="T63" fmla="*/ 44 h 228"/>
                <a:gd name="T64" fmla="*/ 81 w 277"/>
                <a:gd name="T65" fmla="*/ 44 h 228"/>
                <a:gd name="T66" fmla="*/ 93 w 277"/>
                <a:gd name="T67" fmla="*/ 25 h 228"/>
                <a:gd name="T68" fmla="*/ 181 w 277"/>
                <a:gd name="T69" fmla="*/ 15 h 228"/>
                <a:gd name="T70" fmla="*/ 198 w 277"/>
                <a:gd name="T71" fmla="*/ 29 h 228"/>
                <a:gd name="T72" fmla="*/ 184 w 277"/>
                <a:gd name="T73" fmla="*/ 12 h 228"/>
                <a:gd name="T74" fmla="*/ 125 w 277"/>
                <a:gd name="T75" fmla="*/ 3 h 228"/>
                <a:gd name="T76" fmla="*/ 108 w 277"/>
                <a:gd name="T77" fmla="*/ 16 h 228"/>
                <a:gd name="T78" fmla="*/ 128 w 277"/>
                <a:gd name="T79" fmla="*/ 5 h 228"/>
                <a:gd name="T80" fmla="*/ 145 w 277"/>
                <a:gd name="T81" fmla="*/ 0 h 228"/>
                <a:gd name="T82" fmla="*/ 145 w 277"/>
                <a:gd name="T83" fmla="*/ 4 h 228"/>
                <a:gd name="T84" fmla="*/ 164 w 277"/>
                <a:gd name="T85" fmla="*/ 7 h 228"/>
                <a:gd name="T86" fmla="*/ 165 w 277"/>
                <a:gd name="T87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228">
                  <a:moveTo>
                    <a:pt x="8" y="205"/>
                  </a:moveTo>
                  <a:cubicBezTo>
                    <a:pt x="7" y="205"/>
                    <a:pt x="6" y="205"/>
                    <a:pt x="6" y="206"/>
                  </a:cubicBezTo>
                  <a:cubicBezTo>
                    <a:pt x="4" y="213"/>
                    <a:pt x="2" y="220"/>
                    <a:pt x="1" y="226"/>
                  </a:cubicBezTo>
                  <a:cubicBezTo>
                    <a:pt x="0" y="227"/>
                    <a:pt x="1" y="228"/>
                    <a:pt x="2" y="228"/>
                  </a:cubicBezTo>
                  <a:cubicBezTo>
                    <a:pt x="3" y="228"/>
                    <a:pt x="3" y="228"/>
                    <a:pt x="3" y="228"/>
                  </a:cubicBezTo>
                  <a:cubicBezTo>
                    <a:pt x="3" y="228"/>
                    <a:pt x="4" y="227"/>
                    <a:pt x="4" y="227"/>
                  </a:cubicBezTo>
                  <a:cubicBezTo>
                    <a:pt x="6" y="221"/>
                    <a:pt x="8" y="214"/>
                    <a:pt x="10" y="207"/>
                  </a:cubicBezTo>
                  <a:cubicBezTo>
                    <a:pt x="10" y="206"/>
                    <a:pt x="9" y="205"/>
                    <a:pt x="8" y="205"/>
                  </a:cubicBezTo>
                  <a:cubicBezTo>
                    <a:pt x="8" y="205"/>
                    <a:pt x="8" y="205"/>
                    <a:pt x="8" y="205"/>
                  </a:cubicBezTo>
                  <a:moveTo>
                    <a:pt x="271" y="188"/>
                  </a:moveTo>
                  <a:cubicBezTo>
                    <a:pt x="271" y="188"/>
                    <a:pt x="270" y="188"/>
                    <a:pt x="270" y="188"/>
                  </a:cubicBezTo>
                  <a:cubicBezTo>
                    <a:pt x="269" y="188"/>
                    <a:pt x="269" y="189"/>
                    <a:pt x="269" y="190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71" y="197"/>
                    <a:pt x="272" y="204"/>
                    <a:pt x="273" y="210"/>
                  </a:cubicBezTo>
                  <a:cubicBezTo>
                    <a:pt x="274" y="210"/>
                    <a:pt x="274" y="211"/>
                    <a:pt x="275" y="211"/>
                  </a:cubicBezTo>
                  <a:cubicBezTo>
                    <a:pt x="276" y="211"/>
                    <a:pt x="276" y="211"/>
                    <a:pt x="276" y="211"/>
                  </a:cubicBezTo>
                  <a:cubicBezTo>
                    <a:pt x="277" y="211"/>
                    <a:pt x="277" y="210"/>
                    <a:pt x="277" y="209"/>
                  </a:cubicBezTo>
                  <a:cubicBezTo>
                    <a:pt x="276" y="203"/>
                    <a:pt x="275" y="196"/>
                    <a:pt x="273" y="189"/>
                  </a:cubicBezTo>
                  <a:cubicBezTo>
                    <a:pt x="273" y="188"/>
                    <a:pt x="272" y="188"/>
                    <a:pt x="271" y="188"/>
                  </a:cubicBezTo>
                  <a:moveTo>
                    <a:pt x="19" y="166"/>
                  </a:moveTo>
                  <a:cubicBezTo>
                    <a:pt x="18" y="166"/>
                    <a:pt x="18" y="167"/>
                    <a:pt x="17" y="168"/>
                  </a:cubicBezTo>
                  <a:cubicBezTo>
                    <a:pt x="15" y="174"/>
                    <a:pt x="13" y="181"/>
                    <a:pt x="11" y="187"/>
                  </a:cubicBezTo>
                  <a:cubicBezTo>
                    <a:pt x="11" y="188"/>
                    <a:pt x="12" y="189"/>
                    <a:pt x="13" y="189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4" y="189"/>
                    <a:pt x="15" y="189"/>
                    <a:pt x="15" y="188"/>
                  </a:cubicBezTo>
                  <a:cubicBezTo>
                    <a:pt x="17" y="182"/>
                    <a:pt x="19" y="175"/>
                    <a:pt x="21" y="169"/>
                  </a:cubicBezTo>
                  <a:cubicBezTo>
                    <a:pt x="22" y="168"/>
                    <a:pt x="21" y="167"/>
                    <a:pt x="20" y="166"/>
                  </a:cubicBezTo>
                  <a:cubicBezTo>
                    <a:pt x="20" y="166"/>
                    <a:pt x="20" y="166"/>
                    <a:pt x="19" y="166"/>
                  </a:cubicBezTo>
                  <a:moveTo>
                    <a:pt x="260" y="149"/>
                  </a:moveTo>
                  <a:cubicBezTo>
                    <a:pt x="260" y="149"/>
                    <a:pt x="260" y="149"/>
                    <a:pt x="260" y="149"/>
                  </a:cubicBezTo>
                  <a:cubicBezTo>
                    <a:pt x="259" y="149"/>
                    <a:pt x="258" y="150"/>
                    <a:pt x="258" y="151"/>
                  </a:cubicBezTo>
                  <a:cubicBezTo>
                    <a:pt x="260" y="158"/>
                    <a:pt x="262" y="164"/>
                    <a:pt x="264" y="171"/>
                  </a:cubicBezTo>
                  <a:cubicBezTo>
                    <a:pt x="264" y="172"/>
                    <a:pt x="265" y="172"/>
                    <a:pt x="266" y="172"/>
                  </a:cubicBezTo>
                  <a:cubicBezTo>
                    <a:pt x="266" y="172"/>
                    <a:pt x="266" y="172"/>
                    <a:pt x="266" y="172"/>
                  </a:cubicBezTo>
                  <a:cubicBezTo>
                    <a:pt x="267" y="172"/>
                    <a:pt x="268" y="171"/>
                    <a:pt x="268" y="170"/>
                  </a:cubicBezTo>
                  <a:cubicBezTo>
                    <a:pt x="266" y="163"/>
                    <a:pt x="264" y="157"/>
                    <a:pt x="262" y="150"/>
                  </a:cubicBezTo>
                  <a:cubicBezTo>
                    <a:pt x="262" y="149"/>
                    <a:pt x="261" y="149"/>
                    <a:pt x="260" y="149"/>
                  </a:cubicBezTo>
                  <a:moveTo>
                    <a:pt x="33" y="129"/>
                  </a:moveTo>
                  <a:cubicBezTo>
                    <a:pt x="32" y="129"/>
                    <a:pt x="31" y="129"/>
                    <a:pt x="31" y="130"/>
                  </a:cubicBezTo>
                  <a:cubicBezTo>
                    <a:pt x="29" y="136"/>
                    <a:pt x="26" y="142"/>
                    <a:pt x="24" y="149"/>
                  </a:cubicBezTo>
                  <a:cubicBezTo>
                    <a:pt x="24" y="150"/>
                    <a:pt x="24" y="151"/>
                    <a:pt x="25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7" y="151"/>
                    <a:pt x="27" y="151"/>
                    <a:pt x="28" y="150"/>
                  </a:cubicBezTo>
                  <a:cubicBezTo>
                    <a:pt x="30" y="144"/>
                    <a:pt x="32" y="138"/>
                    <a:pt x="35" y="131"/>
                  </a:cubicBezTo>
                  <a:cubicBezTo>
                    <a:pt x="35" y="130"/>
                    <a:pt x="35" y="129"/>
                    <a:pt x="34" y="129"/>
                  </a:cubicBezTo>
                  <a:cubicBezTo>
                    <a:pt x="33" y="129"/>
                    <a:pt x="33" y="129"/>
                    <a:pt x="33" y="129"/>
                  </a:cubicBezTo>
                  <a:moveTo>
                    <a:pt x="247" y="111"/>
                  </a:moveTo>
                  <a:cubicBezTo>
                    <a:pt x="247" y="111"/>
                    <a:pt x="247" y="111"/>
                    <a:pt x="247" y="111"/>
                  </a:cubicBezTo>
                  <a:cubicBezTo>
                    <a:pt x="246" y="111"/>
                    <a:pt x="245" y="113"/>
                    <a:pt x="246" y="114"/>
                  </a:cubicBezTo>
                  <a:cubicBezTo>
                    <a:pt x="248" y="120"/>
                    <a:pt x="250" y="126"/>
                    <a:pt x="252" y="132"/>
                  </a:cubicBezTo>
                  <a:cubicBezTo>
                    <a:pt x="253" y="133"/>
                    <a:pt x="253" y="134"/>
                    <a:pt x="254" y="134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56" y="133"/>
                    <a:pt x="256" y="132"/>
                    <a:pt x="256" y="131"/>
                  </a:cubicBezTo>
                  <a:cubicBezTo>
                    <a:pt x="254" y="125"/>
                    <a:pt x="252" y="118"/>
                    <a:pt x="249" y="112"/>
                  </a:cubicBezTo>
                  <a:cubicBezTo>
                    <a:pt x="249" y="111"/>
                    <a:pt x="248" y="111"/>
                    <a:pt x="247" y="111"/>
                  </a:cubicBezTo>
                  <a:moveTo>
                    <a:pt x="49" y="92"/>
                  </a:moveTo>
                  <a:cubicBezTo>
                    <a:pt x="48" y="92"/>
                    <a:pt x="47" y="92"/>
                    <a:pt x="47" y="93"/>
                  </a:cubicBezTo>
                  <a:cubicBezTo>
                    <a:pt x="44" y="99"/>
                    <a:pt x="41" y="105"/>
                    <a:pt x="39" y="111"/>
                  </a:cubicBezTo>
                  <a:cubicBezTo>
                    <a:pt x="38" y="112"/>
                    <a:pt x="39" y="113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1" y="114"/>
                    <a:pt x="42" y="114"/>
                    <a:pt x="42" y="113"/>
                  </a:cubicBezTo>
                  <a:cubicBezTo>
                    <a:pt x="45" y="107"/>
                    <a:pt x="48" y="101"/>
                    <a:pt x="51" y="95"/>
                  </a:cubicBezTo>
                  <a:cubicBezTo>
                    <a:pt x="51" y="94"/>
                    <a:pt x="51" y="93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moveTo>
                    <a:pt x="231" y="74"/>
                  </a:moveTo>
                  <a:cubicBezTo>
                    <a:pt x="231" y="74"/>
                    <a:pt x="231" y="74"/>
                    <a:pt x="230" y="74"/>
                  </a:cubicBezTo>
                  <a:cubicBezTo>
                    <a:pt x="229" y="75"/>
                    <a:pt x="229" y="76"/>
                    <a:pt x="230" y="77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3" y="83"/>
                    <a:pt x="235" y="89"/>
                    <a:pt x="238" y="95"/>
                  </a:cubicBezTo>
                  <a:cubicBezTo>
                    <a:pt x="238" y="96"/>
                    <a:pt x="239" y="96"/>
                    <a:pt x="240" y="96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5"/>
                    <a:pt x="242" y="94"/>
                  </a:cubicBezTo>
                  <a:cubicBezTo>
                    <a:pt x="239" y="87"/>
                    <a:pt x="236" y="81"/>
                    <a:pt x="233" y="75"/>
                  </a:cubicBezTo>
                  <a:cubicBezTo>
                    <a:pt x="233" y="75"/>
                    <a:pt x="232" y="74"/>
                    <a:pt x="231" y="74"/>
                  </a:cubicBezTo>
                  <a:moveTo>
                    <a:pt x="68" y="57"/>
                  </a:moveTo>
                  <a:cubicBezTo>
                    <a:pt x="68" y="57"/>
                    <a:pt x="67" y="57"/>
                    <a:pt x="67" y="58"/>
                  </a:cubicBezTo>
                  <a:cubicBezTo>
                    <a:pt x="63" y="63"/>
                    <a:pt x="60" y="69"/>
                    <a:pt x="56" y="75"/>
                  </a:cubicBezTo>
                  <a:cubicBezTo>
                    <a:pt x="56" y="76"/>
                    <a:pt x="56" y="77"/>
                    <a:pt x="57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3" y="71"/>
                    <a:pt x="66" y="65"/>
                    <a:pt x="70" y="60"/>
                  </a:cubicBezTo>
                  <a:cubicBezTo>
                    <a:pt x="70" y="59"/>
                    <a:pt x="70" y="58"/>
                    <a:pt x="69" y="57"/>
                  </a:cubicBezTo>
                  <a:cubicBezTo>
                    <a:pt x="69" y="57"/>
                    <a:pt x="69" y="57"/>
                    <a:pt x="68" y="57"/>
                  </a:cubicBezTo>
                  <a:moveTo>
                    <a:pt x="211" y="40"/>
                  </a:moveTo>
                  <a:cubicBezTo>
                    <a:pt x="210" y="40"/>
                    <a:pt x="210" y="40"/>
                    <a:pt x="209" y="40"/>
                  </a:cubicBezTo>
                  <a:cubicBezTo>
                    <a:pt x="209" y="41"/>
                    <a:pt x="208" y="42"/>
                    <a:pt x="209" y="43"/>
                  </a:cubicBezTo>
                  <a:cubicBezTo>
                    <a:pt x="213" y="48"/>
                    <a:pt x="217" y="54"/>
                    <a:pt x="220" y="60"/>
                  </a:cubicBezTo>
                  <a:cubicBezTo>
                    <a:pt x="220" y="60"/>
                    <a:pt x="221" y="61"/>
                    <a:pt x="222" y="61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4" y="60"/>
                    <a:pt x="224" y="59"/>
                    <a:pt x="223" y="58"/>
                  </a:cubicBezTo>
                  <a:cubicBezTo>
                    <a:pt x="220" y="52"/>
                    <a:pt x="216" y="46"/>
                    <a:pt x="212" y="41"/>
                  </a:cubicBezTo>
                  <a:cubicBezTo>
                    <a:pt x="212" y="40"/>
                    <a:pt x="211" y="40"/>
                    <a:pt x="211" y="40"/>
                  </a:cubicBezTo>
                  <a:moveTo>
                    <a:pt x="93" y="25"/>
                  </a:moveTo>
                  <a:cubicBezTo>
                    <a:pt x="92" y="25"/>
                    <a:pt x="92" y="26"/>
                    <a:pt x="91" y="26"/>
                  </a:cubicBezTo>
                  <a:cubicBezTo>
                    <a:pt x="87" y="31"/>
                    <a:pt x="82" y="36"/>
                    <a:pt x="78" y="41"/>
                  </a:cubicBezTo>
                  <a:cubicBezTo>
                    <a:pt x="77" y="42"/>
                    <a:pt x="78" y="43"/>
                    <a:pt x="78" y="44"/>
                  </a:cubicBezTo>
                  <a:cubicBezTo>
                    <a:pt x="79" y="44"/>
                    <a:pt x="79" y="44"/>
                    <a:pt x="80" y="44"/>
                  </a:cubicBez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38"/>
                    <a:pt x="90" y="33"/>
                    <a:pt x="94" y="29"/>
                  </a:cubicBezTo>
                  <a:cubicBezTo>
                    <a:pt x="95" y="28"/>
                    <a:pt x="95" y="27"/>
                    <a:pt x="94" y="26"/>
                  </a:cubicBezTo>
                  <a:cubicBezTo>
                    <a:pt x="94" y="26"/>
                    <a:pt x="93" y="25"/>
                    <a:pt x="93" y="25"/>
                  </a:cubicBezTo>
                  <a:moveTo>
                    <a:pt x="182" y="12"/>
                  </a:moveTo>
                  <a:cubicBezTo>
                    <a:pt x="182" y="12"/>
                    <a:pt x="181" y="12"/>
                    <a:pt x="181" y="13"/>
                  </a:cubicBezTo>
                  <a:cubicBezTo>
                    <a:pt x="180" y="14"/>
                    <a:pt x="180" y="15"/>
                    <a:pt x="181" y="15"/>
                  </a:cubicBezTo>
                  <a:cubicBezTo>
                    <a:pt x="187" y="19"/>
                    <a:pt x="192" y="23"/>
                    <a:pt x="196" y="28"/>
                  </a:cubicBezTo>
                  <a:cubicBezTo>
                    <a:pt x="197" y="29"/>
                    <a:pt x="197" y="29"/>
                    <a:pt x="198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8" y="29"/>
                    <a:pt x="199" y="29"/>
                    <a:pt x="199" y="28"/>
                  </a:cubicBezTo>
                  <a:cubicBezTo>
                    <a:pt x="200" y="27"/>
                    <a:pt x="200" y="26"/>
                    <a:pt x="199" y="25"/>
                  </a:cubicBezTo>
                  <a:cubicBezTo>
                    <a:pt x="194" y="20"/>
                    <a:pt x="189" y="16"/>
                    <a:pt x="184" y="12"/>
                  </a:cubicBezTo>
                  <a:cubicBezTo>
                    <a:pt x="183" y="12"/>
                    <a:pt x="183" y="12"/>
                    <a:pt x="182" y="12"/>
                  </a:cubicBezTo>
                  <a:moveTo>
                    <a:pt x="126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19" y="6"/>
                    <a:pt x="113" y="9"/>
                    <a:pt x="107" y="13"/>
                  </a:cubicBezTo>
                  <a:cubicBezTo>
                    <a:pt x="106" y="13"/>
                    <a:pt x="106" y="15"/>
                    <a:pt x="106" y="16"/>
                  </a:cubicBezTo>
                  <a:cubicBezTo>
                    <a:pt x="107" y="16"/>
                    <a:pt x="107" y="16"/>
                    <a:pt x="108" y="16"/>
                  </a:cubicBezTo>
                  <a:cubicBezTo>
                    <a:pt x="108" y="16"/>
                    <a:pt x="109" y="16"/>
                    <a:pt x="109" y="16"/>
                  </a:cubicBezTo>
                  <a:cubicBezTo>
                    <a:pt x="115" y="12"/>
                    <a:pt x="120" y="9"/>
                    <a:pt x="126" y="7"/>
                  </a:cubicBezTo>
                  <a:cubicBezTo>
                    <a:pt x="127" y="7"/>
                    <a:pt x="128" y="6"/>
                    <a:pt x="128" y="5"/>
                  </a:cubicBezTo>
                  <a:cubicBezTo>
                    <a:pt x="127" y="4"/>
                    <a:pt x="127" y="3"/>
                    <a:pt x="126" y="3"/>
                  </a:cubicBezTo>
                  <a:moveTo>
                    <a:pt x="146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3" y="1"/>
                    <a:pt x="143" y="2"/>
                  </a:cubicBezTo>
                  <a:cubicBezTo>
                    <a:pt x="143" y="3"/>
                    <a:pt x="144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52" y="4"/>
                    <a:pt x="158" y="5"/>
                    <a:pt x="164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6" y="7"/>
                    <a:pt x="166" y="6"/>
                    <a:pt x="167" y="6"/>
                  </a:cubicBezTo>
                  <a:cubicBezTo>
                    <a:pt x="167" y="4"/>
                    <a:pt x="166" y="3"/>
                    <a:pt x="165" y="3"/>
                  </a:cubicBezTo>
                  <a:cubicBezTo>
                    <a:pt x="159" y="1"/>
                    <a:pt x="153" y="0"/>
                    <a:pt x="14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4980" y="412750"/>
            <a:ext cx="6295390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53" name="Line 1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834221" y="187536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173" name="AutoShape 14"/>
          <p:cNvSpPr/>
          <p:nvPr>
            <p:custDataLst>
              <p:tags r:id="rId3"/>
            </p:custDataLst>
          </p:nvPr>
        </p:nvSpPr>
        <p:spPr>
          <a:xfrm>
            <a:off x="5543304" y="1657350"/>
            <a:ext cx="3467100" cy="448733"/>
          </a:xfrm>
          <a:prstGeom prst="homePlate">
            <a:avLst>
              <a:gd name="adj" fmla="val 137465"/>
            </a:avLst>
          </a:prstGeom>
          <a:noFill/>
          <a:ln w="9525" cap="rnd" cmpd="sng">
            <a:solidFill>
              <a:srgbClr val="808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rì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rào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68654" y="2925234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AutoShap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7737" y="2709334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ọng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vó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503088" y="397721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12170" y="3759201"/>
            <a:ext cx="3467100" cy="448733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ần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835404" y="5027083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AutoShap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44488" y="4811183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ầm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măng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180" name="组合 2"/>
          <p:cNvGrpSpPr/>
          <p:nvPr/>
        </p:nvGrpSpPr>
        <p:grpSpPr>
          <a:xfrm>
            <a:off x="4487088" y="2556934"/>
            <a:ext cx="556683" cy="755649"/>
            <a:chOff x="1912093" y="3035874"/>
            <a:chExt cx="556574" cy="754146"/>
          </a:xfrm>
        </p:grpSpPr>
        <p:sp>
          <p:nvSpPr>
            <p:cNvPr id="403" name="Freeform 352"/>
            <p:cNvSpPr>
              <a:spLocks noEditPoints="1"/>
            </p:cNvSpPr>
            <p:nvPr/>
          </p:nvSpPr>
          <p:spPr bwMode="auto">
            <a:xfrm>
              <a:off x="1918436" y="3066040"/>
              <a:ext cx="550231" cy="712865"/>
            </a:xfrm>
            <a:custGeom>
              <a:avLst/>
              <a:gdLst>
                <a:gd name="T0" fmla="*/ 241 w 290"/>
                <a:gd name="T1" fmla="*/ 170 h 374"/>
                <a:gd name="T2" fmla="*/ 272 w 290"/>
                <a:gd name="T3" fmla="*/ 130 h 374"/>
                <a:gd name="T4" fmla="*/ 266 w 290"/>
                <a:gd name="T5" fmla="*/ 67 h 374"/>
                <a:gd name="T6" fmla="*/ 147 w 290"/>
                <a:gd name="T7" fmla="*/ 3 h 374"/>
                <a:gd name="T8" fmla="*/ 50 w 290"/>
                <a:gd name="T9" fmla="*/ 66 h 374"/>
                <a:gd name="T10" fmla="*/ 23 w 290"/>
                <a:gd name="T11" fmla="*/ 152 h 374"/>
                <a:gd name="T12" fmla="*/ 109 w 290"/>
                <a:gd name="T13" fmla="*/ 364 h 374"/>
                <a:gd name="T14" fmla="*/ 239 w 290"/>
                <a:gd name="T15" fmla="*/ 327 h 374"/>
                <a:gd name="T16" fmla="*/ 263 w 290"/>
                <a:gd name="T17" fmla="*/ 209 h 374"/>
                <a:gd name="T18" fmla="*/ 241 w 290"/>
                <a:gd name="T19" fmla="*/ 170 h 374"/>
                <a:gd name="T20" fmla="*/ 186 w 290"/>
                <a:gd name="T21" fmla="*/ 273 h 374"/>
                <a:gd name="T22" fmla="*/ 92 w 290"/>
                <a:gd name="T23" fmla="*/ 253 h 374"/>
                <a:gd name="T24" fmla="*/ 133 w 290"/>
                <a:gd name="T25" fmla="*/ 201 h 374"/>
                <a:gd name="T26" fmla="*/ 186 w 290"/>
                <a:gd name="T27" fmla="*/ 273 h 374"/>
                <a:gd name="T28" fmla="*/ 186 w 290"/>
                <a:gd name="T29" fmla="*/ 141 h 374"/>
                <a:gd name="T30" fmla="*/ 100 w 290"/>
                <a:gd name="T31" fmla="*/ 101 h 374"/>
                <a:gd name="T32" fmla="*/ 150 w 290"/>
                <a:gd name="T33" fmla="*/ 59 h 374"/>
                <a:gd name="T34" fmla="*/ 186 w 290"/>
                <a:gd name="T35" fmla="*/ 14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374">
                  <a:moveTo>
                    <a:pt x="241" y="170"/>
                  </a:moveTo>
                  <a:cubicBezTo>
                    <a:pt x="246" y="155"/>
                    <a:pt x="266" y="145"/>
                    <a:pt x="272" y="130"/>
                  </a:cubicBezTo>
                  <a:cubicBezTo>
                    <a:pt x="281" y="109"/>
                    <a:pt x="280" y="86"/>
                    <a:pt x="266" y="67"/>
                  </a:cubicBezTo>
                  <a:cubicBezTo>
                    <a:pt x="243" y="35"/>
                    <a:pt x="193" y="5"/>
                    <a:pt x="147" y="3"/>
                  </a:cubicBezTo>
                  <a:cubicBezTo>
                    <a:pt x="99" y="0"/>
                    <a:pt x="68" y="31"/>
                    <a:pt x="50" y="66"/>
                  </a:cubicBezTo>
                  <a:cubicBezTo>
                    <a:pt x="35" y="94"/>
                    <a:pt x="27" y="127"/>
                    <a:pt x="23" y="152"/>
                  </a:cubicBezTo>
                  <a:cubicBezTo>
                    <a:pt x="12" y="221"/>
                    <a:pt x="0" y="343"/>
                    <a:pt x="109" y="364"/>
                  </a:cubicBezTo>
                  <a:cubicBezTo>
                    <a:pt x="159" y="374"/>
                    <a:pt x="205" y="359"/>
                    <a:pt x="239" y="327"/>
                  </a:cubicBezTo>
                  <a:cubicBezTo>
                    <a:pt x="269" y="299"/>
                    <a:pt x="290" y="245"/>
                    <a:pt x="263" y="209"/>
                  </a:cubicBezTo>
                  <a:cubicBezTo>
                    <a:pt x="251" y="194"/>
                    <a:pt x="233" y="189"/>
                    <a:pt x="241" y="170"/>
                  </a:cubicBezTo>
                  <a:moveTo>
                    <a:pt x="186" y="273"/>
                  </a:moveTo>
                  <a:cubicBezTo>
                    <a:pt x="152" y="295"/>
                    <a:pt x="88" y="324"/>
                    <a:pt x="92" y="253"/>
                  </a:cubicBezTo>
                  <a:cubicBezTo>
                    <a:pt x="92" y="253"/>
                    <a:pt x="99" y="205"/>
                    <a:pt x="133" y="201"/>
                  </a:cubicBezTo>
                  <a:cubicBezTo>
                    <a:pt x="167" y="198"/>
                    <a:pt x="220" y="251"/>
                    <a:pt x="186" y="273"/>
                  </a:cubicBezTo>
                  <a:moveTo>
                    <a:pt x="186" y="141"/>
                  </a:moveTo>
                  <a:cubicBezTo>
                    <a:pt x="148" y="155"/>
                    <a:pt x="80" y="170"/>
                    <a:pt x="100" y="101"/>
                  </a:cubicBezTo>
                  <a:cubicBezTo>
                    <a:pt x="100" y="101"/>
                    <a:pt x="116" y="56"/>
                    <a:pt x="150" y="59"/>
                  </a:cubicBezTo>
                  <a:cubicBezTo>
                    <a:pt x="185" y="63"/>
                    <a:pt x="224" y="126"/>
                    <a:pt x="186" y="14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5" name="Freeform 354"/>
            <p:cNvSpPr>
              <a:spLocks noEditPoints="1"/>
            </p:cNvSpPr>
            <p:nvPr/>
          </p:nvSpPr>
          <p:spPr bwMode="auto">
            <a:xfrm>
              <a:off x="2007234" y="3569333"/>
              <a:ext cx="431305" cy="195284"/>
            </a:xfrm>
            <a:custGeom>
              <a:avLst/>
              <a:gdLst>
                <a:gd name="T0" fmla="*/ 59 w 227"/>
                <a:gd name="T1" fmla="*/ 59 h 103"/>
                <a:gd name="T2" fmla="*/ 59 w 227"/>
                <a:gd name="T3" fmla="*/ 55 h 103"/>
                <a:gd name="T4" fmla="*/ 79 w 227"/>
                <a:gd name="T5" fmla="*/ 57 h 103"/>
                <a:gd name="T6" fmla="*/ 79 w 227"/>
                <a:gd name="T7" fmla="*/ 61 h 103"/>
                <a:gd name="T8" fmla="*/ 117 w 227"/>
                <a:gd name="T9" fmla="*/ 50 h 103"/>
                <a:gd name="T10" fmla="*/ 120 w 227"/>
                <a:gd name="T11" fmla="*/ 51 h 103"/>
                <a:gd name="T12" fmla="*/ 100 w 227"/>
                <a:gd name="T13" fmla="*/ 59 h 103"/>
                <a:gd name="T14" fmla="*/ 97 w 227"/>
                <a:gd name="T15" fmla="*/ 58 h 103"/>
                <a:gd name="T16" fmla="*/ 117 w 227"/>
                <a:gd name="T17" fmla="*/ 50 h 103"/>
                <a:gd name="T18" fmla="*/ 215 w 227"/>
                <a:gd name="T19" fmla="*/ 5 h 103"/>
                <a:gd name="T20" fmla="*/ 153 w 227"/>
                <a:gd name="T21" fmla="*/ 28 h 103"/>
                <a:gd name="T22" fmla="*/ 137 w 227"/>
                <a:gd name="T23" fmla="*/ 44 h 103"/>
                <a:gd name="T24" fmla="*/ 134 w 227"/>
                <a:gd name="T25" fmla="*/ 43 h 103"/>
                <a:gd name="T26" fmla="*/ 149 w 227"/>
                <a:gd name="T27" fmla="*/ 29 h 103"/>
                <a:gd name="T28" fmla="*/ 0 w 227"/>
                <a:gd name="T29" fmla="*/ 63 h 103"/>
                <a:gd name="T30" fmla="*/ 174 w 227"/>
                <a:gd name="T31" fmla="*/ 61 h 103"/>
                <a:gd name="T32" fmla="*/ 215 w 227"/>
                <a:gd name="T33" fmla="*/ 5 h 103"/>
                <a:gd name="T34" fmla="*/ 215 w 227"/>
                <a:gd name="T35" fmla="*/ 5 h 103"/>
                <a:gd name="T36" fmla="*/ 168 w 227"/>
                <a:gd name="T37" fmla="*/ 67 h 103"/>
                <a:gd name="T38" fmla="*/ 0 w 227"/>
                <a:gd name="T39" fmla="*/ 66 h 103"/>
                <a:gd name="T40" fmla="*/ 61 w 227"/>
                <a:gd name="T41" fmla="*/ 100 h 103"/>
                <a:gd name="T42" fmla="*/ 62 w 227"/>
                <a:gd name="T43" fmla="*/ 100 h 103"/>
                <a:gd name="T44" fmla="*/ 62 w 227"/>
                <a:gd name="T45" fmla="*/ 100 h 103"/>
                <a:gd name="T46" fmla="*/ 92 w 227"/>
                <a:gd name="T47" fmla="*/ 103 h 103"/>
                <a:gd name="T48" fmla="*/ 192 w 227"/>
                <a:gd name="T49" fmla="*/ 63 h 103"/>
                <a:gd name="T50" fmla="*/ 192 w 227"/>
                <a:gd name="T51" fmla="*/ 63 h 103"/>
                <a:gd name="T52" fmla="*/ 192 w 227"/>
                <a:gd name="T53" fmla="*/ 63 h 103"/>
                <a:gd name="T54" fmla="*/ 193 w 227"/>
                <a:gd name="T55" fmla="*/ 63 h 103"/>
                <a:gd name="T56" fmla="*/ 193 w 227"/>
                <a:gd name="T57" fmla="*/ 62 h 103"/>
                <a:gd name="T58" fmla="*/ 193 w 227"/>
                <a:gd name="T59" fmla="*/ 62 h 103"/>
                <a:gd name="T60" fmla="*/ 193 w 227"/>
                <a:gd name="T61" fmla="*/ 62 h 103"/>
                <a:gd name="T62" fmla="*/ 227 w 227"/>
                <a:gd name="T6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03">
                  <a:moveTo>
                    <a:pt x="79" y="61"/>
                  </a:moveTo>
                  <a:cubicBezTo>
                    <a:pt x="73" y="61"/>
                    <a:pt x="66" y="60"/>
                    <a:pt x="59" y="59"/>
                  </a:cubicBezTo>
                  <a:cubicBezTo>
                    <a:pt x="58" y="59"/>
                    <a:pt x="57" y="58"/>
                    <a:pt x="57" y="57"/>
                  </a:cubicBezTo>
                  <a:cubicBezTo>
                    <a:pt x="58" y="56"/>
                    <a:pt x="58" y="55"/>
                    <a:pt x="59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6" y="56"/>
                    <a:pt x="73" y="57"/>
                    <a:pt x="79" y="57"/>
                  </a:cubicBezTo>
                  <a:cubicBezTo>
                    <a:pt x="80" y="57"/>
                    <a:pt x="81" y="58"/>
                    <a:pt x="81" y="59"/>
                  </a:cubicBezTo>
                  <a:cubicBezTo>
                    <a:pt x="81" y="60"/>
                    <a:pt x="80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moveTo>
                    <a:pt x="117" y="50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9" y="49"/>
                    <a:pt x="120" y="50"/>
                    <a:pt x="120" y="51"/>
                  </a:cubicBezTo>
                  <a:cubicBezTo>
                    <a:pt x="121" y="52"/>
                    <a:pt x="120" y="53"/>
                    <a:pt x="119" y="53"/>
                  </a:cubicBezTo>
                  <a:cubicBezTo>
                    <a:pt x="113" y="56"/>
                    <a:pt x="106" y="58"/>
                    <a:pt x="100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8" y="59"/>
                    <a:pt x="97" y="59"/>
                    <a:pt x="97" y="58"/>
                  </a:cubicBezTo>
                  <a:cubicBezTo>
                    <a:pt x="97" y="57"/>
                    <a:pt x="98" y="55"/>
                    <a:pt x="99" y="55"/>
                  </a:cubicBezTo>
                  <a:cubicBezTo>
                    <a:pt x="105" y="54"/>
                    <a:pt x="111" y="52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moveTo>
                    <a:pt x="215" y="5"/>
                  </a:moveTo>
                  <a:cubicBezTo>
                    <a:pt x="194" y="13"/>
                    <a:pt x="173" y="21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4" y="29"/>
                    <a:pt x="154" y="30"/>
                    <a:pt x="153" y="31"/>
                  </a:cubicBezTo>
                  <a:cubicBezTo>
                    <a:pt x="148" y="36"/>
                    <a:pt x="143" y="40"/>
                    <a:pt x="137" y="44"/>
                  </a:cubicBezTo>
                  <a:cubicBezTo>
                    <a:pt x="137" y="44"/>
                    <a:pt x="136" y="44"/>
                    <a:pt x="136" y="44"/>
                  </a:cubicBezTo>
                  <a:cubicBezTo>
                    <a:pt x="135" y="44"/>
                    <a:pt x="135" y="44"/>
                    <a:pt x="134" y="43"/>
                  </a:cubicBezTo>
                  <a:cubicBezTo>
                    <a:pt x="134" y="42"/>
                    <a:pt x="134" y="41"/>
                    <a:pt x="135" y="40"/>
                  </a:cubicBezTo>
                  <a:cubicBezTo>
                    <a:pt x="140" y="37"/>
                    <a:pt x="145" y="33"/>
                    <a:pt x="149" y="29"/>
                  </a:cubicBezTo>
                  <a:cubicBezTo>
                    <a:pt x="145" y="30"/>
                    <a:pt x="140" y="32"/>
                    <a:pt x="136" y="33"/>
                  </a:cubicBezTo>
                  <a:cubicBezTo>
                    <a:pt x="90" y="47"/>
                    <a:pt x="45" y="56"/>
                    <a:pt x="0" y="63"/>
                  </a:cubicBezTo>
                  <a:cubicBezTo>
                    <a:pt x="23" y="83"/>
                    <a:pt x="53" y="93"/>
                    <a:pt x="84" y="93"/>
                  </a:cubicBezTo>
                  <a:cubicBezTo>
                    <a:pt x="116" y="93"/>
                    <a:pt x="149" y="82"/>
                    <a:pt x="174" y="61"/>
                  </a:cubicBezTo>
                  <a:cubicBezTo>
                    <a:pt x="188" y="50"/>
                    <a:pt x="201" y="34"/>
                    <a:pt x="210" y="17"/>
                  </a:cubicBezTo>
                  <a:cubicBezTo>
                    <a:pt x="212" y="13"/>
                    <a:pt x="213" y="9"/>
                    <a:pt x="215" y="5"/>
                  </a:cubicBezTo>
                  <a:moveTo>
                    <a:pt x="227" y="0"/>
                  </a:moveTo>
                  <a:cubicBezTo>
                    <a:pt x="223" y="2"/>
                    <a:pt x="219" y="3"/>
                    <a:pt x="215" y="5"/>
                  </a:cubicBezTo>
                  <a:cubicBezTo>
                    <a:pt x="213" y="9"/>
                    <a:pt x="212" y="13"/>
                    <a:pt x="210" y="17"/>
                  </a:cubicBezTo>
                  <a:cubicBezTo>
                    <a:pt x="200" y="37"/>
                    <a:pt x="186" y="54"/>
                    <a:pt x="168" y="67"/>
                  </a:cubicBezTo>
                  <a:cubicBezTo>
                    <a:pt x="142" y="85"/>
                    <a:pt x="111" y="94"/>
                    <a:pt x="81" y="94"/>
                  </a:cubicBezTo>
                  <a:cubicBezTo>
                    <a:pt x="51" y="94"/>
                    <a:pt x="22" y="85"/>
                    <a:pt x="0" y="66"/>
                  </a:cubicBezTo>
                  <a:cubicBezTo>
                    <a:pt x="14" y="82"/>
                    <a:pt x="34" y="94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72" y="102"/>
                    <a:pt x="82" y="103"/>
                    <a:pt x="92" y="103"/>
                  </a:cubicBezTo>
                  <a:cubicBezTo>
                    <a:pt x="130" y="103"/>
                    <a:pt x="165" y="88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209" y="46"/>
                    <a:pt x="223" y="23"/>
                    <a:pt x="227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6" name="Freeform 355"/>
            <p:cNvSpPr/>
            <p:nvPr/>
          </p:nvSpPr>
          <p:spPr bwMode="auto">
            <a:xfrm>
              <a:off x="1912093" y="3035874"/>
              <a:ext cx="528032" cy="754146"/>
            </a:xfrm>
            <a:custGeom>
              <a:avLst/>
              <a:gdLst>
                <a:gd name="T0" fmla="*/ 44 w 278"/>
                <a:gd name="T1" fmla="*/ 73 h 396"/>
                <a:gd name="T2" fmla="*/ 177 w 278"/>
                <a:gd name="T3" fmla="*/ 17 h 396"/>
                <a:gd name="T4" fmla="*/ 270 w 278"/>
                <a:gd name="T5" fmla="*/ 119 h 396"/>
                <a:gd name="T6" fmla="*/ 237 w 278"/>
                <a:gd name="T7" fmla="*/ 172 h 396"/>
                <a:gd name="T8" fmla="*/ 235 w 278"/>
                <a:gd name="T9" fmla="*/ 196 h 396"/>
                <a:gd name="T10" fmla="*/ 252 w 278"/>
                <a:gd name="T11" fmla="*/ 213 h 396"/>
                <a:gd name="T12" fmla="*/ 267 w 278"/>
                <a:gd name="T13" fmla="*/ 242 h 396"/>
                <a:gd name="T14" fmla="*/ 224 w 278"/>
                <a:gd name="T15" fmla="*/ 341 h 396"/>
                <a:gd name="T16" fmla="*/ 22 w 278"/>
                <a:gd name="T17" fmla="*/ 302 h 396"/>
                <a:gd name="T18" fmla="*/ 12 w 278"/>
                <a:gd name="T19" fmla="*/ 203 h 396"/>
                <a:gd name="T20" fmla="*/ 44 w 278"/>
                <a:gd name="T21" fmla="*/ 73 h 396"/>
                <a:gd name="T22" fmla="*/ 43 w 278"/>
                <a:gd name="T23" fmla="*/ 73 h 396"/>
                <a:gd name="T24" fmla="*/ 16 w 278"/>
                <a:gd name="T25" fmla="*/ 288 h 396"/>
                <a:gd name="T26" fmla="*/ 218 w 278"/>
                <a:gd name="T27" fmla="*/ 347 h 396"/>
                <a:gd name="T28" fmla="*/ 267 w 278"/>
                <a:gd name="T29" fmla="*/ 277 h 396"/>
                <a:gd name="T30" fmla="*/ 260 w 278"/>
                <a:gd name="T31" fmla="*/ 220 h 396"/>
                <a:gd name="T32" fmla="*/ 239 w 278"/>
                <a:gd name="T33" fmla="*/ 197 h 396"/>
                <a:gd name="T34" fmla="*/ 257 w 278"/>
                <a:gd name="T35" fmla="*/ 150 h 396"/>
                <a:gd name="T36" fmla="*/ 258 w 278"/>
                <a:gd name="T37" fmla="*/ 69 h 396"/>
                <a:gd name="T38" fmla="*/ 124 w 278"/>
                <a:gd name="T39" fmla="*/ 9 h 396"/>
                <a:gd name="T40" fmla="*/ 43 w 278"/>
                <a:gd name="T41" fmla="*/ 73 h 396"/>
                <a:gd name="T42" fmla="*/ 44 w 278"/>
                <a:gd name="T43" fmla="*/ 7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396">
                  <a:moveTo>
                    <a:pt x="44" y="73"/>
                  </a:moveTo>
                  <a:cubicBezTo>
                    <a:pt x="72" y="20"/>
                    <a:pt x="120" y="0"/>
                    <a:pt x="177" y="17"/>
                  </a:cubicBezTo>
                  <a:cubicBezTo>
                    <a:pt x="221" y="31"/>
                    <a:pt x="274" y="68"/>
                    <a:pt x="270" y="119"/>
                  </a:cubicBezTo>
                  <a:cubicBezTo>
                    <a:pt x="269" y="144"/>
                    <a:pt x="248" y="154"/>
                    <a:pt x="237" y="172"/>
                  </a:cubicBezTo>
                  <a:cubicBezTo>
                    <a:pt x="232" y="180"/>
                    <a:pt x="231" y="188"/>
                    <a:pt x="235" y="196"/>
                  </a:cubicBezTo>
                  <a:cubicBezTo>
                    <a:pt x="239" y="202"/>
                    <a:pt x="247" y="208"/>
                    <a:pt x="252" y="213"/>
                  </a:cubicBezTo>
                  <a:cubicBezTo>
                    <a:pt x="260" y="221"/>
                    <a:pt x="265" y="231"/>
                    <a:pt x="267" y="242"/>
                  </a:cubicBezTo>
                  <a:cubicBezTo>
                    <a:pt x="277" y="279"/>
                    <a:pt x="251" y="319"/>
                    <a:pt x="224" y="341"/>
                  </a:cubicBezTo>
                  <a:cubicBezTo>
                    <a:pt x="161" y="393"/>
                    <a:pt x="53" y="382"/>
                    <a:pt x="22" y="302"/>
                  </a:cubicBezTo>
                  <a:cubicBezTo>
                    <a:pt x="10" y="271"/>
                    <a:pt x="10" y="236"/>
                    <a:pt x="12" y="203"/>
                  </a:cubicBezTo>
                  <a:cubicBezTo>
                    <a:pt x="15" y="158"/>
                    <a:pt x="24" y="113"/>
                    <a:pt x="44" y="73"/>
                  </a:cubicBezTo>
                  <a:cubicBezTo>
                    <a:pt x="45" y="71"/>
                    <a:pt x="43" y="73"/>
                    <a:pt x="43" y="73"/>
                  </a:cubicBezTo>
                  <a:cubicBezTo>
                    <a:pt x="12" y="135"/>
                    <a:pt x="0" y="220"/>
                    <a:pt x="16" y="288"/>
                  </a:cubicBezTo>
                  <a:cubicBezTo>
                    <a:pt x="37" y="380"/>
                    <a:pt x="147" y="396"/>
                    <a:pt x="218" y="347"/>
                  </a:cubicBezTo>
                  <a:cubicBezTo>
                    <a:pt x="242" y="330"/>
                    <a:pt x="259" y="305"/>
                    <a:pt x="267" y="277"/>
                  </a:cubicBezTo>
                  <a:cubicBezTo>
                    <a:pt x="273" y="258"/>
                    <a:pt x="270" y="237"/>
                    <a:pt x="260" y="220"/>
                  </a:cubicBezTo>
                  <a:cubicBezTo>
                    <a:pt x="255" y="211"/>
                    <a:pt x="246" y="204"/>
                    <a:pt x="239" y="197"/>
                  </a:cubicBezTo>
                  <a:cubicBezTo>
                    <a:pt x="223" y="181"/>
                    <a:pt x="246" y="162"/>
                    <a:pt x="257" y="150"/>
                  </a:cubicBezTo>
                  <a:cubicBezTo>
                    <a:pt x="278" y="128"/>
                    <a:pt x="275" y="92"/>
                    <a:pt x="258" y="69"/>
                  </a:cubicBezTo>
                  <a:cubicBezTo>
                    <a:pt x="229" y="30"/>
                    <a:pt x="172" y="4"/>
                    <a:pt x="124" y="9"/>
                  </a:cubicBezTo>
                  <a:cubicBezTo>
                    <a:pt x="87" y="13"/>
                    <a:pt x="60" y="42"/>
                    <a:pt x="43" y="73"/>
                  </a:cubicBezTo>
                  <a:cubicBezTo>
                    <a:pt x="42" y="75"/>
                    <a:pt x="43" y="73"/>
                    <a:pt x="44" y="7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7" name="Freeform 356"/>
            <p:cNvSpPr>
              <a:spLocks noEditPoints="1"/>
            </p:cNvSpPr>
            <p:nvPr/>
          </p:nvSpPr>
          <p:spPr bwMode="auto">
            <a:xfrm>
              <a:off x="1981863" y="3115258"/>
              <a:ext cx="374220" cy="508056"/>
            </a:xfrm>
            <a:custGeom>
              <a:avLst/>
              <a:gdLst>
                <a:gd name="T0" fmla="*/ 162 w 197"/>
                <a:gd name="T1" fmla="*/ 267 h 267"/>
                <a:gd name="T2" fmla="*/ 13 w 197"/>
                <a:gd name="T3" fmla="*/ 245 h 267"/>
                <a:gd name="T4" fmla="*/ 21 w 197"/>
                <a:gd name="T5" fmla="*/ 266 h 267"/>
                <a:gd name="T6" fmla="*/ 24 w 197"/>
                <a:gd name="T7" fmla="*/ 263 h 267"/>
                <a:gd name="T8" fmla="*/ 13 w 197"/>
                <a:gd name="T9" fmla="*/ 245 h 267"/>
                <a:gd name="T10" fmla="*/ 176 w 197"/>
                <a:gd name="T11" fmla="*/ 251 h 267"/>
                <a:gd name="T12" fmla="*/ 179 w 197"/>
                <a:gd name="T13" fmla="*/ 253 h 267"/>
                <a:gd name="T14" fmla="*/ 187 w 197"/>
                <a:gd name="T15" fmla="*/ 233 h 267"/>
                <a:gd name="T16" fmla="*/ 1 w 197"/>
                <a:gd name="T17" fmla="*/ 209 h 267"/>
                <a:gd name="T18" fmla="*/ 7 w 197"/>
                <a:gd name="T19" fmla="*/ 230 h 267"/>
                <a:gd name="T20" fmla="*/ 3 w 197"/>
                <a:gd name="T21" fmla="*/ 206 h 267"/>
                <a:gd name="T22" fmla="*/ 192 w 197"/>
                <a:gd name="T23" fmla="*/ 196 h 267"/>
                <a:gd name="T24" fmla="*/ 191 w 197"/>
                <a:gd name="T25" fmla="*/ 215 h 267"/>
                <a:gd name="T26" fmla="*/ 195 w 197"/>
                <a:gd name="T27" fmla="*/ 216 h 267"/>
                <a:gd name="T28" fmla="*/ 194 w 197"/>
                <a:gd name="T29" fmla="*/ 194 h 267"/>
                <a:gd name="T30" fmla="*/ 0 w 197"/>
                <a:gd name="T31" fmla="*/ 183 h 267"/>
                <a:gd name="T32" fmla="*/ 2 w 197"/>
                <a:gd name="T33" fmla="*/ 191 h 267"/>
                <a:gd name="T34" fmla="*/ 4 w 197"/>
                <a:gd name="T35" fmla="*/ 183 h 267"/>
                <a:gd name="T36" fmla="*/ 2 w 197"/>
                <a:gd name="T37" fmla="*/ 167 h 267"/>
                <a:gd name="T38" fmla="*/ 175 w 197"/>
                <a:gd name="T39" fmla="*/ 162 h 267"/>
                <a:gd name="T40" fmla="*/ 189 w 197"/>
                <a:gd name="T41" fmla="*/ 179 h 267"/>
                <a:gd name="T42" fmla="*/ 186 w 197"/>
                <a:gd name="T43" fmla="*/ 168 h 267"/>
                <a:gd name="T44" fmla="*/ 6 w 197"/>
                <a:gd name="T45" fmla="*/ 127 h 267"/>
                <a:gd name="T46" fmla="*/ 4 w 197"/>
                <a:gd name="T47" fmla="*/ 151 h 267"/>
                <a:gd name="T48" fmla="*/ 8 w 197"/>
                <a:gd name="T49" fmla="*/ 129 h 267"/>
                <a:gd name="T50" fmla="*/ 175 w 197"/>
                <a:gd name="T51" fmla="*/ 124 h 267"/>
                <a:gd name="T52" fmla="*/ 166 w 197"/>
                <a:gd name="T53" fmla="*/ 137 h 267"/>
                <a:gd name="T54" fmla="*/ 167 w 197"/>
                <a:gd name="T55" fmla="*/ 146 h 267"/>
                <a:gd name="T56" fmla="*/ 177 w 197"/>
                <a:gd name="T57" fmla="*/ 128 h 267"/>
                <a:gd name="T58" fmla="*/ 195 w 197"/>
                <a:gd name="T59" fmla="*/ 90 h 267"/>
                <a:gd name="T60" fmla="*/ 187 w 197"/>
                <a:gd name="T61" fmla="*/ 110 h 267"/>
                <a:gd name="T62" fmla="*/ 190 w 197"/>
                <a:gd name="T63" fmla="*/ 112 h 267"/>
                <a:gd name="T64" fmla="*/ 195 w 197"/>
                <a:gd name="T65" fmla="*/ 91 h 267"/>
                <a:gd name="T66" fmla="*/ 12 w 197"/>
                <a:gd name="T67" fmla="*/ 89 h 267"/>
                <a:gd name="T68" fmla="*/ 9 w 197"/>
                <a:gd name="T69" fmla="*/ 111 h 267"/>
                <a:gd name="T70" fmla="*/ 14 w 197"/>
                <a:gd name="T71" fmla="*/ 88 h 267"/>
                <a:gd name="T72" fmla="*/ 186 w 197"/>
                <a:gd name="T73" fmla="*/ 53 h 267"/>
                <a:gd name="T74" fmla="*/ 193 w 197"/>
                <a:gd name="T75" fmla="*/ 73 h 267"/>
                <a:gd name="T76" fmla="*/ 197 w 197"/>
                <a:gd name="T77" fmla="*/ 72 h 267"/>
                <a:gd name="T78" fmla="*/ 187 w 197"/>
                <a:gd name="T79" fmla="*/ 52 h 267"/>
                <a:gd name="T80" fmla="*/ 25 w 197"/>
                <a:gd name="T81" fmla="*/ 53 h 267"/>
                <a:gd name="T82" fmla="*/ 20 w 197"/>
                <a:gd name="T83" fmla="*/ 72 h 267"/>
                <a:gd name="T84" fmla="*/ 38 w 197"/>
                <a:gd name="T85" fmla="*/ 38 h 267"/>
                <a:gd name="T86" fmla="*/ 159 w 197"/>
                <a:gd name="T87" fmla="*/ 24 h 267"/>
                <a:gd name="T88" fmla="*/ 173 w 197"/>
                <a:gd name="T89" fmla="*/ 40 h 267"/>
                <a:gd name="T90" fmla="*/ 176 w 197"/>
                <a:gd name="T91" fmla="*/ 37 h 267"/>
                <a:gd name="T92" fmla="*/ 66 w 197"/>
                <a:gd name="T93" fmla="*/ 8 h 267"/>
                <a:gd name="T94" fmla="*/ 48 w 197"/>
                <a:gd name="T95" fmla="*/ 23 h 267"/>
                <a:gd name="T96" fmla="*/ 66 w 197"/>
                <a:gd name="T97" fmla="*/ 11 h 267"/>
                <a:gd name="T98" fmla="*/ 124 w 197"/>
                <a:gd name="T99" fmla="*/ 5 h 267"/>
                <a:gd name="T100" fmla="*/ 141 w 197"/>
                <a:gd name="T101" fmla="*/ 17 h 267"/>
                <a:gd name="T102" fmla="*/ 143 w 197"/>
                <a:gd name="T103" fmla="*/ 13 h 267"/>
                <a:gd name="T104" fmla="*/ 95 w 197"/>
                <a:gd name="T105" fmla="*/ 0 h 267"/>
                <a:gd name="T106" fmla="*/ 84 w 197"/>
                <a:gd name="T107" fmla="*/ 5 h 267"/>
                <a:gd name="T108" fmla="*/ 99 w 197"/>
                <a:gd name="T109" fmla="*/ 4 h 267"/>
                <a:gd name="T110" fmla="*/ 106 w 197"/>
                <a:gd name="T111" fmla="*/ 3 h 267"/>
                <a:gd name="T112" fmla="*/ 96 w 197"/>
                <a:gd name="T1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267">
                  <a:moveTo>
                    <a:pt x="164" y="265"/>
                  </a:moveTo>
                  <a:cubicBezTo>
                    <a:pt x="164" y="265"/>
                    <a:pt x="163" y="266"/>
                    <a:pt x="163" y="266"/>
                  </a:cubicBezTo>
                  <a:cubicBezTo>
                    <a:pt x="163" y="266"/>
                    <a:pt x="162" y="267"/>
                    <a:pt x="162" y="267"/>
                  </a:cubicBezTo>
                  <a:cubicBezTo>
                    <a:pt x="163" y="267"/>
                    <a:pt x="164" y="266"/>
                    <a:pt x="166" y="266"/>
                  </a:cubicBezTo>
                  <a:cubicBezTo>
                    <a:pt x="165" y="266"/>
                    <a:pt x="165" y="265"/>
                    <a:pt x="164" y="265"/>
                  </a:cubicBezTo>
                  <a:moveTo>
                    <a:pt x="13" y="245"/>
                  </a:moveTo>
                  <a:cubicBezTo>
                    <a:pt x="13" y="245"/>
                    <a:pt x="12" y="245"/>
                    <a:pt x="12" y="245"/>
                  </a:cubicBezTo>
                  <a:cubicBezTo>
                    <a:pt x="11" y="246"/>
                    <a:pt x="11" y="247"/>
                    <a:pt x="11" y="248"/>
                  </a:cubicBezTo>
                  <a:cubicBezTo>
                    <a:pt x="14" y="254"/>
                    <a:pt x="17" y="260"/>
                    <a:pt x="21" y="266"/>
                  </a:cubicBezTo>
                  <a:cubicBezTo>
                    <a:pt x="21" y="266"/>
                    <a:pt x="22" y="267"/>
                    <a:pt x="23" y="267"/>
                  </a:cubicBezTo>
                  <a:cubicBezTo>
                    <a:pt x="23" y="267"/>
                    <a:pt x="23" y="266"/>
                    <a:pt x="24" y="266"/>
                  </a:cubicBezTo>
                  <a:cubicBezTo>
                    <a:pt x="25" y="266"/>
                    <a:pt x="25" y="264"/>
                    <a:pt x="24" y="263"/>
                  </a:cubicBezTo>
                  <a:cubicBezTo>
                    <a:pt x="24" y="263"/>
                    <a:pt x="24" y="263"/>
                    <a:pt x="24" y="263"/>
                  </a:cubicBezTo>
                  <a:cubicBezTo>
                    <a:pt x="20" y="258"/>
                    <a:pt x="17" y="252"/>
                    <a:pt x="15" y="246"/>
                  </a:cubicBezTo>
                  <a:cubicBezTo>
                    <a:pt x="14" y="246"/>
                    <a:pt x="14" y="245"/>
                    <a:pt x="13" y="245"/>
                  </a:cubicBezTo>
                  <a:moveTo>
                    <a:pt x="187" y="233"/>
                  </a:moveTo>
                  <a:cubicBezTo>
                    <a:pt x="186" y="233"/>
                    <a:pt x="185" y="233"/>
                    <a:pt x="185" y="234"/>
                  </a:cubicBezTo>
                  <a:cubicBezTo>
                    <a:pt x="182" y="240"/>
                    <a:pt x="179" y="246"/>
                    <a:pt x="176" y="251"/>
                  </a:cubicBezTo>
                  <a:cubicBezTo>
                    <a:pt x="175" y="252"/>
                    <a:pt x="175" y="253"/>
                    <a:pt x="176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8" y="254"/>
                    <a:pt x="179" y="254"/>
                    <a:pt x="179" y="253"/>
                  </a:cubicBezTo>
                  <a:cubicBezTo>
                    <a:pt x="183" y="248"/>
                    <a:pt x="186" y="242"/>
                    <a:pt x="189" y="235"/>
                  </a:cubicBezTo>
                  <a:cubicBezTo>
                    <a:pt x="189" y="234"/>
                    <a:pt x="189" y="233"/>
                    <a:pt x="188" y="233"/>
                  </a:cubicBezTo>
                  <a:cubicBezTo>
                    <a:pt x="187" y="233"/>
                    <a:pt x="187" y="233"/>
                    <a:pt x="187" y="233"/>
                  </a:cubicBezTo>
                  <a:moveTo>
                    <a:pt x="3" y="206"/>
                  </a:moveTo>
                  <a:cubicBezTo>
                    <a:pt x="3" y="206"/>
                    <a:pt x="3" y="206"/>
                    <a:pt x="3" y="206"/>
                  </a:cubicBezTo>
                  <a:cubicBezTo>
                    <a:pt x="2" y="207"/>
                    <a:pt x="1" y="208"/>
                    <a:pt x="1" y="209"/>
                  </a:cubicBezTo>
                  <a:cubicBezTo>
                    <a:pt x="2" y="215"/>
                    <a:pt x="3" y="222"/>
                    <a:pt x="5" y="229"/>
                  </a:cubicBezTo>
                  <a:cubicBezTo>
                    <a:pt x="5" y="230"/>
                    <a:pt x="6" y="230"/>
                    <a:pt x="7" y="230"/>
                  </a:cubicBezTo>
                  <a:cubicBezTo>
                    <a:pt x="7" y="230"/>
                    <a:pt x="7" y="230"/>
                    <a:pt x="7" y="230"/>
                  </a:cubicBezTo>
                  <a:cubicBezTo>
                    <a:pt x="8" y="230"/>
                    <a:pt x="9" y="229"/>
                    <a:pt x="9" y="228"/>
                  </a:cubicBezTo>
                  <a:cubicBezTo>
                    <a:pt x="7" y="221"/>
                    <a:pt x="6" y="215"/>
                    <a:pt x="5" y="208"/>
                  </a:cubicBezTo>
                  <a:cubicBezTo>
                    <a:pt x="5" y="207"/>
                    <a:pt x="4" y="206"/>
                    <a:pt x="3" y="206"/>
                  </a:cubicBezTo>
                  <a:moveTo>
                    <a:pt x="194" y="194"/>
                  </a:moveTo>
                  <a:cubicBezTo>
                    <a:pt x="194" y="194"/>
                    <a:pt x="194" y="194"/>
                    <a:pt x="194" y="194"/>
                  </a:cubicBezTo>
                  <a:cubicBezTo>
                    <a:pt x="193" y="194"/>
                    <a:pt x="192" y="195"/>
                    <a:pt x="192" y="196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192" y="198"/>
                    <a:pt x="192" y="200"/>
                    <a:pt x="192" y="201"/>
                  </a:cubicBezTo>
                  <a:cubicBezTo>
                    <a:pt x="192" y="206"/>
                    <a:pt x="192" y="211"/>
                    <a:pt x="191" y="215"/>
                  </a:cubicBezTo>
                  <a:cubicBezTo>
                    <a:pt x="191" y="216"/>
                    <a:pt x="191" y="217"/>
                    <a:pt x="192" y="218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4" y="218"/>
                    <a:pt x="195" y="217"/>
                    <a:pt x="195" y="216"/>
                  </a:cubicBezTo>
                  <a:cubicBezTo>
                    <a:pt x="196" y="211"/>
                    <a:pt x="196" y="206"/>
                    <a:pt x="196" y="201"/>
                  </a:cubicBezTo>
                  <a:cubicBezTo>
                    <a:pt x="196" y="200"/>
                    <a:pt x="196" y="198"/>
                    <a:pt x="196" y="196"/>
                  </a:cubicBezTo>
                  <a:cubicBezTo>
                    <a:pt x="196" y="195"/>
                    <a:pt x="195" y="194"/>
                    <a:pt x="194" y="194"/>
                  </a:cubicBezTo>
                  <a:moveTo>
                    <a:pt x="2" y="167"/>
                  </a:moveTo>
                  <a:cubicBezTo>
                    <a:pt x="1" y="167"/>
                    <a:pt x="0" y="167"/>
                    <a:pt x="0" y="168"/>
                  </a:cubicBezTo>
                  <a:cubicBezTo>
                    <a:pt x="0" y="173"/>
                    <a:pt x="0" y="178"/>
                    <a:pt x="0" y="183"/>
                  </a:cubicBezTo>
                  <a:cubicBezTo>
                    <a:pt x="0" y="185"/>
                    <a:pt x="0" y="187"/>
                    <a:pt x="0" y="189"/>
                  </a:cubicBezTo>
                  <a:cubicBezTo>
                    <a:pt x="0" y="190"/>
                    <a:pt x="1" y="191"/>
                    <a:pt x="2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3" y="190"/>
                    <a:pt x="4" y="190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7"/>
                    <a:pt x="4" y="185"/>
                    <a:pt x="4" y="183"/>
                  </a:cubicBezTo>
                  <a:cubicBezTo>
                    <a:pt x="4" y="178"/>
                    <a:pt x="4" y="173"/>
                    <a:pt x="4" y="169"/>
                  </a:cubicBezTo>
                  <a:cubicBezTo>
                    <a:pt x="4" y="167"/>
                    <a:pt x="3" y="167"/>
                    <a:pt x="2" y="167"/>
                  </a:cubicBezTo>
                  <a:cubicBezTo>
                    <a:pt x="2" y="167"/>
                    <a:pt x="2" y="167"/>
                    <a:pt x="2" y="167"/>
                  </a:cubicBezTo>
                  <a:moveTo>
                    <a:pt x="177" y="159"/>
                  </a:moveTo>
                  <a:cubicBezTo>
                    <a:pt x="176" y="159"/>
                    <a:pt x="176" y="159"/>
                    <a:pt x="175" y="159"/>
                  </a:cubicBezTo>
                  <a:cubicBezTo>
                    <a:pt x="175" y="160"/>
                    <a:pt x="175" y="161"/>
                    <a:pt x="175" y="162"/>
                  </a:cubicBezTo>
                  <a:cubicBezTo>
                    <a:pt x="178" y="165"/>
                    <a:pt x="181" y="167"/>
                    <a:pt x="183" y="171"/>
                  </a:cubicBezTo>
                  <a:cubicBezTo>
                    <a:pt x="185" y="173"/>
                    <a:pt x="186" y="175"/>
                    <a:pt x="187" y="177"/>
                  </a:cubicBezTo>
                  <a:cubicBezTo>
                    <a:pt x="187" y="178"/>
                    <a:pt x="188" y="179"/>
                    <a:pt x="189" y="179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1" y="178"/>
                    <a:pt x="191" y="177"/>
                    <a:pt x="191" y="176"/>
                  </a:cubicBezTo>
                  <a:cubicBezTo>
                    <a:pt x="189" y="173"/>
                    <a:pt x="188" y="171"/>
                    <a:pt x="186" y="168"/>
                  </a:cubicBezTo>
                  <a:cubicBezTo>
                    <a:pt x="184" y="165"/>
                    <a:pt x="181" y="162"/>
                    <a:pt x="178" y="159"/>
                  </a:cubicBezTo>
                  <a:cubicBezTo>
                    <a:pt x="178" y="159"/>
                    <a:pt x="177" y="159"/>
                    <a:pt x="177" y="159"/>
                  </a:cubicBezTo>
                  <a:moveTo>
                    <a:pt x="6" y="127"/>
                  </a:moveTo>
                  <a:cubicBezTo>
                    <a:pt x="5" y="127"/>
                    <a:pt x="4" y="127"/>
                    <a:pt x="4" y="128"/>
                  </a:cubicBezTo>
                  <a:cubicBezTo>
                    <a:pt x="3" y="135"/>
                    <a:pt x="2" y="141"/>
                    <a:pt x="2" y="148"/>
                  </a:cubicBezTo>
                  <a:cubicBezTo>
                    <a:pt x="2" y="149"/>
                    <a:pt x="2" y="150"/>
                    <a:pt x="4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5" y="151"/>
                    <a:pt x="6" y="150"/>
                    <a:pt x="6" y="149"/>
                  </a:cubicBezTo>
                  <a:cubicBezTo>
                    <a:pt x="6" y="142"/>
                    <a:pt x="7" y="135"/>
                    <a:pt x="8" y="129"/>
                  </a:cubicBezTo>
                  <a:cubicBezTo>
                    <a:pt x="8" y="128"/>
                    <a:pt x="7" y="127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moveTo>
                    <a:pt x="175" y="124"/>
                  </a:moveTo>
                  <a:cubicBezTo>
                    <a:pt x="175" y="124"/>
                    <a:pt x="174" y="125"/>
                    <a:pt x="174" y="125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1" y="129"/>
                    <a:pt x="168" y="133"/>
                    <a:pt x="166" y="137"/>
                  </a:cubicBezTo>
                  <a:cubicBezTo>
                    <a:pt x="165" y="140"/>
                    <a:pt x="165" y="142"/>
                    <a:pt x="165" y="144"/>
                  </a:cubicBezTo>
                  <a:cubicBezTo>
                    <a:pt x="165" y="145"/>
                    <a:pt x="166" y="146"/>
                    <a:pt x="167" y="146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8" y="146"/>
                    <a:pt x="169" y="145"/>
                    <a:pt x="169" y="144"/>
                  </a:cubicBezTo>
                  <a:cubicBezTo>
                    <a:pt x="169" y="142"/>
                    <a:pt x="169" y="141"/>
                    <a:pt x="170" y="138"/>
                  </a:cubicBezTo>
                  <a:cubicBezTo>
                    <a:pt x="171" y="135"/>
                    <a:pt x="174" y="131"/>
                    <a:pt x="177" y="128"/>
                  </a:cubicBezTo>
                  <a:cubicBezTo>
                    <a:pt x="178" y="127"/>
                    <a:pt x="178" y="126"/>
                    <a:pt x="177" y="125"/>
                  </a:cubicBezTo>
                  <a:cubicBezTo>
                    <a:pt x="176" y="125"/>
                    <a:pt x="176" y="124"/>
                    <a:pt x="175" y="124"/>
                  </a:cubicBezTo>
                  <a:moveTo>
                    <a:pt x="195" y="90"/>
                  </a:moveTo>
                  <a:cubicBezTo>
                    <a:pt x="194" y="90"/>
                    <a:pt x="193" y="91"/>
                    <a:pt x="193" y="92"/>
                  </a:cubicBezTo>
                  <a:cubicBezTo>
                    <a:pt x="192" y="96"/>
                    <a:pt x="191" y="100"/>
                    <a:pt x="190" y="105"/>
                  </a:cubicBezTo>
                  <a:cubicBezTo>
                    <a:pt x="189" y="106"/>
                    <a:pt x="188" y="108"/>
                    <a:pt x="187" y="110"/>
                  </a:cubicBezTo>
                  <a:cubicBezTo>
                    <a:pt x="186" y="111"/>
                    <a:pt x="186" y="112"/>
                    <a:pt x="187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9" y="113"/>
                    <a:pt x="190" y="113"/>
                    <a:pt x="190" y="112"/>
                  </a:cubicBezTo>
                  <a:cubicBezTo>
                    <a:pt x="191" y="110"/>
                    <a:pt x="193" y="108"/>
                    <a:pt x="193" y="106"/>
                  </a:cubicBezTo>
                  <a:cubicBezTo>
                    <a:pt x="195" y="102"/>
                    <a:pt x="196" y="97"/>
                    <a:pt x="197" y="93"/>
                  </a:cubicBezTo>
                  <a:cubicBezTo>
                    <a:pt x="197" y="92"/>
                    <a:pt x="196" y="91"/>
                    <a:pt x="195" y="91"/>
                  </a:cubicBezTo>
                  <a:cubicBezTo>
                    <a:pt x="195" y="90"/>
                    <a:pt x="195" y="90"/>
                    <a:pt x="195" y="90"/>
                  </a:cubicBezTo>
                  <a:moveTo>
                    <a:pt x="14" y="87"/>
                  </a:moveTo>
                  <a:cubicBezTo>
                    <a:pt x="13" y="87"/>
                    <a:pt x="12" y="88"/>
                    <a:pt x="12" y="89"/>
                  </a:cubicBezTo>
                  <a:cubicBezTo>
                    <a:pt x="10" y="96"/>
                    <a:pt x="8" y="102"/>
                    <a:pt x="7" y="109"/>
                  </a:cubicBezTo>
                  <a:cubicBezTo>
                    <a:pt x="7" y="110"/>
                    <a:pt x="8" y="111"/>
                    <a:pt x="9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10" y="111"/>
                    <a:pt x="11" y="110"/>
                    <a:pt x="11" y="109"/>
                  </a:cubicBezTo>
                  <a:cubicBezTo>
                    <a:pt x="12" y="103"/>
                    <a:pt x="14" y="97"/>
                    <a:pt x="16" y="90"/>
                  </a:cubicBezTo>
                  <a:cubicBezTo>
                    <a:pt x="16" y="89"/>
                    <a:pt x="15" y="88"/>
                    <a:pt x="14" y="88"/>
                  </a:cubicBezTo>
                  <a:cubicBezTo>
                    <a:pt x="14" y="87"/>
                    <a:pt x="14" y="87"/>
                    <a:pt x="14" y="87"/>
                  </a:cubicBezTo>
                  <a:moveTo>
                    <a:pt x="187" y="52"/>
                  </a:moveTo>
                  <a:cubicBezTo>
                    <a:pt x="187" y="52"/>
                    <a:pt x="186" y="52"/>
                    <a:pt x="186" y="53"/>
                  </a:cubicBezTo>
                  <a:cubicBezTo>
                    <a:pt x="185" y="53"/>
                    <a:pt x="185" y="54"/>
                    <a:pt x="185" y="55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9" y="61"/>
                    <a:pt x="191" y="67"/>
                    <a:pt x="193" y="73"/>
                  </a:cubicBezTo>
                  <a:cubicBezTo>
                    <a:pt x="193" y="74"/>
                    <a:pt x="194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6" y="74"/>
                    <a:pt x="197" y="73"/>
                    <a:pt x="197" y="72"/>
                  </a:cubicBezTo>
                  <a:cubicBezTo>
                    <a:pt x="195" y="66"/>
                    <a:pt x="193" y="60"/>
                    <a:pt x="189" y="54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8" y="53"/>
                    <a:pt x="188" y="52"/>
                    <a:pt x="187" y="52"/>
                  </a:cubicBezTo>
                  <a:moveTo>
                    <a:pt x="37" y="34"/>
                  </a:moveTo>
                  <a:cubicBezTo>
                    <a:pt x="36" y="34"/>
                    <a:pt x="35" y="35"/>
                    <a:pt x="35" y="35"/>
                  </a:cubicBezTo>
                  <a:cubicBezTo>
                    <a:pt x="31" y="41"/>
                    <a:pt x="28" y="47"/>
                    <a:pt x="25" y="53"/>
                  </a:cubicBezTo>
                  <a:cubicBezTo>
                    <a:pt x="22" y="58"/>
                    <a:pt x="20" y="64"/>
                    <a:pt x="18" y="70"/>
                  </a:cubicBezTo>
                  <a:cubicBezTo>
                    <a:pt x="17" y="71"/>
                    <a:pt x="18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1" y="72"/>
                    <a:pt x="22" y="71"/>
                  </a:cubicBezTo>
                  <a:cubicBezTo>
                    <a:pt x="24" y="65"/>
                    <a:pt x="26" y="60"/>
                    <a:pt x="28" y="55"/>
                  </a:cubicBezTo>
                  <a:cubicBezTo>
                    <a:pt x="31" y="49"/>
                    <a:pt x="34" y="43"/>
                    <a:pt x="38" y="38"/>
                  </a:cubicBezTo>
                  <a:cubicBezTo>
                    <a:pt x="39" y="37"/>
                    <a:pt x="39" y="35"/>
                    <a:pt x="38" y="35"/>
                  </a:cubicBezTo>
                  <a:cubicBezTo>
                    <a:pt x="37" y="35"/>
                    <a:pt x="37" y="34"/>
                    <a:pt x="37" y="34"/>
                  </a:cubicBezTo>
                  <a:moveTo>
                    <a:pt x="159" y="24"/>
                  </a:moveTo>
                  <a:cubicBezTo>
                    <a:pt x="159" y="24"/>
                    <a:pt x="158" y="24"/>
                    <a:pt x="158" y="25"/>
                  </a:cubicBezTo>
                  <a:cubicBezTo>
                    <a:pt x="157" y="25"/>
                    <a:pt x="157" y="27"/>
                    <a:pt x="158" y="27"/>
                  </a:cubicBezTo>
                  <a:cubicBezTo>
                    <a:pt x="163" y="31"/>
                    <a:pt x="168" y="36"/>
                    <a:pt x="173" y="40"/>
                  </a:cubicBezTo>
                  <a:cubicBezTo>
                    <a:pt x="173" y="41"/>
                    <a:pt x="174" y="41"/>
                    <a:pt x="174" y="41"/>
                  </a:cubicBezTo>
                  <a:cubicBezTo>
                    <a:pt x="175" y="41"/>
                    <a:pt x="175" y="41"/>
                    <a:pt x="176" y="40"/>
                  </a:cubicBezTo>
                  <a:cubicBezTo>
                    <a:pt x="177" y="39"/>
                    <a:pt x="177" y="38"/>
                    <a:pt x="176" y="37"/>
                  </a:cubicBezTo>
                  <a:cubicBezTo>
                    <a:pt x="171" y="33"/>
                    <a:pt x="166" y="28"/>
                    <a:pt x="160" y="24"/>
                  </a:cubicBezTo>
                  <a:cubicBezTo>
                    <a:pt x="160" y="24"/>
                    <a:pt x="160" y="24"/>
                    <a:pt x="159" y="24"/>
                  </a:cubicBezTo>
                  <a:moveTo>
                    <a:pt x="66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59" y="11"/>
                    <a:pt x="53" y="15"/>
                    <a:pt x="48" y="20"/>
                  </a:cubicBezTo>
                  <a:cubicBezTo>
                    <a:pt x="47" y="20"/>
                    <a:pt x="47" y="22"/>
                    <a:pt x="48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50" y="23"/>
                    <a:pt x="50" y="23"/>
                    <a:pt x="51" y="23"/>
                  </a:cubicBezTo>
                  <a:cubicBezTo>
                    <a:pt x="56" y="18"/>
                    <a:pt x="61" y="14"/>
                    <a:pt x="66" y="11"/>
                  </a:cubicBezTo>
                  <a:cubicBezTo>
                    <a:pt x="67" y="11"/>
                    <a:pt x="68" y="10"/>
                    <a:pt x="67" y="9"/>
                  </a:cubicBezTo>
                  <a:cubicBezTo>
                    <a:pt x="67" y="8"/>
                    <a:pt x="66" y="8"/>
                    <a:pt x="66" y="8"/>
                  </a:cubicBezTo>
                  <a:moveTo>
                    <a:pt x="124" y="5"/>
                  </a:moveTo>
                  <a:cubicBezTo>
                    <a:pt x="123" y="5"/>
                    <a:pt x="122" y="6"/>
                    <a:pt x="122" y="7"/>
                  </a:cubicBezTo>
                  <a:cubicBezTo>
                    <a:pt x="122" y="8"/>
                    <a:pt x="122" y="9"/>
                    <a:pt x="123" y="9"/>
                  </a:cubicBezTo>
                  <a:cubicBezTo>
                    <a:pt x="129" y="11"/>
                    <a:pt x="135" y="14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3" y="17"/>
                    <a:pt x="144" y="17"/>
                    <a:pt x="144" y="16"/>
                  </a:cubicBezTo>
                  <a:cubicBezTo>
                    <a:pt x="144" y="15"/>
                    <a:pt x="144" y="14"/>
                    <a:pt x="143" y="13"/>
                  </a:cubicBezTo>
                  <a:cubicBezTo>
                    <a:pt x="137" y="10"/>
                    <a:pt x="131" y="7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moveTo>
                    <a:pt x="95" y="0"/>
                  </a:moveTo>
                  <a:cubicBezTo>
                    <a:pt x="91" y="0"/>
                    <a:pt x="88" y="1"/>
                    <a:pt x="84" y="1"/>
                  </a:cubicBezTo>
                  <a:cubicBezTo>
                    <a:pt x="83" y="1"/>
                    <a:pt x="82" y="2"/>
                    <a:pt x="82" y="4"/>
                  </a:cubicBezTo>
                  <a:cubicBezTo>
                    <a:pt x="83" y="5"/>
                    <a:pt x="83" y="5"/>
                    <a:pt x="84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8" y="5"/>
                    <a:pt x="92" y="4"/>
                    <a:pt x="96" y="4"/>
                  </a:cubicBezTo>
                  <a:cubicBezTo>
                    <a:pt x="97" y="4"/>
                    <a:pt x="98" y="4"/>
                    <a:pt x="99" y="4"/>
                  </a:cubicBezTo>
                  <a:cubicBezTo>
                    <a:pt x="101" y="5"/>
                    <a:pt x="102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6" y="4"/>
                    <a:pt x="106" y="3"/>
                  </a:cubicBezTo>
                  <a:cubicBezTo>
                    <a:pt x="106" y="2"/>
                    <a:pt x="106" y="1"/>
                    <a:pt x="105" y="1"/>
                  </a:cubicBezTo>
                  <a:cubicBezTo>
                    <a:pt x="103" y="1"/>
                    <a:pt x="101" y="1"/>
                    <a:pt x="99" y="0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1" name="Freeform 360"/>
            <p:cNvSpPr/>
            <p:nvPr/>
          </p:nvSpPr>
          <p:spPr bwMode="auto">
            <a:xfrm>
              <a:off x="2083346" y="3064452"/>
              <a:ext cx="253709" cy="288957"/>
            </a:xfrm>
            <a:custGeom>
              <a:avLst/>
              <a:gdLst>
                <a:gd name="T0" fmla="*/ 8 w 134"/>
                <a:gd name="T1" fmla="*/ 96 h 152"/>
                <a:gd name="T2" fmla="*/ 101 w 134"/>
                <a:gd name="T3" fmla="*/ 132 h 152"/>
                <a:gd name="T4" fmla="*/ 32 w 134"/>
                <a:gd name="T5" fmla="*/ 147 h 152"/>
                <a:gd name="T6" fmla="*/ 8 w 134"/>
                <a:gd name="T7" fmla="*/ 96 h 152"/>
                <a:gd name="T8" fmla="*/ 6 w 134"/>
                <a:gd name="T9" fmla="*/ 98 h 152"/>
                <a:gd name="T10" fmla="*/ 12 w 134"/>
                <a:gd name="T11" fmla="*/ 142 h 152"/>
                <a:gd name="T12" fmla="*/ 53 w 134"/>
                <a:gd name="T13" fmla="*/ 148 h 152"/>
                <a:gd name="T14" fmla="*/ 109 w 134"/>
                <a:gd name="T15" fmla="*/ 121 h 152"/>
                <a:gd name="T16" fmla="*/ 43 w 134"/>
                <a:gd name="T17" fmla="*/ 56 h 152"/>
                <a:gd name="T18" fmla="*/ 7 w 134"/>
                <a:gd name="T19" fmla="*/ 98 h 152"/>
                <a:gd name="T20" fmla="*/ 8 w 134"/>
                <a:gd name="T21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52">
                  <a:moveTo>
                    <a:pt x="8" y="96"/>
                  </a:moveTo>
                  <a:cubicBezTo>
                    <a:pt x="43" y="0"/>
                    <a:pt x="134" y="106"/>
                    <a:pt x="101" y="132"/>
                  </a:cubicBezTo>
                  <a:cubicBezTo>
                    <a:pt x="85" y="145"/>
                    <a:pt x="52" y="149"/>
                    <a:pt x="32" y="147"/>
                  </a:cubicBezTo>
                  <a:cubicBezTo>
                    <a:pt x="4" y="145"/>
                    <a:pt x="2" y="119"/>
                    <a:pt x="8" y="96"/>
                  </a:cubicBezTo>
                  <a:cubicBezTo>
                    <a:pt x="8" y="96"/>
                    <a:pt x="7" y="97"/>
                    <a:pt x="6" y="98"/>
                  </a:cubicBezTo>
                  <a:cubicBezTo>
                    <a:pt x="3" y="112"/>
                    <a:pt x="0" y="130"/>
                    <a:pt x="12" y="142"/>
                  </a:cubicBezTo>
                  <a:cubicBezTo>
                    <a:pt x="22" y="152"/>
                    <a:pt x="40" y="150"/>
                    <a:pt x="53" y="148"/>
                  </a:cubicBezTo>
                  <a:cubicBezTo>
                    <a:pt x="70" y="146"/>
                    <a:pt x="104" y="142"/>
                    <a:pt x="109" y="121"/>
                  </a:cubicBezTo>
                  <a:cubicBezTo>
                    <a:pt x="116" y="88"/>
                    <a:pt x="76" y="46"/>
                    <a:pt x="43" y="56"/>
                  </a:cubicBezTo>
                  <a:cubicBezTo>
                    <a:pt x="26" y="61"/>
                    <a:pt x="13" y="81"/>
                    <a:pt x="7" y="98"/>
                  </a:cubicBezTo>
                  <a:cubicBezTo>
                    <a:pt x="6" y="98"/>
                    <a:pt x="7" y="96"/>
                    <a:pt x="8" y="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2" name="Freeform 361"/>
            <p:cNvSpPr/>
            <p:nvPr/>
          </p:nvSpPr>
          <p:spPr bwMode="auto">
            <a:xfrm>
              <a:off x="2080175" y="3418504"/>
              <a:ext cx="204553" cy="214336"/>
            </a:xfrm>
            <a:custGeom>
              <a:avLst/>
              <a:gdLst>
                <a:gd name="T0" fmla="*/ 2 w 107"/>
                <a:gd name="T1" fmla="*/ 61 h 113"/>
                <a:gd name="T2" fmla="*/ 55 w 107"/>
                <a:gd name="T3" fmla="*/ 13 h 113"/>
                <a:gd name="T4" fmla="*/ 104 w 107"/>
                <a:gd name="T5" fmla="*/ 68 h 113"/>
                <a:gd name="T6" fmla="*/ 38 w 107"/>
                <a:gd name="T7" fmla="*/ 106 h 113"/>
                <a:gd name="T8" fmla="*/ 2 w 107"/>
                <a:gd name="T9" fmla="*/ 61 h 113"/>
                <a:gd name="T10" fmla="*/ 0 w 107"/>
                <a:gd name="T11" fmla="*/ 63 h 113"/>
                <a:gd name="T12" fmla="*/ 15 w 107"/>
                <a:gd name="T13" fmla="*/ 105 h 113"/>
                <a:gd name="T14" fmla="*/ 60 w 107"/>
                <a:gd name="T15" fmla="*/ 102 h 113"/>
                <a:gd name="T16" fmla="*/ 106 w 107"/>
                <a:gd name="T17" fmla="*/ 60 h 113"/>
                <a:gd name="T18" fmla="*/ 27 w 107"/>
                <a:gd name="T19" fmla="*/ 15 h 113"/>
                <a:gd name="T20" fmla="*/ 0 w 107"/>
                <a:gd name="T21" fmla="*/ 63 h 113"/>
                <a:gd name="T22" fmla="*/ 2 w 107"/>
                <a:gd name="T23" fmla="*/ 6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13">
                  <a:moveTo>
                    <a:pt x="2" y="61"/>
                  </a:moveTo>
                  <a:cubicBezTo>
                    <a:pt x="5" y="33"/>
                    <a:pt x="25" y="7"/>
                    <a:pt x="55" y="13"/>
                  </a:cubicBezTo>
                  <a:cubicBezTo>
                    <a:pt x="78" y="18"/>
                    <a:pt x="106" y="43"/>
                    <a:pt x="104" y="68"/>
                  </a:cubicBezTo>
                  <a:cubicBezTo>
                    <a:pt x="103" y="89"/>
                    <a:pt x="54" y="104"/>
                    <a:pt x="38" y="106"/>
                  </a:cubicBezTo>
                  <a:cubicBezTo>
                    <a:pt x="9" y="111"/>
                    <a:pt x="0" y="86"/>
                    <a:pt x="2" y="61"/>
                  </a:cubicBezTo>
                  <a:cubicBezTo>
                    <a:pt x="2" y="62"/>
                    <a:pt x="0" y="63"/>
                    <a:pt x="0" y="63"/>
                  </a:cubicBezTo>
                  <a:cubicBezTo>
                    <a:pt x="0" y="79"/>
                    <a:pt x="0" y="96"/>
                    <a:pt x="15" y="105"/>
                  </a:cubicBezTo>
                  <a:cubicBezTo>
                    <a:pt x="28" y="113"/>
                    <a:pt x="47" y="107"/>
                    <a:pt x="60" y="102"/>
                  </a:cubicBezTo>
                  <a:cubicBezTo>
                    <a:pt x="78" y="95"/>
                    <a:pt x="107" y="83"/>
                    <a:pt x="106" y="60"/>
                  </a:cubicBezTo>
                  <a:cubicBezTo>
                    <a:pt x="104" y="27"/>
                    <a:pt x="55" y="0"/>
                    <a:pt x="27" y="15"/>
                  </a:cubicBezTo>
                  <a:cubicBezTo>
                    <a:pt x="11" y="24"/>
                    <a:pt x="3" y="47"/>
                    <a:pt x="0" y="63"/>
                  </a:cubicBezTo>
                  <a:cubicBezTo>
                    <a:pt x="0" y="63"/>
                    <a:pt x="1" y="62"/>
                    <a:pt x="2" y="6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81" name="组合 4"/>
          <p:cNvGrpSpPr/>
          <p:nvPr/>
        </p:nvGrpSpPr>
        <p:grpSpPr>
          <a:xfrm>
            <a:off x="4787654" y="3617383"/>
            <a:ext cx="626533" cy="770467"/>
            <a:chOff x="2212827" y="4096403"/>
            <a:chExt cx="624841" cy="769407"/>
          </a:xfrm>
        </p:grpSpPr>
        <p:sp>
          <p:nvSpPr>
            <p:cNvPr id="438" name="Freeform 387"/>
            <p:cNvSpPr/>
            <p:nvPr/>
          </p:nvSpPr>
          <p:spPr bwMode="auto">
            <a:xfrm>
              <a:off x="2287364" y="4118613"/>
              <a:ext cx="550304" cy="747197"/>
            </a:xfrm>
            <a:custGeom>
              <a:avLst/>
              <a:gdLst>
                <a:gd name="T0" fmla="*/ 209 w 290"/>
                <a:gd name="T1" fmla="*/ 123 h 392"/>
                <a:gd name="T2" fmla="*/ 265 w 290"/>
                <a:gd name="T3" fmla="*/ 132 h 392"/>
                <a:gd name="T4" fmla="*/ 273 w 290"/>
                <a:gd name="T5" fmla="*/ 68 h 392"/>
                <a:gd name="T6" fmla="*/ 213 w 290"/>
                <a:gd name="T7" fmla="*/ 25 h 392"/>
                <a:gd name="T8" fmla="*/ 28 w 290"/>
                <a:gd name="T9" fmla="*/ 111 h 392"/>
                <a:gd name="T10" fmla="*/ 4 w 290"/>
                <a:gd name="T11" fmla="*/ 174 h 392"/>
                <a:gd name="T12" fmla="*/ 7 w 290"/>
                <a:gd name="T13" fmla="*/ 267 h 392"/>
                <a:gd name="T14" fmla="*/ 173 w 290"/>
                <a:gd name="T15" fmla="*/ 379 h 392"/>
                <a:gd name="T16" fmla="*/ 240 w 290"/>
                <a:gd name="T17" fmla="*/ 352 h 392"/>
                <a:gd name="T18" fmla="*/ 270 w 290"/>
                <a:gd name="T19" fmla="*/ 309 h 392"/>
                <a:gd name="T20" fmla="*/ 216 w 290"/>
                <a:gd name="T21" fmla="*/ 293 h 392"/>
                <a:gd name="T22" fmla="*/ 127 w 290"/>
                <a:gd name="T23" fmla="*/ 307 h 392"/>
                <a:gd name="T24" fmla="*/ 71 w 290"/>
                <a:gd name="T25" fmla="*/ 226 h 392"/>
                <a:gd name="T26" fmla="*/ 90 w 290"/>
                <a:gd name="T27" fmla="*/ 149 h 392"/>
                <a:gd name="T28" fmla="*/ 138 w 290"/>
                <a:gd name="T29" fmla="*/ 108 h 392"/>
                <a:gd name="T30" fmla="*/ 209 w 290"/>
                <a:gd name="T31" fmla="*/ 1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0" h="392">
                  <a:moveTo>
                    <a:pt x="209" y="123"/>
                  </a:moveTo>
                  <a:cubicBezTo>
                    <a:pt x="225" y="130"/>
                    <a:pt x="248" y="141"/>
                    <a:pt x="265" y="132"/>
                  </a:cubicBezTo>
                  <a:cubicBezTo>
                    <a:pt x="290" y="120"/>
                    <a:pt x="285" y="86"/>
                    <a:pt x="273" y="68"/>
                  </a:cubicBezTo>
                  <a:cubicBezTo>
                    <a:pt x="259" y="47"/>
                    <a:pt x="237" y="33"/>
                    <a:pt x="213" y="25"/>
                  </a:cubicBezTo>
                  <a:cubicBezTo>
                    <a:pt x="141" y="0"/>
                    <a:pt x="62" y="47"/>
                    <a:pt x="28" y="111"/>
                  </a:cubicBezTo>
                  <a:cubicBezTo>
                    <a:pt x="17" y="129"/>
                    <a:pt x="8" y="153"/>
                    <a:pt x="4" y="174"/>
                  </a:cubicBezTo>
                  <a:cubicBezTo>
                    <a:pt x="0" y="203"/>
                    <a:pt x="0" y="240"/>
                    <a:pt x="7" y="267"/>
                  </a:cubicBezTo>
                  <a:cubicBezTo>
                    <a:pt x="28" y="343"/>
                    <a:pt x="93" y="392"/>
                    <a:pt x="173" y="379"/>
                  </a:cubicBezTo>
                  <a:cubicBezTo>
                    <a:pt x="197" y="375"/>
                    <a:pt x="221" y="366"/>
                    <a:pt x="240" y="352"/>
                  </a:cubicBezTo>
                  <a:cubicBezTo>
                    <a:pt x="254" y="342"/>
                    <a:pt x="272" y="328"/>
                    <a:pt x="270" y="309"/>
                  </a:cubicBezTo>
                  <a:cubicBezTo>
                    <a:pt x="267" y="282"/>
                    <a:pt x="232" y="287"/>
                    <a:pt x="216" y="293"/>
                  </a:cubicBezTo>
                  <a:cubicBezTo>
                    <a:pt x="188" y="303"/>
                    <a:pt x="157" y="313"/>
                    <a:pt x="127" y="307"/>
                  </a:cubicBezTo>
                  <a:cubicBezTo>
                    <a:pt x="93" y="299"/>
                    <a:pt x="73" y="259"/>
                    <a:pt x="71" y="226"/>
                  </a:cubicBezTo>
                  <a:cubicBezTo>
                    <a:pt x="70" y="201"/>
                    <a:pt x="78" y="171"/>
                    <a:pt x="90" y="149"/>
                  </a:cubicBezTo>
                  <a:cubicBezTo>
                    <a:pt x="100" y="131"/>
                    <a:pt x="117" y="114"/>
                    <a:pt x="138" y="108"/>
                  </a:cubicBezTo>
                  <a:cubicBezTo>
                    <a:pt x="164" y="100"/>
                    <a:pt x="186" y="111"/>
                    <a:pt x="209" y="123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0" name="Freeform 389"/>
            <p:cNvSpPr>
              <a:spLocks noEditPoints="1"/>
            </p:cNvSpPr>
            <p:nvPr/>
          </p:nvSpPr>
          <p:spPr bwMode="auto">
            <a:xfrm>
              <a:off x="2374588" y="4667509"/>
              <a:ext cx="428191" cy="160227"/>
            </a:xfrm>
            <a:custGeom>
              <a:avLst/>
              <a:gdLst>
                <a:gd name="T0" fmla="*/ 115 w 225"/>
                <a:gd name="T1" fmla="*/ 50 h 84"/>
                <a:gd name="T2" fmla="*/ 113 w 225"/>
                <a:gd name="T3" fmla="*/ 49 h 84"/>
                <a:gd name="T4" fmla="*/ 114 w 225"/>
                <a:gd name="T5" fmla="*/ 46 h 84"/>
                <a:gd name="T6" fmla="*/ 134 w 225"/>
                <a:gd name="T7" fmla="*/ 44 h 84"/>
                <a:gd name="T8" fmla="*/ 134 w 225"/>
                <a:gd name="T9" fmla="*/ 44 h 84"/>
                <a:gd name="T10" fmla="*/ 136 w 225"/>
                <a:gd name="T11" fmla="*/ 46 h 84"/>
                <a:gd name="T12" fmla="*/ 135 w 225"/>
                <a:gd name="T13" fmla="*/ 48 h 84"/>
                <a:gd name="T14" fmla="*/ 115 w 225"/>
                <a:gd name="T15" fmla="*/ 50 h 84"/>
                <a:gd name="T16" fmla="*/ 115 w 225"/>
                <a:gd name="T17" fmla="*/ 50 h 84"/>
                <a:gd name="T18" fmla="*/ 95 w 225"/>
                <a:gd name="T19" fmla="*/ 50 h 84"/>
                <a:gd name="T20" fmla="*/ 94 w 225"/>
                <a:gd name="T21" fmla="*/ 50 h 84"/>
                <a:gd name="T22" fmla="*/ 74 w 225"/>
                <a:gd name="T23" fmla="*/ 47 h 84"/>
                <a:gd name="T24" fmla="*/ 73 w 225"/>
                <a:gd name="T25" fmla="*/ 45 h 84"/>
                <a:gd name="T26" fmla="*/ 75 w 225"/>
                <a:gd name="T27" fmla="*/ 43 h 84"/>
                <a:gd name="T28" fmla="*/ 75 w 225"/>
                <a:gd name="T29" fmla="*/ 43 h 84"/>
                <a:gd name="T30" fmla="*/ 95 w 225"/>
                <a:gd name="T31" fmla="*/ 46 h 84"/>
                <a:gd name="T32" fmla="*/ 97 w 225"/>
                <a:gd name="T33" fmla="*/ 48 h 84"/>
                <a:gd name="T34" fmla="*/ 95 w 225"/>
                <a:gd name="T35" fmla="*/ 50 h 84"/>
                <a:gd name="T36" fmla="*/ 154 w 225"/>
                <a:gd name="T37" fmla="*/ 43 h 84"/>
                <a:gd name="T38" fmla="*/ 152 w 225"/>
                <a:gd name="T39" fmla="*/ 42 h 84"/>
                <a:gd name="T40" fmla="*/ 153 w 225"/>
                <a:gd name="T41" fmla="*/ 39 h 84"/>
                <a:gd name="T42" fmla="*/ 172 w 225"/>
                <a:gd name="T43" fmla="*/ 33 h 84"/>
                <a:gd name="T44" fmla="*/ 173 w 225"/>
                <a:gd name="T45" fmla="*/ 33 h 84"/>
                <a:gd name="T46" fmla="*/ 175 w 225"/>
                <a:gd name="T47" fmla="*/ 34 h 84"/>
                <a:gd name="T48" fmla="*/ 174 w 225"/>
                <a:gd name="T49" fmla="*/ 37 h 84"/>
                <a:gd name="T50" fmla="*/ 154 w 225"/>
                <a:gd name="T51" fmla="*/ 43 h 84"/>
                <a:gd name="T52" fmla="*/ 154 w 225"/>
                <a:gd name="T53" fmla="*/ 43 h 84"/>
                <a:gd name="T54" fmla="*/ 195 w 225"/>
                <a:gd name="T55" fmla="*/ 0 h 84"/>
                <a:gd name="T56" fmla="*/ 170 w 225"/>
                <a:gd name="T57" fmla="*/ 5 h 84"/>
                <a:gd name="T58" fmla="*/ 170 w 225"/>
                <a:gd name="T59" fmla="*/ 5 h 84"/>
                <a:gd name="T60" fmla="*/ 167 w 225"/>
                <a:gd name="T61" fmla="*/ 6 h 84"/>
                <a:gd name="T62" fmla="*/ 167 w 225"/>
                <a:gd name="T63" fmla="*/ 6 h 84"/>
                <a:gd name="T64" fmla="*/ 166 w 225"/>
                <a:gd name="T65" fmla="*/ 6 h 84"/>
                <a:gd name="T66" fmla="*/ 110 w 225"/>
                <a:gd name="T67" fmla="*/ 20 h 84"/>
                <a:gd name="T68" fmla="*/ 54 w 225"/>
                <a:gd name="T69" fmla="*/ 36 h 84"/>
                <a:gd name="T70" fmla="*/ 57 w 225"/>
                <a:gd name="T71" fmla="*/ 37 h 84"/>
                <a:gd name="T72" fmla="*/ 58 w 225"/>
                <a:gd name="T73" fmla="*/ 40 h 84"/>
                <a:gd name="T74" fmla="*/ 56 w 225"/>
                <a:gd name="T75" fmla="*/ 41 h 84"/>
                <a:gd name="T76" fmla="*/ 55 w 225"/>
                <a:gd name="T77" fmla="*/ 41 h 84"/>
                <a:gd name="T78" fmla="*/ 48 w 225"/>
                <a:gd name="T79" fmla="*/ 38 h 84"/>
                <a:gd name="T80" fmla="*/ 0 w 225"/>
                <a:gd name="T81" fmla="*/ 46 h 84"/>
                <a:gd name="T82" fmla="*/ 47 w 225"/>
                <a:gd name="T83" fmla="*/ 76 h 84"/>
                <a:gd name="T84" fmla="*/ 97 w 225"/>
                <a:gd name="T85" fmla="*/ 84 h 84"/>
                <a:gd name="T86" fmla="*/ 193 w 225"/>
                <a:gd name="T87" fmla="*/ 52 h 84"/>
                <a:gd name="T88" fmla="*/ 215 w 225"/>
                <a:gd name="T89" fmla="*/ 5 h 84"/>
                <a:gd name="T90" fmla="*/ 195 w 225"/>
                <a:gd name="T9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84">
                  <a:moveTo>
                    <a:pt x="115" y="50"/>
                  </a:moveTo>
                  <a:cubicBezTo>
                    <a:pt x="113" y="50"/>
                    <a:pt x="113" y="50"/>
                    <a:pt x="113" y="49"/>
                  </a:cubicBezTo>
                  <a:cubicBezTo>
                    <a:pt x="112" y="47"/>
                    <a:pt x="113" y="46"/>
                    <a:pt x="114" y="46"/>
                  </a:cubicBezTo>
                  <a:cubicBezTo>
                    <a:pt x="121" y="46"/>
                    <a:pt x="127" y="45"/>
                    <a:pt x="134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5" y="44"/>
                    <a:pt x="136" y="45"/>
                    <a:pt x="136" y="46"/>
                  </a:cubicBezTo>
                  <a:cubicBezTo>
                    <a:pt x="137" y="47"/>
                    <a:pt x="136" y="48"/>
                    <a:pt x="135" y="48"/>
                  </a:cubicBezTo>
                  <a:cubicBezTo>
                    <a:pt x="128" y="49"/>
                    <a:pt x="121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moveTo>
                    <a:pt x="95" y="50"/>
                  </a:moveTo>
                  <a:cubicBezTo>
                    <a:pt x="94" y="50"/>
                    <a:pt x="94" y="50"/>
                    <a:pt x="94" y="50"/>
                  </a:cubicBezTo>
                  <a:cubicBezTo>
                    <a:pt x="87" y="50"/>
                    <a:pt x="81" y="49"/>
                    <a:pt x="74" y="47"/>
                  </a:cubicBezTo>
                  <a:cubicBezTo>
                    <a:pt x="73" y="47"/>
                    <a:pt x="73" y="46"/>
                    <a:pt x="73" y="45"/>
                  </a:cubicBezTo>
                  <a:cubicBezTo>
                    <a:pt x="73" y="44"/>
                    <a:pt x="74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1" y="45"/>
                    <a:pt x="88" y="46"/>
                    <a:pt x="95" y="46"/>
                  </a:cubicBezTo>
                  <a:cubicBezTo>
                    <a:pt x="96" y="46"/>
                    <a:pt x="97" y="47"/>
                    <a:pt x="97" y="48"/>
                  </a:cubicBezTo>
                  <a:cubicBezTo>
                    <a:pt x="96" y="50"/>
                    <a:pt x="96" y="50"/>
                    <a:pt x="95" y="50"/>
                  </a:cubicBezTo>
                  <a:moveTo>
                    <a:pt x="154" y="43"/>
                  </a:moveTo>
                  <a:cubicBezTo>
                    <a:pt x="153" y="43"/>
                    <a:pt x="152" y="43"/>
                    <a:pt x="152" y="42"/>
                  </a:cubicBezTo>
                  <a:cubicBezTo>
                    <a:pt x="152" y="41"/>
                    <a:pt x="152" y="40"/>
                    <a:pt x="153" y="39"/>
                  </a:cubicBezTo>
                  <a:cubicBezTo>
                    <a:pt x="159" y="38"/>
                    <a:pt x="166" y="36"/>
                    <a:pt x="172" y="33"/>
                  </a:cubicBezTo>
                  <a:cubicBezTo>
                    <a:pt x="172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5" y="34"/>
                  </a:cubicBezTo>
                  <a:cubicBezTo>
                    <a:pt x="175" y="35"/>
                    <a:pt x="175" y="36"/>
                    <a:pt x="174" y="37"/>
                  </a:cubicBezTo>
                  <a:cubicBezTo>
                    <a:pt x="167" y="39"/>
                    <a:pt x="161" y="41"/>
                    <a:pt x="154" y="43"/>
                  </a:cubicBezTo>
                  <a:cubicBezTo>
                    <a:pt x="154" y="43"/>
                    <a:pt x="154" y="43"/>
                    <a:pt x="154" y="43"/>
                  </a:cubicBezTo>
                  <a:moveTo>
                    <a:pt x="195" y="0"/>
                  </a:moveTo>
                  <a:cubicBezTo>
                    <a:pt x="186" y="0"/>
                    <a:pt x="176" y="2"/>
                    <a:pt x="170" y="5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69" y="5"/>
                    <a:pt x="168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6" y="6"/>
                    <a:pt x="166" y="6"/>
                  </a:cubicBezTo>
                  <a:cubicBezTo>
                    <a:pt x="149" y="13"/>
                    <a:pt x="129" y="19"/>
                    <a:pt x="110" y="20"/>
                  </a:cubicBezTo>
                  <a:cubicBezTo>
                    <a:pt x="92" y="27"/>
                    <a:pt x="73" y="32"/>
                    <a:pt x="54" y="36"/>
                  </a:cubicBezTo>
                  <a:cubicBezTo>
                    <a:pt x="55" y="37"/>
                    <a:pt x="56" y="37"/>
                    <a:pt x="57" y="37"/>
                  </a:cubicBezTo>
                  <a:cubicBezTo>
                    <a:pt x="58" y="38"/>
                    <a:pt x="58" y="39"/>
                    <a:pt x="58" y="40"/>
                  </a:cubicBezTo>
                  <a:cubicBezTo>
                    <a:pt x="57" y="41"/>
                    <a:pt x="57" y="41"/>
                    <a:pt x="56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3" y="40"/>
                    <a:pt x="50" y="39"/>
                    <a:pt x="48" y="38"/>
                  </a:cubicBezTo>
                  <a:cubicBezTo>
                    <a:pt x="32" y="41"/>
                    <a:pt x="16" y="44"/>
                    <a:pt x="0" y="46"/>
                  </a:cubicBezTo>
                  <a:cubicBezTo>
                    <a:pt x="13" y="59"/>
                    <a:pt x="29" y="70"/>
                    <a:pt x="47" y="76"/>
                  </a:cubicBezTo>
                  <a:cubicBezTo>
                    <a:pt x="63" y="81"/>
                    <a:pt x="80" y="84"/>
                    <a:pt x="97" y="84"/>
                  </a:cubicBezTo>
                  <a:cubicBezTo>
                    <a:pt x="131" y="84"/>
                    <a:pt x="166" y="73"/>
                    <a:pt x="193" y="52"/>
                  </a:cubicBezTo>
                  <a:cubicBezTo>
                    <a:pt x="205" y="43"/>
                    <a:pt x="225" y="20"/>
                    <a:pt x="215" y="5"/>
                  </a:cubicBezTo>
                  <a:cubicBezTo>
                    <a:pt x="210" y="2"/>
                    <a:pt x="202" y="0"/>
                    <a:pt x="19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3" name="Freeform 392"/>
            <p:cNvSpPr/>
            <p:nvPr/>
          </p:nvSpPr>
          <p:spPr bwMode="auto">
            <a:xfrm>
              <a:off x="2212827" y="4096403"/>
              <a:ext cx="623256" cy="748783"/>
            </a:xfrm>
            <a:custGeom>
              <a:avLst/>
              <a:gdLst>
                <a:gd name="T0" fmla="*/ 241 w 328"/>
                <a:gd name="T1" fmla="*/ 128 h 393"/>
                <a:gd name="T2" fmla="*/ 313 w 328"/>
                <a:gd name="T3" fmla="*/ 119 h 393"/>
                <a:gd name="T4" fmla="*/ 247 w 328"/>
                <a:gd name="T5" fmla="*/ 28 h 393"/>
                <a:gd name="T6" fmla="*/ 54 w 328"/>
                <a:gd name="T7" fmla="*/ 127 h 393"/>
                <a:gd name="T8" fmla="*/ 113 w 328"/>
                <a:gd name="T9" fmla="*/ 370 h 393"/>
                <a:gd name="T10" fmla="*/ 244 w 328"/>
                <a:gd name="T11" fmla="*/ 373 h 393"/>
                <a:gd name="T12" fmla="*/ 303 w 328"/>
                <a:gd name="T13" fmla="*/ 313 h 393"/>
                <a:gd name="T14" fmla="*/ 249 w 328"/>
                <a:gd name="T15" fmla="*/ 296 h 393"/>
                <a:gd name="T16" fmla="*/ 133 w 328"/>
                <a:gd name="T17" fmla="*/ 295 h 393"/>
                <a:gd name="T18" fmla="*/ 108 w 328"/>
                <a:gd name="T19" fmla="*/ 193 h 393"/>
                <a:gd name="T20" fmla="*/ 177 w 328"/>
                <a:gd name="T21" fmla="*/ 112 h 393"/>
                <a:gd name="T22" fmla="*/ 241 w 328"/>
                <a:gd name="T23" fmla="*/ 128 h 393"/>
                <a:gd name="T24" fmla="*/ 242 w 328"/>
                <a:gd name="T25" fmla="*/ 126 h 393"/>
                <a:gd name="T26" fmla="*/ 165 w 328"/>
                <a:gd name="T27" fmla="*/ 113 h 393"/>
                <a:gd name="T28" fmla="*/ 126 w 328"/>
                <a:gd name="T29" fmla="*/ 148 h 393"/>
                <a:gd name="T30" fmla="*/ 105 w 328"/>
                <a:gd name="T31" fmla="*/ 246 h 393"/>
                <a:gd name="T32" fmla="*/ 136 w 328"/>
                <a:gd name="T33" fmla="*/ 301 h 393"/>
                <a:gd name="T34" fmla="*/ 214 w 328"/>
                <a:gd name="T35" fmla="*/ 309 h 393"/>
                <a:gd name="T36" fmla="*/ 274 w 328"/>
                <a:gd name="T37" fmla="*/ 294 h 393"/>
                <a:gd name="T38" fmla="*/ 295 w 328"/>
                <a:gd name="T39" fmla="*/ 300 h 393"/>
                <a:gd name="T40" fmla="*/ 278 w 328"/>
                <a:gd name="T41" fmla="*/ 352 h 393"/>
                <a:gd name="T42" fmla="*/ 132 w 328"/>
                <a:gd name="T43" fmla="*/ 376 h 393"/>
                <a:gd name="T44" fmla="*/ 46 w 328"/>
                <a:gd name="T45" fmla="*/ 286 h 393"/>
                <a:gd name="T46" fmla="*/ 217 w 328"/>
                <a:gd name="T47" fmla="*/ 24 h 393"/>
                <a:gd name="T48" fmla="*/ 307 w 328"/>
                <a:gd name="T49" fmla="*/ 77 h 393"/>
                <a:gd name="T50" fmla="*/ 293 w 328"/>
                <a:gd name="T51" fmla="*/ 137 h 393"/>
                <a:gd name="T52" fmla="*/ 242 w 328"/>
                <a:gd name="T53" fmla="*/ 126 h 393"/>
                <a:gd name="T54" fmla="*/ 241 w 328"/>
                <a:gd name="T55" fmla="*/ 12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8" h="393">
                  <a:moveTo>
                    <a:pt x="241" y="128"/>
                  </a:moveTo>
                  <a:cubicBezTo>
                    <a:pt x="263" y="139"/>
                    <a:pt x="303" y="151"/>
                    <a:pt x="313" y="119"/>
                  </a:cubicBezTo>
                  <a:cubicBezTo>
                    <a:pt x="328" y="75"/>
                    <a:pt x="283" y="42"/>
                    <a:pt x="247" y="28"/>
                  </a:cubicBezTo>
                  <a:cubicBezTo>
                    <a:pt x="169" y="0"/>
                    <a:pt x="86" y="58"/>
                    <a:pt x="54" y="127"/>
                  </a:cubicBezTo>
                  <a:cubicBezTo>
                    <a:pt x="16" y="210"/>
                    <a:pt x="28" y="321"/>
                    <a:pt x="113" y="370"/>
                  </a:cubicBezTo>
                  <a:cubicBezTo>
                    <a:pt x="152" y="392"/>
                    <a:pt x="203" y="391"/>
                    <a:pt x="244" y="373"/>
                  </a:cubicBezTo>
                  <a:cubicBezTo>
                    <a:pt x="267" y="362"/>
                    <a:pt x="303" y="343"/>
                    <a:pt x="303" y="313"/>
                  </a:cubicBezTo>
                  <a:cubicBezTo>
                    <a:pt x="303" y="286"/>
                    <a:pt x="265" y="291"/>
                    <a:pt x="249" y="296"/>
                  </a:cubicBezTo>
                  <a:cubicBezTo>
                    <a:pt x="212" y="309"/>
                    <a:pt x="167" y="324"/>
                    <a:pt x="133" y="295"/>
                  </a:cubicBezTo>
                  <a:cubicBezTo>
                    <a:pt x="104" y="270"/>
                    <a:pt x="100" y="227"/>
                    <a:pt x="108" y="193"/>
                  </a:cubicBezTo>
                  <a:cubicBezTo>
                    <a:pt x="116" y="155"/>
                    <a:pt x="139" y="120"/>
                    <a:pt x="177" y="112"/>
                  </a:cubicBezTo>
                  <a:cubicBezTo>
                    <a:pt x="199" y="106"/>
                    <a:pt x="222" y="118"/>
                    <a:pt x="241" y="128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17" y="113"/>
                    <a:pt x="193" y="103"/>
                    <a:pt x="165" y="113"/>
                  </a:cubicBezTo>
                  <a:cubicBezTo>
                    <a:pt x="148" y="119"/>
                    <a:pt x="136" y="134"/>
                    <a:pt x="126" y="148"/>
                  </a:cubicBezTo>
                  <a:cubicBezTo>
                    <a:pt x="107" y="176"/>
                    <a:pt x="99" y="214"/>
                    <a:pt x="105" y="246"/>
                  </a:cubicBezTo>
                  <a:cubicBezTo>
                    <a:pt x="109" y="267"/>
                    <a:pt x="120" y="287"/>
                    <a:pt x="136" y="301"/>
                  </a:cubicBezTo>
                  <a:cubicBezTo>
                    <a:pt x="157" y="319"/>
                    <a:pt x="189" y="315"/>
                    <a:pt x="214" y="309"/>
                  </a:cubicBezTo>
                  <a:cubicBezTo>
                    <a:pt x="235" y="304"/>
                    <a:pt x="253" y="294"/>
                    <a:pt x="274" y="294"/>
                  </a:cubicBezTo>
                  <a:cubicBezTo>
                    <a:pt x="282" y="293"/>
                    <a:pt x="289" y="296"/>
                    <a:pt x="295" y="300"/>
                  </a:cubicBezTo>
                  <a:cubicBezTo>
                    <a:pt x="314" y="315"/>
                    <a:pt x="291" y="341"/>
                    <a:pt x="278" y="352"/>
                  </a:cubicBezTo>
                  <a:cubicBezTo>
                    <a:pt x="237" y="384"/>
                    <a:pt x="181" y="393"/>
                    <a:pt x="132" y="376"/>
                  </a:cubicBezTo>
                  <a:cubicBezTo>
                    <a:pt x="91" y="361"/>
                    <a:pt x="61" y="326"/>
                    <a:pt x="46" y="286"/>
                  </a:cubicBezTo>
                  <a:cubicBezTo>
                    <a:pt x="0" y="172"/>
                    <a:pt x="86" y="14"/>
                    <a:pt x="217" y="24"/>
                  </a:cubicBezTo>
                  <a:cubicBezTo>
                    <a:pt x="252" y="27"/>
                    <a:pt x="289" y="47"/>
                    <a:pt x="307" y="77"/>
                  </a:cubicBezTo>
                  <a:cubicBezTo>
                    <a:pt x="320" y="97"/>
                    <a:pt x="318" y="128"/>
                    <a:pt x="293" y="137"/>
                  </a:cubicBezTo>
                  <a:cubicBezTo>
                    <a:pt x="277" y="143"/>
                    <a:pt x="256" y="133"/>
                    <a:pt x="242" y="126"/>
                  </a:cubicBezTo>
                  <a:cubicBezTo>
                    <a:pt x="241" y="128"/>
                    <a:pt x="241" y="128"/>
                    <a:pt x="241" y="12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4" name="Freeform 393"/>
            <p:cNvSpPr>
              <a:spLocks noEditPoints="1"/>
            </p:cNvSpPr>
            <p:nvPr/>
          </p:nvSpPr>
          <p:spPr bwMode="auto">
            <a:xfrm>
              <a:off x="2344456" y="4228075"/>
              <a:ext cx="418675" cy="512408"/>
            </a:xfrm>
            <a:custGeom>
              <a:avLst/>
              <a:gdLst>
                <a:gd name="T0" fmla="*/ 53 w 221"/>
                <a:gd name="T1" fmla="*/ 260 h 269"/>
                <a:gd name="T2" fmla="*/ 64 w 221"/>
                <a:gd name="T3" fmla="*/ 269 h 269"/>
                <a:gd name="T4" fmla="*/ 55 w 221"/>
                <a:gd name="T5" fmla="*/ 259 h 269"/>
                <a:gd name="T6" fmla="*/ 26 w 221"/>
                <a:gd name="T7" fmla="*/ 231 h 269"/>
                <a:gd name="T8" fmla="*/ 24 w 221"/>
                <a:gd name="T9" fmla="*/ 234 h 269"/>
                <a:gd name="T10" fmla="*/ 39 w 221"/>
                <a:gd name="T11" fmla="*/ 250 h 269"/>
                <a:gd name="T12" fmla="*/ 40 w 221"/>
                <a:gd name="T13" fmla="*/ 247 h 269"/>
                <a:gd name="T14" fmla="*/ 26 w 221"/>
                <a:gd name="T15" fmla="*/ 231 h 269"/>
                <a:gd name="T16" fmla="*/ 7 w 221"/>
                <a:gd name="T17" fmla="*/ 196 h 269"/>
                <a:gd name="T18" fmla="*/ 14 w 221"/>
                <a:gd name="T19" fmla="*/ 217 h 269"/>
                <a:gd name="T20" fmla="*/ 16 w 221"/>
                <a:gd name="T21" fmla="*/ 218 h 269"/>
                <a:gd name="T22" fmla="*/ 10 w 221"/>
                <a:gd name="T23" fmla="*/ 197 h 269"/>
                <a:gd name="T24" fmla="*/ 2 w 221"/>
                <a:gd name="T25" fmla="*/ 156 h 269"/>
                <a:gd name="T26" fmla="*/ 0 w 221"/>
                <a:gd name="T27" fmla="*/ 158 h 269"/>
                <a:gd name="T28" fmla="*/ 4 w 221"/>
                <a:gd name="T29" fmla="*/ 180 h 269"/>
                <a:gd name="T30" fmla="*/ 6 w 221"/>
                <a:gd name="T31" fmla="*/ 178 h 269"/>
                <a:gd name="T32" fmla="*/ 2 w 221"/>
                <a:gd name="T33" fmla="*/ 156 h 269"/>
                <a:gd name="T34" fmla="*/ 4 w 221"/>
                <a:gd name="T35" fmla="*/ 118 h 269"/>
                <a:gd name="T36" fmla="*/ 3 w 221"/>
                <a:gd name="T37" fmla="*/ 140 h 269"/>
                <a:gd name="T38" fmla="*/ 5 w 221"/>
                <a:gd name="T39" fmla="*/ 138 h 269"/>
                <a:gd name="T40" fmla="*/ 7 w 221"/>
                <a:gd name="T41" fmla="*/ 116 h 269"/>
                <a:gd name="T42" fmla="*/ 20 w 221"/>
                <a:gd name="T43" fmla="*/ 79 h 269"/>
                <a:gd name="T44" fmla="*/ 18 w 221"/>
                <a:gd name="T45" fmla="*/ 80 h 269"/>
                <a:gd name="T46" fmla="*/ 12 w 221"/>
                <a:gd name="T47" fmla="*/ 101 h 269"/>
                <a:gd name="T48" fmla="*/ 14 w 221"/>
                <a:gd name="T49" fmla="*/ 100 h 269"/>
                <a:gd name="T50" fmla="*/ 21 w 221"/>
                <a:gd name="T51" fmla="*/ 79 h 269"/>
                <a:gd name="T52" fmla="*/ 42 w 221"/>
                <a:gd name="T53" fmla="*/ 45 h 269"/>
                <a:gd name="T54" fmla="*/ 32 w 221"/>
                <a:gd name="T55" fmla="*/ 58 h 269"/>
                <a:gd name="T56" fmla="*/ 29 w 221"/>
                <a:gd name="T57" fmla="*/ 65 h 269"/>
                <a:gd name="T58" fmla="*/ 32 w 221"/>
                <a:gd name="T59" fmla="*/ 65 h 269"/>
                <a:gd name="T60" fmla="*/ 43 w 221"/>
                <a:gd name="T61" fmla="*/ 49 h 269"/>
                <a:gd name="T62" fmla="*/ 42 w 221"/>
                <a:gd name="T63" fmla="*/ 45 h 269"/>
                <a:gd name="T64" fmla="*/ 201 w 221"/>
                <a:gd name="T65" fmla="*/ 25 h 269"/>
                <a:gd name="T66" fmla="*/ 217 w 221"/>
                <a:gd name="T67" fmla="*/ 39 h 269"/>
                <a:gd name="T68" fmla="*/ 220 w 221"/>
                <a:gd name="T69" fmla="*/ 39 h 269"/>
                <a:gd name="T70" fmla="*/ 220 w 221"/>
                <a:gd name="T71" fmla="*/ 36 h 269"/>
                <a:gd name="T72" fmla="*/ 202 w 221"/>
                <a:gd name="T73" fmla="*/ 24 h 269"/>
                <a:gd name="T74" fmla="*/ 70 w 221"/>
                <a:gd name="T75" fmla="*/ 18 h 269"/>
                <a:gd name="T76" fmla="*/ 54 w 221"/>
                <a:gd name="T77" fmla="*/ 34 h 269"/>
                <a:gd name="T78" fmla="*/ 57 w 221"/>
                <a:gd name="T79" fmla="*/ 34 h 269"/>
                <a:gd name="T80" fmla="*/ 73 w 221"/>
                <a:gd name="T81" fmla="*/ 19 h 269"/>
                <a:gd name="T82" fmla="*/ 166 w 221"/>
                <a:gd name="T83" fmla="*/ 6 h 269"/>
                <a:gd name="T84" fmla="*/ 166 w 221"/>
                <a:gd name="T85" fmla="*/ 10 h 269"/>
                <a:gd name="T86" fmla="*/ 185 w 221"/>
                <a:gd name="T87" fmla="*/ 18 h 269"/>
                <a:gd name="T88" fmla="*/ 186 w 221"/>
                <a:gd name="T89" fmla="*/ 14 h 269"/>
                <a:gd name="T90" fmla="*/ 166 w 221"/>
                <a:gd name="T91" fmla="*/ 6 h 269"/>
                <a:gd name="T92" fmla="*/ 107 w 221"/>
                <a:gd name="T93" fmla="*/ 2 h 269"/>
                <a:gd name="T94" fmla="*/ 87 w 221"/>
                <a:gd name="T95" fmla="*/ 8 h 269"/>
                <a:gd name="T96" fmla="*/ 88 w 221"/>
                <a:gd name="T97" fmla="*/ 12 h 269"/>
                <a:gd name="T98" fmla="*/ 108 w 221"/>
                <a:gd name="T99" fmla="*/ 6 h 269"/>
                <a:gd name="T100" fmla="*/ 107 w 221"/>
                <a:gd name="T101" fmla="*/ 2 h 269"/>
                <a:gd name="T102" fmla="*/ 127 w 221"/>
                <a:gd name="T103" fmla="*/ 0 h 269"/>
                <a:gd name="T104" fmla="*/ 127 w 221"/>
                <a:gd name="T105" fmla="*/ 4 h 269"/>
                <a:gd name="T106" fmla="*/ 128 w 221"/>
                <a:gd name="T107" fmla="*/ 4 h 269"/>
                <a:gd name="T108" fmla="*/ 147 w 221"/>
                <a:gd name="T109" fmla="*/ 6 h 269"/>
                <a:gd name="T110" fmla="*/ 149 w 221"/>
                <a:gd name="T111" fmla="*/ 4 h 269"/>
                <a:gd name="T112" fmla="*/ 128 w 221"/>
                <a:gd name="T11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1" h="269">
                  <a:moveTo>
                    <a:pt x="54" y="259"/>
                  </a:moveTo>
                  <a:cubicBezTo>
                    <a:pt x="54" y="259"/>
                    <a:pt x="53" y="259"/>
                    <a:pt x="53" y="260"/>
                  </a:cubicBezTo>
                  <a:cubicBezTo>
                    <a:pt x="52" y="261"/>
                    <a:pt x="52" y="262"/>
                    <a:pt x="53" y="262"/>
                  </a:cubicBezTo>
                  <a:cubicBezTo>
                    <a:pt x="57" y="265"/>
                    <a:pt x="60" y="267"/>
                    <a:pt x="64" y="269"/>
                  </a:cubicBezTo>
                  <a:cubicBezTo>
                    <a:pt x="66" y="268"/>
                    <a:pt x="68" y="268"/>
                    <a:pt x="70" y="267"/>
                  </a:cubicBezTo>
                  <a:cubicBezTo>
                    <a:pt x="65" y="265"/>
                    <a:pt x="60" y="262"/>
                    <a:pt x="55" y="259"/>
                  </a:cubicBezTo>
                  <a:cubicBezTo>
                    <a:pt x="55" y="259"/>
                    <a:pt x="55" y="259"/>
                    <a:pt x="54" y="259"/>
                  </a:cubicBezTo>
                  <a:moveTo>
                    <a:pt x="26" y="231"/>
                  </a:moveTo>
                  <a:cubicBezTo>
                    <a:pt x="25" y="231"/>
                    <a:pt x="25" y="231"/>
                    <a:pt x="24" y="232"/>
                  </a:cubicBezTo>
                  <a:cubicBezTo>
                    <a:pt x="24" y="232"/>
                    <a:pt x="23" y="233"/>
                    <a:pt x="24" y="234"/>
                  </a:cubicBezTo>
                  <a:cubicBezTo>
                    <a:pt x="28" y="240"/>
                    <a:pt x="32" y="245"/>
                    <a:pt x="37" y="250"/>
                  </a:cubicBezTo>
                  <a:cubicBezTo>
                    <a:pt x="38" y="250"/>
                    <a:pt x="38" y="250"/>
                    <a:pt x="39" y="250"/>
                  </a:cubicBezTo>
                  <a:cubicBezTo>
                    <a:pt x="39" y="250"/>
                    <a:pt x="40" y="250"/>
                    <a:pt x="40" y="250"/>
                  </a:cubicBezTo>
                  <a:cubicBezTo>
                    <a:pt x="41" y="249"/>
                    <a:pt x="41" y="248"/>
                    <a:pt x="40" y="247"/>
                  </a:cubicBezTo>
                  <a:cubicBezTo>
                    <a:pt x="35" y="242"/>
                    <a:pt x="31" y="237"/>
                    <a:pt x="27" y="232"/>
                  </a:cubicBezTo>
                  <a:cubicBezTo>
                    <a:pt x="27" y="231"/>
                    <a:pt x="26" y="231"/>
                    <a:pt x="26" y="231"/>
                  </a:cubicBezTo>
                  <a:moveTo>
                    <a:pt x="8" y="195"/>
                  </a:moveTo>
                  <a:cubicBezTo>
                    <a:pt x="8" y="195"/>
                    <a:pt x="8" y="195"/>
                    <a:pt x="7" y="196"/>
                  </a:cubicBezTo>
                  <a:cubicBezTo>
                    <a:pt x="6" y="196"/>
                    <a:pt x="6" y="197"/>
                    <a:pt x="6" y="198"/>
                  </a:cubicBezTo>
                  <a:cubicBezTo>
                    <a:pt x="8" y="205"/>
                    <a:pt x="11" y="211"/>
                    <a:pt x="14" y="217"/>
                  </a:cubicBezTo>
                  <a:cubicBezTo>
                    <a:pt x="14" y="218"/>
                    <a:pt x="15" y="218"/>
                    <a:pt x="15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7" y="217"/>
                    <a:pt x="18" y="216"/>
                    <a:pt x="17" y="215"/>
                  </a:cubicBezTo>
                  <a:cubicBezTo>
                    <a:pt x="14" y="209"/>
                    <a:pt x="12" y="203"/>
                    <a:pt x="10" y="197"/>
                  </a:cubicBezTo>
                  <a:cubicBezTo>
                    <a:pt x="10" y="196"/>
                    <a:pt x="9" y="195"/>
                    <a:pt x="8" y="195"/>
                  </a:cubicBezTo>
                  <a:moveTo>
                    <a:pt x="2" y="156"/>
                  </a:moveTo>
                  <a:cubicBezTo>
                    <a:pt x="2" y="156"/>
                    <a:pt x="2" y="156"/>
                    <a:pt x="2" y="156"/>
                  </a:cubicBezTo>
                  <a:cubicBezTo>
                    <a:pt x="1" y="156"/>
                    <a:pt x="0" y="157"/>
                    <a:pt x="0" y="158"/>
                  </a:cubicBezTo>
                  <a:cubicBezTo>
                    <a:pt x="0" y="165"/>
                    <a:pt x="1" y="172"/>
                    <a:pt x="2" y="178"/>
                  </a:cubicBezTo>
                  <a:cubicBezTo>
                    <a:pt x="2" y="179"/>
                    <a:pt x="3" y="180"/>
                    <a:pt x="4" y="180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5" y="180"/>
                    <a:pt x="6" y="179"/>
                    <a:pt x="6" y="178"/>
                  </a:cubicBezTo>
                  <a:cubicBezTo>
                    <a:pt x="5" y="171"/>
                    <a:pt x="4" y="165"/>
                    <a:pt x="4" y="158"/>
                  </a:cubicBezTo>
                  <a:cubicBezTo>
                    <a:pt x="4" y="157"/>
                    <a:pt x="3" y="156"/>
                    <a:pt x="2" y="156"/>
                  </a:cubicBezTo>
                  <a:moveTo>
                    <a:pt x="6" y="116"/>
                  </a:moveTo>
                  <a:cubicBezTo>
                    <a:pt x="6" y="116"/>
                    <a:pt x="5" y="117"/>
                    <a:pt x="4" y="118"/>
                  </a:cubicBezTo>
                  <a:cubicBezTo>
                    <a:pt x="3" y="125"/>
                    <a:pt x="2" y="131"/>
                    <a:pt x="1" y="138"/>
                  </a:cubicBezTo>
                  <a:cubicBezTo>
                    <a:pt x="1" y="139"/>
                    <a:pt x="2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4" y="140"/>
                    <a:pt x="5" y="139"/>
                    <a:pt x="5" y="138"/>
                  </a:cubicBezTo>
                  <a:cubicBezTo>
                    <a:pt x="6" y="132"/>
                    <a:pt x="7" y="125"/>
                    <a:pt x="8" y="119"/>
                  </a:cubicBezTo>
                  <a:cubicBezTo>
                    <a:pt x="9" y="118"/>
                    <a:pt x="8" y="117"/>
                    <a:pt x="7" y="116"/>
                  </a:cubicBezTo>
                  <a:cubicBezTo>
                    <a:pt x="7" y="116"/>
                    <a:pt x="7" y="116"/>
                    <a:pt x="6" y="116"/>
                  </a:cubicBezTo>
                  <a:moveTo>
                    <a:pt x="20" y="79"/>
                  </a:moveTo>
                  <a:cubicBezTo>
                    <a:pt x="19" y="79"/>
                    <a:pt x="19" y="79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5" y="86"/>
                    <a:pt x="13" y="92"/>
                    <a:pt x="10" y="99"/>
                  </a:cubicBezTo>
                  <a:cubicBezTo>
                    <a:pt x="10" y="100"/>
                    <a:pt x="11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3" y="101"/>
                    <a:pt x="14" y="101"/>
                    <a:pt x="14" y="100"/>
                  </a:cubicBezTo>
                  <a:cubicBezTo>
                    <a:pt x="16" y="94"/>
                    <a:pt x="19" y="88"/>
                    <a:pt x="22" y="82"/>
                  </a:cubicBezTo>
                  <a:cubicBezTo>
                    <a:pt x="23" y="81"/>
                    <a:pt x="22" y="80"/>
                    <a:pt x="21" y="79"/>
                  </a:cubicBezTo>
                  <a:cubicBezTo>
                    <a:pt x="21" y="79"/>
                    <a:pt x="21" y="79"/>
                    <a:pt x="20" y="79"/>
                  </a:cubicBezTo>
                  <a:moveTo>
                    <a:pt x="42" y="45"/>
                  </a:moveTo>
                  <a:cubicBezTo>
                    <a:pt x="41" y="45"/>
                    <a:pt x="41" y="46"/>
                    <a:pt x="40" y="46"/>
                  </a:cubicBezTo>
                  <a:cubicBezTo>
                    <a:pt x="37" y="50"/>
                    <a:pt x="34" y="54"/>
                    <a:pt x="32" y="58"/>
                  </a:cubicBezTo>
                  <a:cubicBezTo>
                    <a:pt x="30" y="59"/>
                    <a:pt x="29" y="61"/>
                    <a:pt x="29" y="63"/>
                  </a:cubicBezTo>
                  <a:cubicBezTo>
                    <a:pt x="28" y="63"/>
                    <a:pt x="28" y="65"/>
                    <a:pt x="29" y="65"/>
                  </a:cubicBezTo>
                  <a:cubicBezTo>
                    <a:pt x="29" y="65"/>
                    <a:pt x="30" y="66"/>
                    <a:pt x="30" y="66"/>
                  </a:cubicBezTo>
                  <a:cubicBezTo>
                    <a:pt x="31" y="66"/>
                    <a:pt x="31" y="65"/>
                    <a:pt x="32" y="65"/>
                  </a:cubicBezTo>
                  <a:cubicBezTo>
                    <a:pt x="33" y="63"/>
                    <a:pt x="34" y="62"/>
                    <a:pt x="35" y="60"/>
                  </a:cubicBezTo>
                  <a:cubicBezTo>
                    <a:pt x="38" y="56"/>
                    <a:pt x="41" y="52"/>
                    <a:pt x="43" y="49"/>
                  </a:cubicBezTo>
                  <a:cubicBezTo>
                    <a:pt x="44" y="48"/>
                    <a:pt x="44" y="47"/>
                    <a:pt x="43" y="46"/>
                  </a:cubicBezTo>
                  <a:cubicBezTo>
                    <a:pt x="43" y="46"/>
                    <a:pt x="42" y="45"/>
                    <a:pt x="42" y="45"/>
                  </a:cubicBezTo>
                  <a:moveTo>
                    <a:pt x="202" y="24"/>
                  </a:moveTo>
                  <a:cubicBezTo>
                    <a:pt x="202" y="24"/>
                    <a:pt x="201" y="24"/>
                    <a:pt x="201" y="25"/>
                  </a:cubicBezTo>
                  <a:cubicBezTo>
                    <a:pt x="200" y="26"/>
                    <a:pt x="200" y="27"/>
                    <a:pt x="201" y="27"/>
                  </a:cubicBezTo>
                  <a:cubicBezTo>
                    <a:pt x="211" y="34"/>
                    <a:pt x="217" y="39"/>
                    <a:pt x="217" y="39"/>
                  </a:cubicBezTo>
                  <a:cubicBezTo>
                    <a:pt x="218" y="39"/>
                    <a:pt x="218" y="39"/>
                    <a:pt x="219" y="39"/>
                  </a:cubicBezTo>
                  <a:cubicBezTo>
                    <a:pt x="219" y="39"/>
                    <a:pt x="220" y="39"/>
                    <a:pt x="220" y="39"/>
                  </a:cubicBezTo>
                  <a:cubicBezTo>
                    <a:pt x="221" y="38"/>
                    <a:pt x="221" y="37"/>
                    <a:pt x="220" y="36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0" y="36"/>
                    <a:pt x="214" y="31"/>
                    <a:pt x="203" y="24"/>
                  </a:cubicBezTo>
                  <a:cubicBezTo>
                    <a:pt x="203" y="24"/>
                    <a:pt x="203" y="24"/>
                    <a:pt x="202" y="24"/>
                  </a:cubicBezTo>
                  <a:moveTo>
                    <a:pt x="71" y="18"/>
                  </a:moveTo>
                  <a:cubicBezTo>
                    <a:pt x="70" y="18"/>
                    <a:pt x="70" y="18"/>
                    <a:pt x="70" y="18"/>
                  </a:cubicBezTo>
                  <a:cubicBezTo>
                    <a:pt x="64" y="22"/>
                    <a:pt x="59" y="26"/>
                    <a:pt x="54" y="31"/>
                  </a:cubicBezTo>
                  <a:cubicBezTo>
                    <a:pt x="53" y="32"/>
                    <a:pt x="53" y="33"/>
                    <a:pt x="54" y="34"/>
                  </a:cubicBezTo>
                  <a:cubicBezTo>
                    <a:pt x="54" y="34"/>
                    <a:pt x="55" y="35"/>
                    <a:pt x="55" y="35"/>
                  </a:cubicBezTo>
                  <a:cubicBezTo>
                    <a:pt x="56" y="35"/>
                    <a:pt x="56" y="34"/>
                    <a:pt x="57" y="34"/>
                  </a:cubicBezTo>
                  <a:cubicBezTo>
                    <a:pt x="62" y="29"/>
                    <a:pt x="67" y="25"/>
                    <a:pt x="72" y="22"/>
                  </a:cubicBezTo>
                  <a:cubicBezTo>
                    <a:pt x="73" y="21"/>
                    <a:pt x="73" y="20"/>
                    <a:pt x="73" y="19"/>
                  </a:cubicBezTo>
                  <a:cubicBezTo>
                    <a:pt x="72" y="18"/>
                    <a:pt x="72" y="18"/>
                    <a:pt x="71" y="18"/>
                  </a:cubicBezTo>
                  <a:moveTo>
                    <a:pt x="166" y="6"/>
                  </a:moveTo>
                  <a:cubicBezTo>
                    <a:pt x="166" y="6"/>
                    <a:pt x="165" y="7"/>
                    <a:pt x="164" y="8"/>
                  </a:cubicBezTo>
                  <a:cubicBezTo>
                    <a:pt x="164" y="9"/>
                    <a:pt x="165" y="10"/>
                    <a:pt x="166" y="10"/>
                  </a:cubicBezTo>
                  <a:cubicBezTo>
                    <a:pt x="172" y="13"/>
                    <a:pt x="178" y="15"/>
                    <a:pt x="184" y="18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6" y="18"/>
                    <a:pt x="186" y="18"/>
                    <a:pt x="187" y="17"/>
                  </a:cubicBezTo>
                  <a:cubicBezTo>
                    <a:pt x="187" y="16"/>
                    <a:pt x="187" y="15"/>
                    <a:pt x="186" y="14"/>
                  </a:cubicBezTo>
                  <a:cubicBezTo>
                    <a:pt x="180" y="11"/>
                    <a:pt x="174" y="9"/>
                    <a:pt x="167" y="7"/>
                  </a:cubicBezTo>
                  <a:cubicBezTo>
                    <a:pt x="167" y="6"/>
                    <a:pt x="167" y="6"/>
                    <a:pt x="166" y="6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0" y="4"/>
                    <a:pt x="94" y="6"/>
                    <a:pt x="87" y="8"/>
                  </a:cubicBezTo>
                  <a:cubicBezTo>
                    <a:pt x="86" y="9"/>
                    <a:pt x="86" y="10"/>
                    <a:pt x="86" y="11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5" y="9"/>
                    <a:pt x="102" y="7"/>
                    <a:pt x="108" y="6"/>
                  </a:cubicBezTo>
                  <a:cubicBezTo>
                    <a:pt x="109" y="6"/>
                    <a:pt x="109" y="5"/>
                    <a:pt x="109" y="4"/>
                  </a:cubicBezTo>
                  <a:cubicBezTo>
                    <a:pt x="109" y="3"/>
                    <a:pt x="108" y="2"/>
                    <a:pt x="107" y="2"/>
                  </a:cubicBezTo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5" y="1"/>
                    <a:pt x="125" y="2"/>
                  </a:cubicBezTo>
                  <a:cubicBezTo>
                    <a:pt x="125" y="3"/>
                    <a:pt x="126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5" y="4"/>
                    <a:pt x="141" y="5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8" y="6"/>
                    <a:pt x="149" y="5"/>
                    <a:pt x="149" y="4"/>
                  </a:cubicBezTo>
                  <a:cubicBezTo>
                    <a:pt x="149" y="3"/>
                    <a:pt x="148" y="2"/>
                    <a:pt x="147" y="2"/>
                  </a:cubicBezTo>
                  <a:cubicBezTo>
                    <a:pt x="141" y="1"/>
                    <a:pt x="135" y="0"/>
                    <a:pt x="128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5" name="Freeform 394"/>
            <p:cNvSpPr>
              <a:spLocks noEditPoints="1"/>
            </p:cNvSpPr>
            <p:nvPr/>
          </p:nvSpPr>
          <p:spPr bwMode="auto">
            <a:xfrm>
              <a:off x="2466570" y="4730965"/>
              <a:ext cx="239470" cy="31728"/>
            </a:xfrm>
            <a:custGeom>
              <a:avLst/>
              <a:gdLst>
                <a:gd name="T0" fmla="*/ 86 w 127"/>
                <a:gd name="T1" fmla="*/ 11 h 17"/>
                <a:gd name="T2" fmla="*/ 86 w 127"/>
                <a:gd name="T3" fmla="*/ 11 h 17"/>
                <a:gd name="T4" fmla="*/ 66 w 127"/>
                <a:gd name="T5" fmla="*/ 13 h 17"/>
                <a:gd name="T6" fmla="*/ 65 w 127"/>
                <a:gd name="T7" fmla="*/ 16 h 17"/>
                <a:gd name="T8" fmla="*/ 67 w 127"/>
                <a:gd name="T9" fmla="*/ 17 h 17"/>
                <a:gd name="T10" fmla="*/ 67 w 127"/>
                <a:gd name="T11" fmla="*/ 17 h 17"/>
                <a:gd name="T12" fmla="*/ 87 w 127"/>
                <a:gd name="T13" fmla="*/ 15 h 17"/>
                <a:gd name="T14" fmla="*/ 88 w 127"/>
                <a:gd name="T15" fmla="*/ 13 h 17"/>
                <a:gd name="T16" fmla="*/ 86 w 127"/>
                <a:gd name="T17" fmla="*/ 11 h 17"/>
                <a:gd name="T18" fmla="*/ 27 w 127"/>
                <a:gd name="T19" fmla="*/ 10 h 17"/>
                <a:gd name="T20" fmla="*/ 25 w 127"/>
                <a:gd name="T21" fmla="*/ 12 h 17"/>
                <a:gd name="T22" fmla="*/ 26 w 127"/>
                <a:gd name="T23" fmla="*/ 14 h 17"/>
                <a:gd name="T24" fmla="*/ 46 w 127"/>
                <a:gd name="T25" fmla="*/ 17 h 17"/>
                <a:gd name="T26" fmla="*/ 47 w 127"/>
                <a:gd name="T27" fmla="*/ 17 h 17"/>
                <a:gd name="T28" fmla="*/ 49 w 127"/>
                <a:gd name="T29" fmla="*/ 15 h 17"/>
                <a:gd name="T30" fmla="*/ 47 w 127"/>
                <a:gd name="T31" fmla="*/ 13 h 17"/>
                <a:gd name="T32" fmla="*/ 27 w 127"/>
                <a:gd name="T33" fmla="*/ 10 h 17"/>
                <a:gd name="T34" fmla="*/ 27 w 127"/>
                <a:gd name="T35" fmla="*/ 10 h 17"/>
                <a:gd name="T36" fmla="*/ 6 w 127"/>
                <a:gd name="T37" fmla="*/ 3 h 17"/>
                <a:gd name="T38" fmla="*/ 0 w 127"/>
                <a:gd name="T39" fmla="*/ 5 h 17"/>
                <a:gd name="T40" fmla="*/ 7 w 127"/>
                <a:gd name="T41" fmla="*/ 8 h 17"/>
                <a:gd name="T42" fmla="*/ 8 w 127"/>
                <a:gd name="T43" fmla="*/ 8 h 17"/>
                <a:gd name="T44" fmla="*/ 10 w 127"/>
                <a:gd name="T45" fmla="*/ 7 h 17"/>
                <a:gd name="T46" fmla="*/ 9 w 127"/>
                <a:gd name="T47" fmla="*/ 4 h 17"/>
                <a:gd name="T48" fmla="*/ 6 w 127"/>
                <a:gd name="T49" fmla="*/ 3 h 17"/>
                <a:gd name="T50" fmla="*/ 125 w 127"/>
                <a:gd name="T51" fmla="*/ 0 h 17"/>
                <a:gd name="T52" fmla="*/ 124 w 127"/>
                <a:gd name="T53" fmla="*/ 0 h 17"/>
                <a:gd name="T54" fmla="*/ 105 w 127"/>
                <a:gd name="T55" fmla="*/ 6 h 17"/>
                <a:gd name="T56" fmla="*/ 104 w 127"/>
                <a:gd name="T57" fmla="*/ 9 h 17"/>
                <a:gd name="T58" fmla="*/ 106 w 127"/>
                <a:gd name="T59" fmla="*/ 10 h 17"/>
                <a:gd name="T60" fmla="*/ 106 w 127"/>
                <a:gd name="T61" fmla="*/ 10 h 17"/>
                <a:gd name="T62" fmla="*/ 126 w 127"/>
                <a:gd name="T63" fmla="*/ 4 h 17"/>
                <a:gd name="T64" fmla="*/ 127 w 127"/>
                <a:gd name="T65" fmla="*/ 1 h 17"/>
                <a:gd name="T66" fmla="*/ 125 w 127"/>
                <a:gd name="T6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7">
                  <a:moveTo>
                    <a:pt x="86" y="11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79" y="12"/>
                    <a:pt x="73" y="13"/>
                    <a:pt x="66" y="13"/>
                  </a:cubicBezTo>
                  <a:cubicBezTo>
                    <a:pt x="65" y="13"/>
                    <a:pt x="64" y="14"/>
                    <a:pt x="65" y="16"/>
                  </a:cubicBezTo>
                  <a:cubicBezTo>
                    <a:pt x="65" y="17"/>
                    <a:pt x="65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3" y="17"/>
                    <a:pt x="80" y="16"/>
                    <a:pt x="87" y="15"/>
                  </a:cubicBezTo>
                  <a:cubicBezTo>
                    <a:pt x="88" y="15"/>
                    <a:pt x="89" y="14"/>
                    <a:pt x="88" y="13"/>
                  </a:cubicBezTo>
                  <a:cubicBezTo>
                    <a:pt x="88" y="12"/>
                    <a:pt x="87" y="11"/>
                    <a:pt x="86" y="11"/>
                  </a:cubicBezTo>
                  <a:moveTo>
                    <a:pt x="27" y="10"/>
                  </a:moveTo>
                  <a:cubicBezTo>
                    <a:pt x="26" y="10"/>
                    <a:pt x="25" y="11"/>
                    <a:pt x="25" y="12"/>
                  </a:cubicBezTo>
                  <a:cubicBezTo>
                    <a:pt x="25" y="13"/>
                    <a:pt x="25" y="14"/>
                    <a:pt x="26" y="14"/>
                  </a:cubicBezTo>
                  <a:cubicBezTo>
                    <a:pt x="33" y="16"/>
                    <a:pt x="39" y="17"/>
                    <a:pt x="46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9" y="15"/>
                  </a:cubicBezTo>
                  <a:cubicBezTo>
                    <a:pt x="49" y="14"/>
                    <a:pt x="48" y="13"/>
                    <a:pt x="47" y="13"/>
                  </a:cubicBezTo>
                  <a:cubicBezTo>
                    <a:pt x="40" y="13"/>
                    <a:pt x="33" y="12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6" y="3"/>
                  </a:moveTo>
                  <a:cubicBezTo>
                    <a:pt x="4" y="4"/>
                    <a:pt x="2" y="4"/>
                    <a:pt x="0" y="5"/>
                  </a:cubicBezTo>
                  <a:cubicBezTo>
                    <a:pt x="2" y="6"/>
                    <a:pt x="5" y="7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10" y="7"/>
                  </a:cubicBezTo>
                  <a:cubicBezTo>
                    <a:pt x="10" y="6"/>
                    <a:pt x="10" y="5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moveTo>
                    <a:pt x="125" y="0"/>
                  </a:moveTo>
                  <a:cubicBezTo>
                    <a:pt x="125" y="0"/>
                    <a:pt x="124" y="0"/>
                    <a:pt x="124" y="0"/>
                  </a:cubicBezTo>
                  <a:cubicBezTo>
                    <a:pt x="118" y="3"/>
                    <a:pt x="111" y="5"/>
                    <a:pt x="105" y="6"/>
                  </a:cubicBezTo>
                  <a:cubicBezTo>
                    <a:pt x="104" y="7"/>
                    <a:pt x="104" y="8"/>
                    <a:pt x="104" y="9"/>
                  </a:cubicBezTo>
                  <a:cubicBezTo>
                    <a:pt x="104" y="10"/>
                    <a:pt x="105" y="1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13" y="8"/>
                    <a:pt x="119" y="6"/>
                    <a:pt x="126" y="4"/>
                  </a:cubicBezTo>
                  <a:cubicBezTo>
                    <a:pt x="127" y="3"/>
                    <a:pt x="127" y="2"/>
                    <a:pt x="127" y="1"/>
                  </a:cubicBezTo>
                  <a:cubicBezTo>
                    <a:pt x="126" y="0"/>
                    <a:pt x="126" y="0"/>
                    <a:pt x="12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82" name="组合 6"/>
          <p:cNvGrpSpPr/>
          <p:nvPr/>
        </p:nvGrpSpPr>
        <p:grpSpPr>
          <a:xfrm>
            <a:off x="5155954" y="4694767"/>
            <a:ext cx="582083" cy="732367"/>
            <a:chOff x="2581827" y="5172193"/>
            <a:chExt cx="579866" cy="731658"/>
          </a:xfrm>
        </p:grpSpPr>
        <p:sp>
          <p:nvSpPr>
            <p:cNvPr id="460" name="Freeform 409"/>
            <p:cNvSpPr>
              <a:spLocks noEditPoints="1"/>
            </p:cNvSpPr>
            <p:nvPr/>
          </p:nvSpPr>
          <p:spPr bwMode="auto">
            <a:xfrm>
              <a:off x="2588164" y="5181716"/>
              <a:ext cx="573529" cy="722135"/>
            </a:xfrm>
            <a:custGeom>
              <a:avLst/>
              <a:gdLst>
                <a:gd name="T0" fmla="*/ 106 w 302"/>
                <a:gd name="T1" fmla="*/ 6 h 379"/>
                <a:gd name="T2" fmla="*/ 28 w 302"/>
                <a:gd name="T3" fmla="*/ 106 h 379"/>
                <a:gd name="T4" fmla="*/ 86 w 302"/>
                <a:gd name="T5" fmla="*/ 367 h 379"/>
                <a:gd name="T6" fmla="*/ 203 w 302"/>
                <a:gd name="T7" fmla="*/ 340 h 379"/>
                <a:gd name="T8" fmla="*/ 302 w 302"/>
                <a:gd name="T9" fmla="*/ 196 h 379"/>
                <a:gd name="T10" fmla="*/ 106 w 302"/>
                <a:gd name="T11" fmla="*/ 6 h 379"/>
                <a:gd name="T12" fmla="*/ 220 w 302"/>
                <a:gd name="T13" fmla="*/ 200 h 379"/>
                <a:gd name="T14" fmla="*/ 165 w 302"/>
                <a:gd name="T15" fmla="*/ 257 h 379"/>
                <a:gd name="T16" fmla="*/ 112 w 302"/>
                <a:gd name="T17" fmla="*/ 261 h 379"/>
                <a:gd name="T18" fmla="*/ 104 w 302"/>
                <a:gd name="T19" fmla="*/ 141 h 379"/>
                <a:gd name="T20" fmla="*/ 146 w 302"/>
                <a:gd name="T21" fmla="*/ 101 h 379"/>
                <a:gd name="T22" fmla="*/ 220 w 302"/>
                <a:gd name="T23" fmla="*/ 20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2" h="379">
                  <a:moveTo>
                    <a:pt x="106" y="6"/>
                  </a:moveTo>
                  <a:cubicBezTo>
                    <a:pt x="55" y="10"/>
                    <a:pt x="34" y="55"/>
                    <a:pt x="28" y="106"/>
                  </a:cubicBezTo>
                  <a:cubicBezTo>
                    <a:pt x="19" y="175"/>
                    <a:pt x="0" y="338"/>
                    <a:pt x="86" y="367"/>
                  </a:cubicBezTo>
                  <a:cubicBezTo>
                    <a:pt x="123" y="379"/>
                    <a:pt x="171" y="358"/>
                    <a:pt x="203" y="340"/>
                  </a:cubicBezTo>
                  <a:cubicBezTo>
                    <a:pt x="252" y="312"/>
                    <a:pt x="302" y="257"/>
                    <a:pt x="302" y="196"/>
                  </a:cubicBezTo>
                  <a:cubicBezTo>
                    <a:pt x="302" y="62"/>
                    <a:pt x="175" y="0"/>
                    <a:pt x="106" y="6"/>
                  </a:cubicBezTo>
                  <a:moveTo>
                    <a:pt x="220" y="200"/>
                  </a:moveTo>
                  <a:cubicBezTo>
                    <a:pt x="216" y="227"/>
                    <a:pt x="190" y="248"/>
                    <a:pt x="165" y="257"/>
                  </a:cubicBezTo>
                  <a:cubicBezTo>
                    <a:pt x="150" y="263"/>
                    <a:pt x="127" y="269"/>
                    <a:pt x="112" y="261"/>
                  </a:cubicBezTo>
                  <a:cubicBezTo>
                    <a:pt x="75" y="242"/>
                    <a:pt x="95" y="171"/>
                    <a:pt x="104" y="141"/>
                  </a:cubicBezTo>
                  <a:cubicBezTo>
                    <a:pt x="110" y="118"/>
                    <a:pt x="123" y="100"/>
                    <a:pt x="146" y="101"/>
                  </a:cubicBezTo>
                  <a:cubicBezTo>
                    <a:pt x="177" y="104"/>
                    <a:pt x="229" y="140"/>
                    <a:pt x="220" y="20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2" name="Freeform 411"/>
            <p:cNvSpPr>
              <a:spLocks noEditPoints="1"/>
            </p:cNvSpPr>
            <p:nvPr/>
          </p:nvSpPr>
          <p:spPr bwMode="auto">
            <a:xfrm>
              <a:off x="2653122" y="5708636"/>
              <a:ext cx="456288" cy="177756"/>
            </a:xfrm>
            <a:custGeom>
              <a:avLst/>
              <a:gdLst>
                <a:gd name="T0" fmla="*/ 72 w 240"/>
                <a:gd name="T1" fmla="*/ 44 h 94"/>
                <a:gd name="T2" fmla="*/ 72 w 240"/>
                <a:gd name="T3" fmla="*/ 44 h 94"/>
                <a:gd name="T4" fmla="*/ 58 w 240"/>
                <a:gd name="T5" fmla="*/ 42 h 94"/>
                <a:gd name="T6" fmla="*/ 52 w 240"/>
                <a:gd name="T7" fmla="*/ 39 h 94"/>
                <a:gd name="T8" fmla="*/ 51 w 240"/>
                <a:gd name="T9" fmla="*/ 37 h 94"/>
                <a:gd name="T10" fmla="*/ 53 w 240"/>
                <a:gd name="T11" fmla="*/ 36 h 94"/>
                <a:gd name="T12" fmla="*/ 53 w 240"/>
                <a:gd name="T13" fmla="*/ 36 h 94"/>
                <a:gd name="T14" fmla="*/ 59 w 240"/>
                <a:gd name="T15" fmla="*/ 38 h 94"/>
                <a:gd name="T16" fmla="*/ 72 w 240"/>
                <a:gd name="T17" fmla="*/ 40 h 94"/>
                <a:gd name="T18" fmla="*/ 74 w 240"/>
                <a:gd name="T19" fmla="*/ 43 h 94"/>
                <a:gd name="T20" fmla="*/ 72 w 240"/>
                <a:gd name="T21" fmla="*/ 44 h 94"/>
                <a:gd name="T22" fmla="*/ 110 w 240"/>
                <a:gd name="T23" fmla="*/ 34 h 94"/>
                <a:gd name="T24" fmla="*/ 111 w 240"/>
                <a:gd name="T25" fmla="*/ 34 h 94"/>
                <a:gd name="T26" fmla="*/ 113 w 240"/>
                <a:gd name="T27" fmla="*/ 35 h 94"/>
                <a:gd name="T28" fmla="*/ 112 w 240"/>
                <a:gd name="T29" fmla="*/ 38 h 94"/>
                <a:gd name="T30" fmla="*/ 92 w 240"/>
                <a:gd name="T31" fmla="*/ 43 h 94"/>
                <a:gd name="T32" fmla="*/ 92 w 240"/>
                <a:gd name="T33" fmla="*/ 43 h 94"/>
                <a:gd name="T34" fmla="*/ 90 w 240"/>
                <a:gd name="T35" fmla="*/ 42 h 94"/>
                <a:gd name="T36" fmla="*/ 91 w 240"/>
                <a:gd name="T37" fmla="*/ 39 h 94"/>
                <a:gd name="T38" fmla="*/ 110 w 240"/>
                <a:gd name="T39" fmla="*/ 34 h 94"/>
                <a:gd name="T40" fmla="*/ 110 w 240"/>
                <a:gd name="T41" fmla="*/ 34 h 94"/>
                <a:gd name="T42" fmla="*/ 212 w 240"/>
                <a:gd name="T43" fmla="*/ 11 h 94"/>
                <a:gd name="T44" fmla="*/ 187 w 240"/>
                <a:gd name="T45" fmla="*/ 16 h 94"/>
                <a:gd name="T46" fmla="*/ 149 w 240"/>
                <a:gd name="T47" fmla="*/ 20 h 94"/>
                <a:gd name="T48" fmla="*/ 148 w 240"/>
                <a:gd name="T49" fmla="*/ 21 h 94"/>
                <a:gd name="T50" fmla="*/ 130 w 240"/>
                <a:gd name="T51" fmla="*/ 30 h 94"/>
                <a:gd name="T52" fmla="*/ 130 w 240"/>
                <a:gd name="T53" fmla="*/ 31 h 94"/>
                <a:gd name="T54" fmla="*/ 128 w 240"/>
                <a:gd name="T55" fmla="*/ 29 h 94"/>
                <a:gd name="T56" fmla="*/ 129 w 240"/>
                <a:gd name="T57" fmla="*/ 27 h 94"/>
                <a:gd name="T58" fmla="*/ 139 w 240"/>
                <a:gd name="T59" fmla="*/ 21 h 94"/>
                <a:gd name="T60" fmla="*/ 0 w 240"/>
                <a:gd name="T61" fmla="*/ 35 h 94"/>
                <a:gd name="T62" fmla="*/ 17 w 240"/>
                <a:gd name="T63" fmla="*/ 66 h 94"/>
                <a:gd name="T64" fmla="*/ 66 w 240"/>
                <a:gd name="T65" fmla="*/ 84 h 94"/>
                <a:gd name="T66" fmla="*/ 77 w 240"/>
                <a:gd name="T67" fmla="*/ 83 h 94"/>
                <a:gd name="T68" fmla="*/ 212 w 240"/>
                <a:gd name="T69" fmla="*/ 11 h 94"/>
                <a:gd name="T70" fmla="*/ 240 w 240"/>
                <a:gd name="T71" fmla="*/ 0 h 94"/>
                <a:gd name="T72" fmla="*/ 214 w 240"/>
                <a:gd name="T73" fmla="*/ 10 h 94"/>
                <a:gd name="T74" fmla="*/ 196 w 240"/>
                <a:gd name="T75" fmla="*/ 28 h 94"/>
                <a:gd name="T76" fmla="*/ 68 w 240"/>
                <a:gd name="T77" fmla="*/ 86 h 94"/>
                <a:gd name="T78" fmla="*/ 64 w 240"/>
                <a:gd name="T79" fmla="*/ 86 h 94"/>
                <a:gd name="T80" fmla="*/ 25 w 240"/>
                <a:gd name="T81" fmla="*/ 75 h 94"/>
                <a:gd name="T82" fmla="*/ 51 w 240"/>
                <a:gd name="T83" fmla="*/ 90 h 94"/>
                <a:gd name="T84" fmla="*/ 51 w 240"/>
                <a:gd name="T85" fmla="*/ 90 h 94"/>
                <a:gd name="T86" fmla="*/ 51 w 240"/>
                <a:gd name="T87" fmla="*/ 90 h 94"/>
                <a:gd name="T88" fmla="*/ 51 w 240"/>
                <a:gd name="T89" fmla="*/ 90 h 94"/>
                <a:gd name="T90" fmla="*/ 51 w 240"/>
                <a:gd name="T91" fmla="*/ 90 h 94"/>
                <a:gd name="T92" fmla="*/ 51 w 240"/>
                <a:gd name="T93" fmla="*/ 90 h 94"/>
                <a:gd name="T94" fmla="*/ 51 w 240"/>
                <a:gd name="T95" fmla="*/ 90 h 94"/>
                <a:gd name="T96" fmla="*/ 52 w 240"/>
                <a:gd name="T97" fmla="*/ 90 h 94"/>
                <a:gd name="T98" fmla="*/ 52 w 240"/>
                <a:gd name="T99" fmla="*/ 90 h 94"/>
                <a:gd name="T100" fmla="*/ 52 w 240"/>
                <a:gd name="T101" fmla="*/ 90 h 94"/>
                <a:gd name="T102" fmla="*/ 52 w 240"/>
                <a:gd name="T103" fmla="*/ 90 h 94"/>
                <a:gd name="T104" fmla="*/ 52 w 240"/>
                <a:gd name="T105" fmla="*/ 91 h 94"/>
                <a:gd name="T106" fmla="*/ 52 w 240"/>
                <a:gd name="T107" fmla="*/ 91 h 94"/>
                <a:gd name="T108" fmla="*/ 52 w 240"/>
                <a:gd name="T109" fmla="*/ 91 h 94"/>
                <a:gd name="T110" fmla="*/ 52 w 240"/>
                <a:gd name="T111" fmla="*/ 91 h 94"/>
                <a:gd name="T112" fmla="*/ 76 w 240"/>
                <a:gd name="T113" fmla="*/ 94 h 94"/>
                <a:gd name="T114" fmla="*/ 169 w 240"/>
                <a:gd name="T115" fmla="*/ 64 h 94"/>
                <a:gd name="T116" fmla="*/ 240 w 240"/>
                <a:gd name="T1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0" h="94">
                  <a:moveTo>
                    <a:pt x="72" y="44"/>
                  </a:moveTo>
                  <a:cubicBezTo>
                    <a:pt x="72" y="44"/>
                    <a:pt x="72" y="44"/>
                    <a:pt x="72" y="44"/>
                  </a:cubicBezTo>
                  <a:cubicBezTo>
                    <a:pt x="67" y="44"/>
                    <a:pt x="62" y="43"/>
                    <a:pt x="58" y="42"/>
                  </a:cubicBezTo>
                  <a:cubicBezTo>
                    <a:pt x="56" y="41"/>
                    <a:pt x="54" y="40"/>
                    <a:pt x="52" y="39"/>
                  </a:cubicBezTo>
                  <a:cubicBezTo>
                    <a:pt x="51" y="39"/>
                    <a:pt x="50" y="38"/>
                    <a:pt x="51" y="37"/>
                  </a:cubicBezTo>
                  <a:cubicBezTo>
                    <a:pt x="51" y="36"/>
                    <a:pt x="52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5" y="37"/>
                    <a:pt x="57" y="37"/>
                    <a:pt x="59" y="38"/>
                  </a:cubicBezTo>
                  <a:cubicBezTo>
                    <a:pt x="63" y="39"/>
                    <a:pt x="68" y="40"/>
                    <a:pt x="72" y="40"/>
                  </a:cubicBezTo>
                  <a:cubicBezTo>
                    <a:pt x="73" y="41"/>
                    <a:pt x="74" y="42"/>
                    <a:pt x="74" y="43"/>
                  </a:cubicBezTo>
                  <a:cubicBezTo>
                    <a:pt x="74" y="44"/>
                    <a:pt x="73" y="44"/>
                    <a:pt x="72" y="44"/>
                  </a:cubicBezTo>
                  <a:moveTo>
                    <a:pt x="110" y="34"/>
                  </a:moveTo>
                  <a:cubicBezTo>
                    <a:pt x="111" y="34"/>
                    <a:pt x="111" y="34"/>
                    <a:pt x="111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3" y="36"/>
                    <a:pt x="113" y="38"/>
                    <a:pt x="112" y="38"/>
                  </a:cubicBezTo>
                  <a:cubicBezTo>
                    <a:pt x="105" y="40"/>
                    <a:pt x="99" y="42"/>
                    <a:pt x="92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1" y="43"/>
                    <a:pt x="90" y="43"/>
                    <a:pt x="90" y="42"/>
                  </a:cubicBezTo>
                  <a:cubicBezTo>
                    <a:pt x="90" y="40"/>
                    <a:pt x="90" y="39"/>
                    <a:pt x="91" y="39"/>
                  </a:cubicBezTo>
                  <a:cubicBezTo>
                    <a:pt x="98" y="38"/>
                    <a:pt x="104" y="36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moveTo>
                    <a:pt x="212" y="11"/>
                  </a:moveTo>
                  <a:cubicBezTo>
                    <a:pt x="204" y="13"/>
                    <a:pt x="195" y="15"/>
                    <a:pt x="187" y="16"/>
                  </a:cubicBezTo>
                  <a:cubicBezTo>
                    <a:pt x="174" y="17"/>
                    <a:pt x="162" y="19"/>
                    <a:pt x="149" y="20"/>
                  </a:cubicBezTo>
                  <a:cubicBezTo>
                    <a:pt x="149" y="21"/>
                    <a:pt x="149" y="21"/>
                    <a:pt x="148" y="21"/>
                  </a:cubicBezTo>
                  <a:cubicBezTo>
                    <a:pt x="143" y="24"/>
                    <a:pt x="137" y="27"/>
                    <a:pt x="130" y="30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29" y="31"/>
                    <a:pt x="128" y="30"/>
                    <a:pt x="128" y="29"/>
                  </a:cubicBezTo>
                  <a:cubicBezTo>
                    <a:pt x="127" y="28"/>
                    <a:pt x="128" y="27"/>
                    <a:pt x="129" y="27"/>
                  </a:cubicBezTo>
                  <a:cubicBezTo>
                    <a:pt x="132" y="25"/>
                    <a:pt x="136" y="23"/>
                    <a:pt x="139" y="21"/>
                  </a:cubicBezTo>
                  <a:cubicBezTo>
                    <a:pt x="93" y="27"/>
                    <a:pt x="47" y="34"/>
                    <a:pt x="0" y="35"/>
                  </a:cubicBezTo>
                  <a:cubicBezTo>
                    <a:pt x="4" y="47"/>
                    <a:pt x="10" y="57"/>
                    <a:pt x="17" y="66"/>
                  </a:cubicBezTo>
                  <a:cubicBezTo>
                    <a:pt x="30" y="77"/>
                    <a:pt x="47" y="84"/>
                    <a:pt x="66" y="84"/>
                  </a:cubicBezTo>
                  <a:cubicBezTo>
                    <a:pt x="70" y="84"/>
                    <a:pt x="73" y="84"/>
                    <a:pt x="77" y="83"/>
                  </a:cubicBezTo>
                  <a:cubicBezTo>
                    <a:pt x="127" y="76"/>
                    <a:pt x="179" y="48"/>
                    <a:pt x="212" y="11"/>
                  </a:cubicBezTo>
                  <a:moveTo>
                    <a:pt x="240" y="0"/>
                  </a:moveTo>
                  <a:cubicBezTo>
                    <a:pt x="232" y="4"/>
                    <a:pt x="223" y="8"/>
                    <a:pt x="214" y="10"/>
                  </a:cubicBezTo>
                  <a:cubicBezTo>
                    <a:pt x="208" y="17"/>
                    <a:pt x="202" y="23"/>
                    <a:pt x="196" y="28"/>
                  </a:cubicBezTo>
                  <a:cubicBezTo>
                    <a:pt x="163" y="56"/>
                    <a:pt x="113" y="86"/>
                    <a:pt x="68" y="86"/>
                  </a:cubicBezTo>
                  <a:cubicBezTo>
                    <a:pt x="66" y="86"/>
                    <a:pt x="65" y="86"/>
                    <a:pt x="64" y="86"/>
                  </a:cubicBezTo>
                  <a:cubicBezTo>
                    <a:pt x="49" y="86"/>
                    <a:pt x="36" y="82"/>
                    <a:pt x="25" y="75"/>
                  </a:cubicBezTo>
                  <a:cubicBezTo>
                    <a:pt x="33" y="81"/>
                    <a:pt x="41" y="87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60" y="93"/>
                    <a:pt x="68" y="94"/>
                    <a:pt x="76" y="94"/>
                  </a:cubicBezTo>
                  <a:cubicBezTo>
                    <a:pt x="108" y="94"/>
                    <a:pt x="143" y="78"/>
                    <a:pt x="169" y="64"/>
                  </a:cubicBezTo>
                  <a:cubicBezTo>
                    <a:pt x="195" y="49"/>
                    <a:pt x="221" y="27"/>
                    <a:pt x="240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3" name="Freeform 412"/>
            <p:cNvSpPr/>
            <p:nvPr/>
          </p:nvSpPr>
          <p:spPr bwMode="auto">
            <a:xfrm>
              <a:off x="2581827" y="5172193"/>
              <a:ext cx="579866" cy="704677"/>
            </a:xfrm>
            <a:custGeom>
              <a:avLst/>
              <a:gdLst>
                <a:gd name="T0" fmla="*/ 20 w 305"/>
                <a:gd name="T1" fmla="*/ 101 h 370"/>
                <a:gd name="T2" fmla="*/ 60 w 305"/>
                <a:gd name="T3" fmla="*/ 16 h 370"/>
                <a:gd name="T4" fmla="*/ 113 w 305"/>
                <a:gd name="T5" fmla="*/ 3 h 370"/>
                <a:gd name="T6" fmla="*/ 203 w 305"/>
                <a:gd name="T7" fmla="*/ 33 h 370"/>
                <a:gd name="T8" fmla="*/ 275 w 305"/>
                <a:gd name="T9" fmla="*/ 112 h 370"/>
                <a:gd name="T10" fmla="*/ 251 w 305"/>
                <a:gd name="T11" fmla="*/ 290 h 370"/>
                <a:gd name="T12" fmla="*/ 114 w 305"/>
                <a:gd name="T13" fmla="*/ 364 h 370"/>
                <a:gd name="T14" fmla="*/ 29 w 305"/>
                <a:gd name="T15" fmla="*/ 313 h 370"/>
                <a:gd name="T16" fmla="*/ 20 w 305"/>
                <a:gd name="T17" fmla="*/ 101 h 370"/>
                <a:gd name="T18" fmla="*/ 19 w 305"/>
                <a:gd name="T19" fmla="*/ 103 h 370"/>
                <a:gd name="T20" fmla="*/ 25 w 305"/>
                <a:gd name="T21" fmla="*/ 308 h 370"/>
                <a:gd name="T22" fmla="*/ 101 w 305"/>
                <a:gd name="T23" fmla="*/ 367 h 370"/>
                <a:gd name="T24" fmla="*/ 233 w 305"/>
                <a:gd name="T25" fmla="*/ 309 h 370"/>
                <a:gd name="T26" fmla="*/ 288 w 305"/>
                <a:gd name="T27" fmla="*/ 227 h 370"/>
                <a:gd name="T28" fmla="*/ 274 w 305"/>
                <a:gd name="T29" fmla="*/ 106 h 370"/>
                <a:gd name="T30" fmla="*/ 108 w 305"/>
                <a:gd name="T31" fmla="*/ 1 h 370"/>
                <a:gd name="T32" fmla="*/ 19 w 305"/>
                <a:gd name="T33" fmla="*/ 103 h 370"/>
                <a:gd name="T34" fmla="*/ 20 w 305"/>
                <a:gd name="T35" fmla="*/ 10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5" h="370">
                  <a:moveTo>
                    <a:pt x="20" y="101"/>
                  </a:moveTo>
                  <a:cubicBezTo>
                    <a:pt x="25" y="70"/>
                    <a:pt x="33" y="36"/>
                    <a:pt x="60" y="16"/>
                  </a:cubicBezTo>
                  <a:cubicBezTo>
                    <a:pt x="75" y="5"/>
                    <a:pt x="95" y="2"/>
                    <a:pt x="113" y="3"/>
                  </a:cubicBezTo>
                  <a:cubicBezTo>
                    <a:pt x="145" y="4"/>
                    <a:pt x="176" y="17"/>
                    <a:pt x="203" y="33"/>
                  </a:cubicBezTo>
                  <a:cubicBezTo>
                    <a:pt x="234" y="52"/>
                    <a:pt x="259" y="80"/>
                    <a:pt x="275" y="112"/>
                  </a:cubicBezTo>
                  <a:cubicBezTo>
                    <a:pt x="305" y="172"/>
                    <a:pt x="296" y="239"/>
                    <a:pt x="251" y="290"/>
                  </a:cubicBezTo>
                  <a:cubicBezTo>
                    <a:pt x="217" y="328"/>
                    <a:pt x="165" y="357"/>
                    <a:pt x="114" y="364"/>
                  </a:cubicBezTo>
                  <a:cubicBezTo>
                    <a:pt x="75" y="370"/>
                    <a:pt x="45" y="347"/>
                    <a:pt x="29" y="313"/>
                  </a:cubicBezTo>
                  <a:cubicBezTo>
                    <a:pt x="0" y="250"/>
                    <a:pt x="11" y="168"/>
                    <a:pt x="20" y="101"/>
                  </a:cubicBezTo>
                  <a:cubicBezTo>
                    <a:pt x="20" y="102"/>
                    <a:pt x="19" y="103"/>
                    <a:pt x="19" y="103"/>
                  </a:cubicBezTo>
                  <a:cubicBezTo>
                    <a:pt x="10" y="170"/>
                    <a:pt x="1" y="243"/>
                    <a:pt x="25" y="308"/>
                  </a:cubicBezTo>
                  <a:cubicBezTo>
                    <a:pt x="37" y="342"/>
                    <a:pt x="64" y="366"/>
                    <a:pt x="101" y="367"/>
                  </a:cubicBezTo>
                  <a:cubicBezTo>
                    <a:pt x="147" y="369"/>
                    <a:pt x="199" y="338"/>
                    <a:pt x="233" y="309"/>
                  </a:cubicBezTo>
                  <a:cubicBezTo>
                    <a:pt x="258" y="287"/>
                    <a:pt x="278" y="259"/>
                    <a:pt x="288" y="227"/>
                  </a:cubicBezTo>
                  <a:cubicBezTo>
                    <a:pt x="301" y="188"/>
                    <a:pt x="292" y="142"/>
                    <a:pt x="274" y="106"/>
                  </a:cubicBezTo>
                  <a:cubicBezTo>
                    <a:pt x="244" y="45"/>
                    <a:pt x="175" y="1"/>
                    <a:pt x="108" y="1"/>
                  </a:cubicBezTo>
                  <a:cubicBezTo>
                    <a:pt x="49" y="0"/>
                    <a:pt x="26" y="53"/>
                    <a:pt x="19" y="103"/>
                  </a:cubicBezTo>
                  <a:cubicBezTo>
                    <a:pt x="19" y="103"/>
                    <a:pt x="20" y="102"/>
                    <a:pt x="20" y="101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4" name="Freeform 413"/>
            <p:cNvSpPr>
              <a:spLocks noEditPoints="1"/>
            </p:cNvSpPr>
            <p:nvPr/>
          </p:nvSpPr>
          <p:spPr bwMode="auto">
            <a:xfrm>
              <a:off x="2662628" y="5253136"/>
              <a:ext cx="419848" cy="507875"/>
            </a:xfrm>
            <a:custGeom>
              <a:avLst/>
              <a:gdLst>
                <a:gd name="T0" fmla="*/ 134 w 221"/>
                <a:gd name="T1" fmla="*/ 260 h 267"/>
                <a:gd name="T2" fmla="*/ 142 w 221"/>
                <a:gd name="T3" fmla="*/ 256 h 267"/>
                <a:gd name="T4" fmla="*/ 17 w 221"/>
                <a:gd name="T5" fmla="*/ 250 h 267"/>
                <a:gd name="T6" fmla="*/ 33 w 221"/>
                <a:gd name="T7" fmla="*/ 267 h 267"/>
                <a:gd name="T8" fmla="*/ 19 w 221"/>
                <a:gd name="T9" fmla="*/ 247 h 267"/>
                <a:gd name="T10" fmla="*/ 173 w 221"/>
                <a:gd name="T11" fmla="*/ 233 h 267"/>
                <a:gd name="T12" fmla="*/ 159 w 221"/>
                <a:gd name="T13" fmla="*/ 250 h 267"/>
                <a:gd name="T14" fmla="*/ 176 w 221"/>
                <a:gd name="T15" fmla="*/ 234 h 267"/>
                <a:gd name="T16" fmla="*/ 6 w 221"/>
                <a:gd name="T17" fmla="*/ 210 h 267"/>
                <a:gd name="T18" fmla="*/ 11 w 221"/>
                <a:gd name="T19" fmla="*/ 233 h 267"/>
                <a:gd name="T20" fmla="*/ 8 w 221"/>
                <a:gd name="T21" fmla="*/ 211 h 267"/>
                <a:gd name="T22" fmla="*/ 199 w 221"/>
                <a:gd name="T23" fmla="*/ 203 h 267"/>
                <a:gd name="T24" fmla="*/ 189 w 221"/>
                <a:gd name="T25" fmla="*/ 223 h 267"/>
                <a:gd name="T26" fmla="*/ 202 w 221"/>
                <a:gd name="T27" fmla="*/ 203 h 267"/>
                <a:gd name="T28" fmla="*/ 2 w 221"/>
                <a:gd name="T29" fmla="*/ 170 h 267"/>
                <a:gd name="T30" fmla="*/ 3 w 221"/>
                <a:gd name="T31" fmla="*/ 194 h 267"/>
                <a:gd name="T32" fmla="*/ 4 w 221"/>
                <a:gd name="T33" fmla="*/ 172 h 267"/>
                <a:gd name="T34" fmla="*/ 214 w 221"/>
                <a:gd name="T35" fmla="*/ 168 h 267"/>
                <a:gd name="T36" fmla="*/ 210 w 221"/>
                <a:gd name="T37" fmla="*/ 189 h 267"/>
                <a:gd name="T38" fmla="*/ 217 w 221"/>
                <a:gd name="T39" fmla="*/ 166 h 267"/>
                <a:gd name="T40" fmla="*/ 1 w 221"/>
                <a:gd name="T41" fmla="*/ 132 h 267"/>
                <a:gd name="T42" fmla="*/ 2 w 221"/>
                <a:gd name="T43" fmla="*/ 154 h 267"/>
                <a:gd name="T44" fmla="*/ 3 w 221"/>
                <a:gd name="T45" fmla="*/ 130 h 267"/>
                <a:gd name="T46" fmla="*/ 217 w 221"/>
                <a:gd name="T47" fmla="*/ 126 h 267"/>
                <a:gd name="T48" fmla="*/ 217 w 221"/>
                <a:gd name="T49" fmla="*/ 148 h 267"/>
                <a:gd name="T50" fmla="*/ 221 w 221"/>
                <a:gd name="T51" fmla="*/ 148 h 267"/>
                <a:gd name="T52" fmla="*/ 217 w 221"/>
                <a:gd name="T53" fmla="*/ 126 h 267"/>
                <a:gd name="T54" fmla="*/ 3 w 221"/>
                <a:gd name="T55" fmla="*/ 112 h 267"/>
                <a:gd name="T56" fmla="*/ 7 w 221"/>
                <a:gd name="T57" fmla="*/ 112 h 267"/>
                <a:gd name="T58" fmla="*/ 7 w 221"/>
                <a:gd name="T59" fmla="*/ 90 h 267"/>
                <a:gd name="T60" fmla="*/ 205 w 221"/>
                <a:gd name="T61" fmla="*/ 91 h 267"/>
                <a:gd name="T62" fmla="*/ 214 w 221"/>
                <a:gd name="T63" fmla="*/ 111 h 267"/>
                <a:gd name="T64" fmla="*/ 207 w 221"/>
                <a:gd name="T65" fmla="*/ 88 h 267"/>
                <a:gd name="T66" fmla="*/ 6 w 221"/>
                <a:gd name="T67" fmla="*/ 79 h 267"/>
                <a:gd name="T68" fmla="*/ 10 w 221"/>
                <a:gd name="T69" fmla="*/ 80 h 267"/>
                <a:gd name="T70" fmla="*/ 12 w 221"/>
                <a:gd name="T71" fmla="*/ 58 h 267"/>
                <a:gd name="T72" fmla="*/ 184 w 221"/>
                <a:gd name="T73" fmla="*/ 57 h 267"/>
                <a:gd name="T74" fmla="*/ 197 w 221"/>
                <a:gd name="T75" fmla="*/ 74 h 267"/>
                <a:gd name="T76" fmla="*/ 187 w 221"/>
                <a:gd name="T77" fmla="*/ 55 h 267"/>
                <a:gd name="T78" fmla="*/ 154 w 221"/>
                <a:gd name="T79" fmla="*/ 28 h 267"/>
                <a:gd name="T80" fmla="*/ 170 w 221"/>
                <a:gd name="T81" fmla="*/ 43 h 267"/>
                <a:gd name="T82" fmla="*/ 173 w 221"/>
                <a:gd name="T83" fmla="*/ 40 h 267"/>
                <a:gd name="T84" fmla="*/ 28 w 221"/>
                <a:gd name="T85" fmla="*/ 21 h 267"/>
                <a:gd name="T86" fmla="*/ 18 w 221"/>
                <a:gd name="T87" fmla="*/ 43 h 267"/>
                <a:gd name="T88" fmla="*/ 30 w 221"/>
                <a:gd name="T89" fmla="*/ 25 h 267"/>
                <a:gd name="T90" fmla="*/ 121 w 221"/>
                <a:gd name="T91" fmla="*/ 9 h 267"/>
                <a:gd name="T92" fmla="*/ 138 w 221"/>
                <a:gd name="T93" fmla="*/ 21 h 267"/>
                <a:gd name="T94" fmla="*/ 140 w 221"/>
                <a:gd name="T95" fmla="*/ 17 h 267"/>
                <a:gd name="T96" fmla="*/ 62 w 221"/>
                <a:gd name="T97" fmla="*/ 1 h 267"/>
                <a:gd name="T98" fmla="*/ 41 w 221"/>
                <a:gd name="T99" fmla="*/ 11 h 267"/>
                <a:gd name="T100" fmla="*/ 62 w 221"/>
                <a:gd name="T101" fmla="*/ 5 h 267"/>
                <a:gd name="T102" fmla="*/ 82 w 221"/>
                <a:gd name="T103" fmla="*/ 0 h 267"/>
                <a:gd name="T104" fmla="*/ 101 w 221"/>
                <a:gd name="T105" fmla="*/ 7 h 267"/>
                <a:gd name="T106" fmla="*/ 102 w 221"/>
                <a:gd name="T107" fmla="*/ 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267">
                  <a:moveTo>
                    <a:pt x="142" y="256"/>
                  </a:moveTo>
                  <a:cubicBezTo>
                    <a:pt x="142" y="256"/>
                    <a:pt x="142" y="257"/>
                    <a:pt x="141" y="257"/>
                  </a:cubicBezTo>
                  <a:cubicBezTo>
                    <a:pt x="139" y="258"/>
                    <a:pt x="137" y="259"/>
                    <a:pt x="134" y="260"/>
                  </a:cubicBezTo>
                  <a:cubicBezTo>
                    <a:pt x="138" y="260"/>
                    <a:pt x="141" y="260"/>
                    <a:pt x="144" y="259"/>
                  </a:cubicBezTo>
                  <a:cubicBezTo>
                    <a:pt x="144" y="259"/>
                    <a:pt x="144" y="258"/>
                    <a:pt x="144" y="257"/>
                  </a:cubicBezTo>
                  <a:cubicBezTo>
                    <a:pt x="144" y="257"/>
                    <a:pt x="143" y="256"/>
                    <a:pt x="142" y="256"/>
                  </a:cubicBezTo>
                  <a:moveTo>
                    <a:pt x="19" y="247"/>
                  </a:moveTo>
                  <a:cubicBezTo>
                    <a:pt x="19" y="247"/>
                    <a:pt x="19" y="248"/>
                    <a:pt x="18" y="248"/>
                  </a:cubicBezTo>
                  <a:cubicBezTo>
                    <a:pt x="17" y="248"/>
                    <a:pt x="17" y="249"/>
                    <a:pt x="17" y="250"/>
                  </a:cubicBezTo>
                  <a:cubicBezTo>
                    <a:pt x="21" y="257"/>
                    <a:pt x="25" y="262"/>
                    <a:pt x="30" y="267"/>
                  </a:cubicBezTo>
                  <a:cubicBezTo>
                    <a:pt x="30" y="267"/>
                    <a:pt x="31" y="267"/>
                    <a:pt x="31" y="267"/>
                  </a:cubicBezTo>
                  <a:cubicBezTo>
                    <a:pt x="32" y="267"/>
                    <a:pt x="32" y="267"/>
                    <a:pt x="33" y="267"/>
                  </a:cubicBezTo>
                  <a:cubicBezTo>
                    <a:pt x="33" y="266"/>
                    <a:pt x="33" y="265"/>
                    <a:pt x="33" y="264"/>
                  </a:cubicBezTo>
                  <a:cubicBezTo>
                    <a:pt x="28" y="260"/>
                    <a:pt x="24" y="254"/>
                    <a:pt x="21" y="249"/>
                  </a:cubicBezTo>
                  <a:cubicBezTo>
                    <a:pt x="21" y="248"/>
                    <a:pt x="20" y="247"/>
                    <a:pt x="19" y="247"/>
                  </a:cubicBezTo>
                  <a:moveTo>
                    <a:pt x="175" y="233"/>
                  </a:moveTo>
                  <a:cubicBezTo>
                    <a:pt x="174" y="233"/>
                    <a:pt x="174" y="233"/>
                    <a:pt x="173" y="233"/>
                  </a:cubicBezTo>
                  <a:cubicBezTo>
                    <a:pt x="173" y="233"/>
                    <a:pt x="173" y="233"/>
                    <a:pt x="173" y="233"/>
                  </a:cubicBezTo>
                  <a:cubicBezTo>
                    <a:pt x="168" y="238"/>
                    <a:pt x="163" y="242"/>
                    <a:pt x="158" y="246"/>
                  </a:cubicBezTo>
                  <a:cubicBezTo>
                    <a:pt x="157" y="247"/>
                    <a:pt x="157" y="248"/>
                    <a:pt x="158" y="249"/>
                  </a:cubicBezTo>
                  <a:cubicBezTo>
                    <a:pt x="158" y="249"/>
                    <a:pt x="159" y="250"/>
                    <a:pt x="159" y="250"/>
                  </a:cubicBezTo>
                  <a:cubicBezTo>
                    <a:pt x="160" y="250"/>
                    <a:pt x="160" y="249"/>
                    <a:pt x="160" y="249"/>
                  </a:cubicBezTo>
                  <a:cubicBezTo>
                    <a:pt x="166" y="245"/>
                    <a:pt x="171" y="241"/>
                    <a:pt x="176" y="236"/>
                  </a:cubicBezTo>
                  <a:cubicBezTo>
                    <a:pt x="177" y="236"/>
                    <a:pt x="177" y="234"/>
                    <a:pt x="176" y="234"/>
                  </a:cubicBezTo>
                  <a:cubicBezTo>
                    <a:pt x="176" y="233"/>
                    <a:pt x="175" y="233"/>
                    <a:pt x="175" y="233"/>
                  </a:cubicBezTo>
                  <a:moveTo>
                    <a:pt x="6" y="210"/>
                  </a:moveTo>
                  <a:cubicBezTo>
                    <a:pt x="6" y="210"/>
                    <a:pt x="6" y="210"/>
                    <a:pt x="6" y="210"/>
                  </a:cubicBezTo>
                  <a:cubicBezTo>
                    <a:pt x="5" y="210"/>
                    <a:pt x="4" y="211"/>
                    <a:pt x="4" y="212"/>
                  </a:cubicBezTo>
                  <a:cubicBezTo>
                    <a:pt x="6" y="219"/>
                    <a:pt x="7" y="226"/>
                    <a:pt x="9" y="232"/>
                  </a:cubicBezTo>
                  <a:cubicBezTo>
                    <a:pt x="10" y="233"/>
                    <a:pt x="10" y="233"/>
                    <a:pt x="11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3"/>
                    <a:pt x="14" y="232"/>
                    <a:pt x="13" y="231"/>
                  </a:cubicBezTo>
                  <a:cubicBezTo>
                    <a:pt x="11" y="224"/>
                    <a:pt x="10" y="218"/>
                    <a:pt x="8" y="211"/>
                  </a:cubicBezTo>
                  <a:cubicBezTo>
                    <a:pt x="8" y="210"/>
                    <a:pt x="7" y="210"/>
                    <a:pt x="6" y="210"/>
                  </a:cubicBezTo>
                  <a:moveTo>
                    <a:pt x="201" y="203"/>
                  </a:moveTo>
                  <a:cubicBezTo>
                    <a:pt x="200" y="203"/>
                    <a:pt x="199" y="203"/>
                    <a:pt x="199" y="203"/>
                  </a:cubicBezTo>
                  <a:cubicBezTo>
                    <a:pt x="195" y="209"/>
                    <a:pt x="191" y="214"/>
                    <a:pt x="187" y="219"/>
                  </a:cubicBezTo>
                  <a:cubicBezTo>
                    <a:pt x="186" y="220"/>
                    <a:pt x="186" y="221"/>
                    <a:pt x="187" y="222"/>
                  </a:cubicBezTo>
                  <a:cubicBezTo>
                    <a:pt x="188" y="222"/>
                    <a:pt x="188" y="223"/>
                    <a:pt x="189" y="223"/>
                  </a:cubicBezTo>
                  <a:cubicBezTo>
                    <a:pt x="189" y="223"/>
                    <a:pt x="190" y="222"/>
                    <a:pt x="190" y="222"/>
                  </a:cubicBezTo>
                  <a:cubicBezTo>
                    <a:pt x="194" y="217"/>
                    <a:pt x="199" y="211"/>
                    <a:pt x="202" y="206"/>
                  </a:cubicBezTo>
                  <a:cubicBezTo>
                    <a:pt x="203" y="205"/>
                    <a:pt x="203" y="203"/>
                    <a:pt x="202" y="203"/>
                  </a:cubicBezTo>
                  <a:cubicBezTo>
                    <a:pt x="201" y="203"/>
                    <a:pt x="201" y="203"/>
                    <a:pt x="201" y="203"/>
                  </a:cubicBezTo>
                  <a:moveTo>
                    <a:pt x="2" y="170"/>
                  </a:moveTo>
                  <a:cubicBezTo>
                    <a:pt x="2" y="170"/>
                    <a:pt x="2" y="170"/>
                    <a:pt x="2" y="170"/>
                  </a:cubicBezTo>
                  <a:cubicBezTo>
                    <a:pt x="1" y="170"/>
                    <a:pt x="0" y="171"/>
                    <a:pt x="0" y="172"/>
                  </a:cubicBezTo>
                  <a:cubicBezTo>
                    <a:pt x="0" y="179"/>
                    <a:pt x="1" y="186"/>
                    <a:pt x="1" y="192"/>
                  </a:cubicBezTo>
                  <a:cubicBezTo>
                    <a:pt x="2" y="193"/>
                    <a:pt x="2" y="194"/>
                    <a:pt x="3" y="194"/>
                  </a:cubicBezTo>
                  <a:cubicBezTo>
                    <a:pt x="4" y="194"/>
                    <a:pt x="4" y="194"/>
                    <a:pt x="4" y="194"/>
                  </a:cubicBezTo>
                  <a:cubicBezTo>
                    <a:pt x="5" y="194"/>
                    <a:pt x="6" y="193"/>
                    <a:pt x="5" y="192"/>
                  </a:cubicBezTo>
                  <a:cubicBezTo>
                    <a:pt x="5" y="185"/>
                    <a:pt x="4" y="179"/>
                    <a:pt x="4" y="172"/>
                  </a:cubicBezTo>
                  <a:cubicBezTo>
                    <a:pt x="4" y="171"/>
                    <a:pt x="3" y="170"/>
                    <a:pt x="2" y="170"/>
                  </a:cubicBezTo>
                  <a:moveTo>
                    <a:pt x="216" y="166"/>
                  </a:moveTo>
                  <a:cubicBezTo>
                    <a:pt x="215" y="166"/>
                    <a:pt x="215" y="167"/>
                    <a:pt x="214" y="168"/>
                  </a:cubicBezTo>
                  <a:cubicBezTo>
                    <a:pt x="213" y="174"/>
                    <a:pt x="211" y="180"/>
                    <a:pt x="208" y="186"/>
                  </a:cubicBezTo>
                  <a:cubicBezTo>
                    <a:pt x="208" y="187"/>
                    <a:pt x="208" y="188"/>
                    <a:pt x="209" y="189"/>
                  </a:cubicBezTo>
                  <a:cubicBezTo>
                    <a:pt x="210" y="189"/>
                    <a:pt x="210" y="189"/>
                    <a:pt x="210" y="189"/>
                  </a:cubicBezTo>
                  <a:cubicBezTo>
                    <a:pt x="211" y="189"/>
                    <a:pt x="211" y="188"/>
                    <a:pt x="212" y="188"/>
                  </a:cubicBezTo>
                  <a:cubicBezTo>
                    <a:pt x="215" y="181"/>
                    <a:pt x="217" y="175"/>
                    <a:pt x="218" y="168"/>
                  </a:cubicBezTo>
                  <a:cubicBezTo>
                    <a:pt x="218" y="167"/>
                    <a:pt x="218" y="166"/>
                    <a:pt x="217" y="166"/>
                  </a:cubicBezTo>
                  <a:cubicBezTo>
                    <a:pt x="217" y="166"/>
                    <a:pt x="216" y="166"/>
                    <a:pt x="216" y="166"/>
                  </a:cubicBezTo>
                  <a:moveTo>
                    <a:pt x="3" y="130"/>
                  </a:moveTo>
                  <a:cubicBezTo>
                    <a:pt x="2" y="130"/>
                    <a:pt x="1" y="131"/>
                    <a:pt x="1" y="132"/>
                  </a:cubicBezTo>
                  <a:cubicBezTo>
                    <a:pt x="1" y="138"/>
                    <a:pt x="0" y="145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145"/>
                    <a:pt x="5" y="139"/>
                    <a:pt x="5" y="132"/>
                  </a:cubicBezTo>
                  <a:cubicBezTo>
                    <a:pt x="5" y="131"/>
                    <a:pt x="4" y="130"/>
                    <a:pt x="3" y="130"/>
                  </a:cubicBezTo>
                  <a:cubicBezTo>
                    <a:pt x="3" y="130"/>
                    <a:pt x="3" y="130"/>
                    <a:pt x="3" y="130"/>
                  </a:cubicBezTo>
                  <a:moveTo>
                    <a:pt x="217" y="126"/>
                  </a:moveTo>
                  <a:cubicBezTo>
                    <a:pt x="217" y="126"/>
                    <a:pt x="217" y="126"/>
                    <a:pt x="217" y="126"/>
                  </a:cubicBezTo>
                  <a:cubicBezTo>
                    <a:pt x="216" y="126"/>
                    <a:pt x="215" y="127"/>
                    <a:pt x="215" y="128"/>
                  </a:cubicBezTo>
                  <a:cubicBezTo>
                    <a:pt x="216" y="135"/>
                    <a:pt x="217" y="141"/>
                    <a:pt x="217" y="148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7" y="149"/>
                    <a:pt x="217" y="150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0" y="150"/>
                    <a:pt x="221" y="149"/>
                    <a:pt x="221" y="148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1"/>
                    <a:pt x="220" y="134"/>
                    <a:pt x="219" y="128"/>
                  </a:cubicBezTo>
                  <a:cubicBezTo>
                    <a:pt x="219" y="127"/>
                    <a:pt x="218" y="126"/>
                    <a:pt x="217" y="126"/>
                  </a:cubicBezTo>
                  <a:moveTo>
                    <a:pt x="7" y="90"/>
                  </a:moveTo>
                  <a:cubicBezTo>
                    <a:pt x="6" y="90"/>
                    <a:pt x="5" y="91"/>
                    <a:pt x="5" y="92"/>
                  </a:cubicBezTo>
                  <a:cubicBezTo>
                    <a:pt x="4" y="98"/>
                    <a:pt x="3" y="105"/>
                    <a:pt x="3" y="112"/>
                  </a:cubicBezTo>
                  <a:cubicBezTo>
                    <a:pt x="3" y="113"/>
                    <a:pt x="3" y="114"/>
                    <a:pt x="4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6" y="114"/>
                    <a:pt x="6" y="113"/>
                    <a:pt x="7" y="112"/>
                  </a:cubicBezTo>
                  <a:cubicBezTo>
                    <a:pt x="7" y="105"/>
                    <a:pt x="8" y="99"/>
                    <a:pt x="9" y="92"/>
                  </a:cubicBezTo>
                  <a:cubicBezTo>
                    <a:pt x="9" y="91"/>
                    <a:pt x="8" y="90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moveTo>
                    <a:pt x="207" y="88"/>
                  </a:moveTo>
                  <a:cubicBezTo>
                    <a:pt x="206" y="88"/>
                    <a:pt x="206" y="88"/>
                    <a:pt x="206" y="88"/>
                  </a:cubicBezTo>
                  <a:cubicBezTo>
                    <a:pt x="205" y="88"/>
                    <a:pt x="204" y="90"/>
                    <a:pt x="205" y="91"/>
                  </a:cubicBezTo>
                  <a:cubicBezTo>
                    <a:pt x="208" y="97"/>
                    <a:pt x="210" y="103"/>
                    <a:pt x="211" y="109"/>
                  </a:cubicBezTo>
                  <a:cubicBezTo>
                    <a:pt x="212" y="110"/>
                    <a:pt x="213" y="111"/>
                    <a:pt x="213" y="111"/>
                  </a:cubicBezTo>
                  <a:cubicBezTo>
                    <a:pt x="214" y="111"/>
                    <a:pt x="214" y="111"/>
                    <a:pt x="214" y="111"/>
                  </a:cubicBezTo>
                  <a:cubicBezTo>
                    <a:pt x="215" y="110"/>
                    <a:pt x="216" y="109"/>
                    <a:pt x="215" y="108"/>
                  </a:cubicBezTo>
                  <a:cubicBezTo>
                    <a:pt x="214" y="101"/>
                    <a:pt x="211" y="95"/>
                    <a:pt x="209" y="89"/>
                  </a:cubicBezTo>
                  <a:cubicBezTo>
                    <a:pt x="208" y="88"/>
                    <a:pt x="208" y="88"/>
                    <a:pt x="207" y="88"/>
                  </a:cubicBezTo>
                  <a:moveTo>
                    <a:pt x="12" y="58"/>
                  </a:moveTo>
                  <a:cubicBezTo>
                    <a:pt x="11" y="58"/>
                    <a:pt x="10" y="58"/>
                    <a:pt x="10" y="59"/>
                  </a:cubicBezTo>
                  <a:cubicBezTo>
                    <a:pt x="8" y="66"/>
                    <a:pt x="7" y="72"/>
                    <a:pt x="6" y="79"/>
                  </a:cubicBezTo>
                  <a:cubicBezTo>
                    <a:pt x="6" y="80"/>
                    <a:pt x="7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9" y="81"/>
                    <a:pt x="10" y="81"/>
                    <a:pt x="10" y="80"/>
                  </a:cubicBezTo>
                  <a:cubicBezTo>
                    <a:pt x="11" y="73"/>
                    <a:pt x="12" y="66"/>
                    <a:pt x="14" y="60"/>
                  </a:cubicBezTo>
                  <a:cubicBezTo>
                    <a:pt x="14" y="59"/>
                    <a:pt x="14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moveTo>
                    <a:pt x="186" y="54"/>
                  </a:moveTo>
                  <a:cubicBezTo>
                    <a:pt x="185" y="54"/>
                    <a:pt x="185" y="54"/>
                    <a:pt x="184" y="55"/>
                  </a:cubicBezTo>
                  <a:cubicBezTo>
                    <a:pt x="183" y="55"/>
                    <a:pt x="183" y="57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8" y="62"/>
                    <a:pt x="192" y="68"/>
                    <a:pt x="196" y="73"/>
                  </a:cubicBezTo>
                  <a:cubicBezTo>
                    <a:pt x="196" y="74"/>
                    <a:pt x="197" y="74"/>
                    <a:pt x="197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9" y="73"/>
                    <a:pt x="200" y="72"/>
                    <a:pt x="199" y="71"/>
                  </a:cubicBezTo>
                  <a:cubicBezTo>
                    <a:pt x="195" y="65"/>
                    <a:pt x="191" y="60"/>
                    <a:pt x="187" y="55"/>
                  </a:cubicBezTo>
                  <a:cubicBezTo>
                    <a:pt x="187" y="54"/>
                    <a:pt x="186" y="54"/>
                    <a:pt x="186" y="54"/>
                  </a:cubicBezTo>
                  <a:moveTo>
                    <a:pt x="156" y="27"/>
                  </a:moveTo>
                  <a:cubicBezTo>
                    <a:pt x="155" y="27"/>
                    <a:pt x="155" y="28"/>
                    <a:pt x="154" y="28"/>
                  </a:cubicBezTo>
                  <a:cubicBezTo>
                    <a:pt x="154" y="29"/>
                    <a:pt x="154" y="30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60" y="35"/>
                    <a:pt x="165" y="39"/>
                    <a:pt x="170" y="43"/>
                  </a:cubicBezTo>
                  <a:cubicBezTo>
                    <a:pt x="171" y="44"/>
                    <a:pt x="171" y="44"/>
                    <a:pt x="172" y="44"/>
                  </a:cubicBezTo>
                  <a:cubicBezTo>
                    <a:pt x="172" y="44"/>
                    <a:pt x="173" y="44"/>
                    <a:pt x="173" y="43"/>
                  </a:cubicBezTo>
                  <a:cubicBezTo>
                    <a:pt x="174" y="42"/>
                    <a:pt x="174" y="41"/>
                    <a:pt x="173" y="40"/>
                  </a:cubicBezTo>
                  <a:cubicBezTo>
                    <a:pt x="168" y="36"/>
                    <a:pt x="163" y="32"/>
                    <a:pt x="157" y="28"/>
                  </a:cubicBezTo>
                  <a:cubicBezTo>
                    <a:pt x="157" y="27"/>
                    <a:pt x="156" y="27"/>
                    <a:pt x="156" y="27"/>
                  </a:cubicBezTo>
                  <a:moveTo>
                    <a:pt x="28" y="21"/>
                  </a:moveTo>
                  <a:cubicBezTo>
                    <a:pt x="28" y="21"/>
                    <a:pt x="27" y="22"/>
                    <a:pt x="27" y="22"/>
                  </a:cubicBezTo>
                  <a:cubicBezTo>
                    <a:pt x="23" y="27"/>
                    <a:pt x="19" y="33"/>
                    <a:pt x="16" y="40"/>
                  </a:cubicBezTo>
                  <a:cubicBezTo>
                    <a:pt x="16" y="41"/>
                    <a:pt x="16" y="42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20" y="42"/>
                    <a:pt x="20" y="41"/>
                  </a:cubicBezTo>
                  <a:cubicBezTo>
                    <a:pt x="23" y="35"/>
                    <a:pt x="26" y="30"/>
                    <a:pt x="30" y="25"/>
                  </a:cubicBezTo>
                  <a:cubicBezTo>
                    <a:pt x="31" y="24"/>
                    <a:pt x="30" y="23"/>
                    <a:pt x="30" y="22"/>
                  </a:cubicBezTo>
                  <a:cubicBezTo>
                    <a:pt x="29" y="22"/>
                    <a:pt x="29" y="21"/>
                    <a:pt x="28" y="21"/>
                  </a:cubicBezTo>
                  <a:moveTo>
                    <a:pt x="121" y="9"/>
                  </a:moveTo>
                  <a:cubicBezTo>
                    <a:pt x="120" y="9"/>
                    <a:pt x="119" y="9"/>
                    <a:pt x="119" y="10"/>
                  </a:cubicBezTo>
                  <a:cubicBezTo>
                    <a:pt x="118" y="11"/>
                    <a:pt x="119" y="12"/>
                    <a:pt x="120" y="13"/>
                  </a:cubicBezTo>
                  <a:cubicBezTo>
                    <a:pt x="126" y="15"/>
                    <a:pt x="132" y="18"/>
                    <a:pt x="138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0" y="21"/>
                    <a:pt x="140" y="21"/>
                    <a:pt x="141" y="20"/>
                  </a:cubicBezTo>
                  <a:cubicBezTo>
                    <a:pt x="141" y="19"/>
                    <a:pt x="141" y="18"/>
                    <a:pt x="140" y="17"/>
                  </a:cubicBezTo>
                  <a:cubicBezTo>
                    <a:pt x="134" y="14"/>
                    <a:pt x="127" y="11"/>
                    <a:pt x="121" y="9"/>
                  </a:cubicBezTo>
                  <a:cubicBezTo>
                    <a:pt x="121" y="9"/>
                    <a:pt x="121" y="9"/>
                    <a:pt x="121" y="9"/>
                  </a:cubicBezTo>
                  <a:moveTo>
                    <a:pt x="62" y="1"/>
                  </a:moveTo>
                  <a:cubicBezTo>
                    <a:pt x="62" y="1"/>
                    <a:pt x="62" y="1"/>
                    <a:pt x="61" y="1"/>
                  </a:cubicBezTo>
                  <a:cubicBezTo>
                    <a:pt x="54" y="3"/>
                    <a:pt x="48" y="5"/>
                    <a:pt x="42" y="8"/>
                  </a:cubicBezTo>
                  <a:cubicBezTo>
                    <a:pt x="41" y="9"/>
                    <a:pt x="41" y="10"/>
                    <a:pt x="41" y="11"/>
                  </a:cubicBezTo>
                  <a:cubicBezTo>
                    <a:pt x="42" y="12"/>
                    <a:pt x="42" y="12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9" y="9"/>
                    <a:pt x="55" y="6"/>
                    <a:pt x="62" y="5"/>
                  </a:cubicBezTo>
                  <a:cubicBezTo>
                    <a:pt x="63" y="5"/>
                    <a:pt x="64" y="4"/>
                    <a:pt x="64" y="3"/>
                  </a:cubicBezTo>
                  <a:cubicBezTo>
                    <a:pt x="64" y="2"/>
                    <a:pt x="63" y="1"/>
                    <a:pt x="62" y="1"/>
                  </a:cubicBezTo>
                  <a:moveTo>
                    <a:pt x="82" y="0"/>
                  </a:moveTo>
                  <a:cubicBezTo>
                    <a:pt x="81" y="0"/>
                    <a:pt x="80" y="1"/>
                    <a:pt x="80" y="2"/>
                  </a:cubicBezTo>
                  <a:cubicBezTo>
                    <a:pt x="80" y="3"/>
                    <a:pt x="80" y="4"/>
                    <a:pt x="82" y="4"/>
                  </a:cubicBezTo>
                  <a:cubicBezTo>
                    <a:pt x="88" y="5"/>
                    <a:pt x="94" y="6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2" y="7"/>
                    <a:pt x="103" y="6"/>
                    <a:pt x="103" y="6"/>
                  </a:cubicBezTo>
                  <a:cubicBezTo>
                    <a:pt x="104" y="4"/>
                    <a:pt x="103" y="3"/>
                    <a:pt x="102" y="3"/>
                  </a:cubicBezTo>
                  <a:cubicBezTo>
                    <a:pt x="95" y="2"/>
                    <a:pt x="88" y="1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5" name="Freeform 414"/>
            <p:cNvSpPr>
              <a:spLocks noEditPoints="1"/>
            </p:cNvSpPr>
            <p:nvPr/>
          </p:nvSpPr>
          <p:spPr bwMode="auto">
            <a:xfrm>
              <a:off x="2746598" y="5745140"/>
              <a:ext cx="188536" cy="46026"/>
            </a:xfrm>
            <a:custGeom>
              <a:avLst/>
              <a:gdLst>
                <a:gd name="T0" fmla="*/ 3 w 99"/>
                <a:gd name="T1" fmla="*/ 16 h 24"/>
                <a:gd name="T2" fmla="*/ 1 w 99"/>
                <a:gd name="T3" fmla="*/ 17 h 24"/>
                <a:gd name="T4" fmla="*/ 2 w 99"/>
                <a:gd name="T5" fmla="*/ 19 h 24"/>
                <a:gd name="T6" fmla="*/ 8 w 99"/>
                <a:gd name="T7" fmla="*/ 22 h 24"/>
                <a:gd name="T8" fmla="*/ 22 w 99"/>
                <a:gd name="T9" fmla="*/ 24 h 24"/>
                <a:gd name="T10" fmla="*/ 22 w 99"/>
                <a:gd name="T11" fmla="*/ 24 h 24"/>
                <a:gd name="T12" fmla="*/ 24 w 99"/>
                <a:gd name="T13" fmla="*/ 23 h 24"/>
                <a:gd name="T14" fmla="*/ 22 w 99"/>
                <a:gd name="T15" fmla="*/ 20 h 24"/>
                <a:gd name="T16" fmla="*/ 9 w 99"/>
                <a:gd name="T17" fmla="*/ 18 h 24"/>
                <a:gd name="T18" fmla="*/ 3 w 99"/>
                <a:gd name="T19" fmla="*/ 16 h 24"/>
                <a:gd name="T20" fmla="*/ 3 w 99"/>
                <a:gd name="T21" fmla="*/ 16 h 24"/>
                <a:gd name="T22" fmla="*/ 61 w 99"/>
                <a:gd name="T23" fmla="*/ 14 h 24"/>
                <a:gd name="T24" fmla="*/ 60 w 99"/>
                <a:gd name="T25" fmla="*/ 14 h 24"/>
                <a:gd name="T26" fmla="*/ 60 w 99"/>
                <a:gd name="T27" fmla="*/ 14 h 24"/>
                <a:gd name="T28" fmla="*/ 41 w 99"/>
                <a:gd name="T29" fmla="*/ 19 h 24"/>
                <a:gd name="T30" fmla="*/ 40 w 99"/>
                <a:gd name="T31" fmla="*/ 22 h 24"/>
                <a:gd name="T32" fmla="*/ 42 w 99"/>
                <a:gd name="T33" fmla="*/ 23 h 24"/>
                <a:gd name="T34" fmla="*/ 42 w 99"/>
                <a:gd name="T35" fmla="*/ 23 h 24"/>
                <a:gd name="T36" fmla="*/ 62 w 99"/>
                <a:gd name="T37" fmla="*/ 18 h 24"/>
                <a:gd name="T38" fmla="*/ 63 w 99"/>
                <a:gd name="T39" fmla="*/ 15 h 24"/>
                <a:gd name="T40" fmla="*/ 61 w 99"/>
                <a:gd name="T41" fmla="*/ 14 h 24"/>
                <a:gd name="T42" fmla="*/ 99 w 99"/>
                <a:gd name="T43" fmla="*/ 0 h 24"/>
                <a:gd name="T44" fmla="*/ 89 w 99"/>
                <a:gd name="T45" fmla="*/ 1 h 24"/>
                <a:gd name="T46" fmla="*/ 79 w 99"/>
                <a:gd name="T47" fmla="*/ 7 h 24"/>
                <a:gd name="T48" fmla="*/ 78 w 99"/>
                <a:gd name="T49" fmla="*/ 9 h 24"/>
                <a:gd name="T50" fmla="*/ 80 w 99"/>
                <a:gd name="T51" fmla="*/ 11 h 24"/>
                <a:gd name="T52" fmla="*/ 80 w 99"/>
                <a:gd name="T53" fmla="*/ 10 h 24"/>
                <a:gd name="T54" fmla="*/ 98 w 99"/>
                <a:gd name="T55" fmla="*/ 1 h 24"/>
                <a:gd name="T56" fmla="*/ 99 w 99"/>
                <a:gd name="T5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24">
                  <a:moveTo>
                    <a:pt x="3" y="16"/>
                  </a:moveTo>
                  <a:cubicBezTo>
                    <a:pt x="2" y="16"/>
                    <a:pt x="1" y="16"/>
                    <a:pt x="1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20"/>
                    <a:pt x="6" y="21"/>
                    <a:pt x="8" y="22"/>
                  </a:cubicBezTo>
                  <a:cubicBezTo>
                    <a:pt x="12" y="23"/>
                    <a:pt x="17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4" y="24"/>
                    <a:pt x="24" y="23"/>
                  </a:cubicBezTo>
                  <a:cubicBezTo>
                    <a:pt x="24" y="22"/>
                    <a:pt x="23" y="21"/>
                    <a:pt x="22" y="20"/>
                  </a:cubicBezTo>
                  <a:cubicBezTo>
                    <a:pt x="18" y="20"/>
                    <a:pt x="13" y="19"/>
                    <a:pt x="9" y="18"/>
                  </a:cubicBezTo>
                  <a:cubicBezTo>
                    <a:pt x="7" y="17"/>
                    <a:pt x="5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61" y="14"/>
                  </a:moveTo>
                  <a:cubicBezTo>
                    <a:pt x="61" y="14"/>
                    <a:pt x="61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4" y="16"/>
                    <a:pt x="48" y="18"/>
                    <a:pt x="41" y="19"/>
                  </a:cubicBezTo>
                  <a:cubicBezTo>
                    <a:pt x="40" y="19"/>
                    <a:pt x="40" y="20"/>
                    <a:pt x="40" y="22"/>
                  </a:cubicBezTo>
                  <a:cubicBezTo>
                    <a:pt x="40" y="23"/>
                    <a:pt x="41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9" y="22"/>
                    <a:pt x="55" y="20"/>
                    <a:pt x="62" y="18"/>
                  </a:cubicBezTo>
                  <a:cubicBezTo>
                    <a:pt x="63" y="18"/>
                    <a:pt x="63" y="16"/>
                    <a:pt x="63" y="15"/>
                  </a:cubicBezTo>
                  <a:cubicBezTo>
                    <a:pt x="63" y="15"/>
                    <a:pt x="62" y="14"/>
                    <a:pt x="61" y="14"/>
                  </a:cubicBezTo>
                  <a:moveTo>
                    <a:pt x="99" y="0"/>
                  </a:moveTo>
                  <a:cubicBezTo>
                    <a:pt x="96" y="1"/>
                    <a:pt x="93" y="1"/>
                    <a:pt x="89" y="1"/>
                  </a:cubicBezTo>
                  <a:cubicBezTo>
                    <a:pt x="86" y="3"/>
                    <a:pt x="82" y="5"/>
                    <a:pt x="79" y="7"/>
                  </a:cubicBezTo>
                  <a:cubicBezTo>
                    <a:pt x="78" y="7"/>
                    <a:pt x="77" y="8"/>
                    <a:pt x="78" y="9"/>
                  </a:cubicBezTo>
                  <a:cubicBezTo>
                    <a:pt x="78" y="10"/>
                    <a:pt x="79" y="11"/>
                    <a:pt x="80" y="11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7" y="7"/>
                    <a:pt x="93" y="4"/>
                    <a:pt x="98" y="1"/>
                  </a:cubicBezTo>
                  <a:cubicBezTo>
                    <a:pt x="99" y="1"/>
                    <a:pt x="99" y="1"/>
                    <a:pt x="99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6" name="Freeform 415"/>
            <p:cNvSpPr/>
            <p:nvPr/>
          </p:nvSpPr>
          <p:spPr bwMode="auto">
            <a:xfrm>
              <a:off x="2714911" y="5335666"/>
              <a:ext cx="305777" cy="355513"/>
            </a:xfrm>
            <a:custGeom>
              <a:avLst/>
              <a:gdLst>
                <a:gd name="T0" fmla="*/ 29 w 161"/>
                <a:gd name="T1" fmla="*/ 51 h 186"/>
                <a:gd name="T2" fmla="*/ 119 w 161"/>
                <a:gd name="T3" fmla="*/ 38 h 186"/>
                <a:gd name="T4" fmla="*/ 143 w 161"/>
                <a:gd name="T5" fmla="*/ 79 h 186"/>
                <a:gd name="T6" fmla="*/ 105 w 161"/>
                <a:gd name="T7" fmla="*/ 161 h 186"/>
                <a:gd name="T8" fmla="*/ 18 w 161"/>
                <a:gd name="T9" fmla="*/ 144 h 186"/>
                <a:gd name="T10" fmla="*/ 29 w 161"/>
                <a:gd name="T11" fmla="*/ 51 h 186"/>
                <a:gd name="T12" fmla="*/ 28 w 161"/>
                <a:gd name="T13" fmla="*/ 53 h 186"/>
                <a:gd name="T14" fmla="*/ 29 w 161"/>
                <a:gd name="T15" fmla="*/ 169 h 186"/>
                <a:gd name="T16" fmla="*/ 99 w 161"/>
                <a:gd name="T17" fmla="*/ 165 h 186"/>
                <a:gd name="T18" fmla="*/ 140 w 161"/>
                <a:gd name="T19" fmla="*/ 127 h 186"/>
                <a:gd name="T20" fmla="*/ 99 w 161"/>
                <a:gd name="T21" fmla="*/ 21 h 186"/>
                <a:gd name="T22" fmla="*/ 46 w 161"/>
                <a:gd name="T23" fmla="*/ 21 h 186"/>
                <a:gd name="T24" fmla="*/ 28 w 161"/>
                <a:gd name="T25" fmla="*/ 53 h 186"/>
                <a:gd name="T26" fmla="*/ 29 w 161"/>
                <a:gd name="T27" fmla="*/ 5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186">
                  <a:moveTo>
                    <a:pt x="29" y="51"/>
                  </a:moveTo>
                  <a:cubicBezTo>
                    <a:pt x="46" y="0"/>
                    <a:pt x="89" y="10"/>
                    <a:pt x="119" y="38"/>
                  </a:cubicBezTo>
                  <a:cubicBezTo>
                    <a:pt x="131" y="49"/>
                    <a:pt x="139" y="64"/>
                    <a:pt x="143" y="79"/>
                  </a:cubicBezTo>
                  <a:cubicBezTo>
                    <a:pt x="152" y="113"/>
                    <a:pt x="134" y="144"/>
                    <a:pt x="105" y="161"/>
                  </a:cubicBezTo>
                  <a:cubicBezTo>
                    <a:pt x="75" y="179"/>
                    <a:pt x="29" y="185"/>
                    <a:pt x="18" y="144"/>
                  </a:cubicBezTo>
                  <a:cubicBezTo>
                    <a:pt x="10" y="114"/>
                    <a:pt x="21" y="79"/>
                    <a:pt x="29" y="51"/>
                  </a:cubicBezTo>
                  <a:cubicBezTo>
                    <a:pt x="29" y="51"/>
                    <a:pt x="28" y="52"/>
                    <a:pt x="28" y="53"/>
                  </a:cubicBezTo>
                  <a:cubicBezTo>
                    <a:pt x="18" y="86"/>
                    <a:pt x="0" y="141"/>
                    <a:pt x="29" y="169"/>
                  </a:cubicBezTo>
                  <a:cubicBezTo>
                    <a:pt x="47" y="186"/>
                    <a:pt x="80" y="174"/>
                    <a:pt x="99" y="165"/>
                  </a:cubicBezTo>
                  <a:cubicBezTo>
                    <a:pt x="117" y="157"/>
                    <a:pt x="131" y="144"/>
                    <a:pt x="140" y="127"/>
                  </a:cubicBezTo>
                  <a:cubicBezTo>
                    <a:pt x="161" y="88"/>
                    <a:pt x="134" y="40"/>
                    <a:pt x="99" y="21"/>
                  </a:cubicBezTo>
                  <a:cubicBezTo>
                    <a:pt x="82" y="11"/>
                    <a:pt x="62" y="7"/>
                    <a:pt x="46" y="21"/>
                  </a:cubicBezTo>
                  <a:cubicBezTo>
                    <a:pt x="36" y="28"/>
                    <a:pt x="32" y="42"/>
                    <a:pt x="28" y="53"/>
                  </a:cubicBezTo>
                  <a:cubicBezTo>
                    <a:pt x="28" y="53"/>
                    <a:pt x="29" y="52"/>
                    <a:pt x="29" y="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图片 4" descr="dabcd06a6544a19734e2cd66cdc765b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8390" y="2875280"/>
            <a:ext cx="3167380" cy="374523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9052560" y="0"/>
            <a:ext cx="3139440" cy="287383"/>
          </a:xfrm>
          <a:prstGeom prst="rect">
            <a:avLst/>
          </a:prstGeom>
          <a:solidFill>
            <a:srgbClr val="AFEBFE"/>
          </a:solidFill>
          <a:ln>
            <a:solidFill>
              <a:srgbClr val="AFEB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airplan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73" grpId="0" animBg="1"/>
      <p:bldP spid="7173" grpId="1" animBg="1"/>
      <p:bldP spid="36" grpId="0" animBg="1"/>
      <p:bldP spid="36" grpId="1" animBg="1"/>
      <p:bldP spid="40" grpId="0" animBg="1"/>
      <p:bldP spid="40" grpId="1" animBg="1"/>
      <p:bldP spid="44" grpId="0" animBg="1"/>
      <p:bldP spid="4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13CC95-953D-42CC-8207-A1EFB394ED64}"/>
              </a:ext>
            </a:extLst>
          </p:cNvPr>
          <p:cNvGrpSpPr/>
          <p:nvPr/>
        </p:nvGrpSpPr>
        <p:grpSpPr>
          <a:xfrm>
            <a:off x="3809929" y="1791043"/>
            <a:ext cx="6526263" cy="2315191"/>
            <a:chOff x="3770522" y="943551"/>
            <a:chExt cx="3822655" cy="231519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9CCE898-329D-43E9-9EF7-6935E8B121BC}"/>
                </a:ext>
              </a:extLst>
            </p:cNvPr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>
                <a:extLst>
                  <a:ext uri="{FF2B5EF4-FFF2-40B4-BE49-F238E27FC236}">
                    <a16:creationId xmlns:a16="http://schemas.microsoft.com/office/drawing/2014/main" id="{C9A10510-73D6-48FC-9336-FA1260DCA4BA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2FD35-A33C-446F-AE51-FD7DA0AF6ED3}"/>
                  </a:ext>
                </a:extLst>
              </p:cNvPr>
              <p:cNvSpPr txBox="1"/>
              <p:nvPr/>
            </p:nvSpPr>
            <p:spPr>
              <a:xfrm>
                <a:off x="189172" y="2284988"/>
                <a:ext cx="2020682" cy="1485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Bần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thần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Chỉ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tâm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trạng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nhớ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thương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lưu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luyến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nghĩ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ngợi</a:t>
                </a: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cxnSp>
          <p:nvCxnSpPr>
            <p:cNvPr id="54" name="10">
              <a:extLst>
                <a:ext uri="{FF2B5EF4-FFF2-40B4-BE49-F238E27FC236}">
                  <a16:creationId xmlns:a16="http://schemas.microsoft.com/office/drawing/2014/main" id="{6561E117-C024-4BC6-843F-92B4B358A11C}"/>
                </a:ext>
              </a:extLst>
            </p:cNvPr>
            <p:cNvCxnSpPr>
              <a:cxnSpLocks/>
            </p:cNvCxnSpPr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6422178C-AE06-45AE-9141-7F83C5CD27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1029" y="0"/>
            <a:ext cx="1240971" cy="8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21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1874532" y="1065736"/>
            <a:ext cx="362191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1247C1-6F34-FC4D-B310-4530610AC21F}"/>
              </a:ext>
            </a:extLst>
          </p:cNvPr>
          <p:cNvSpPr/>
          <p:nvPr/>
        </p:nvSpPr>
        <p:spPr>
          <a:xfrm>
            <a:off x="4296437" y="785163"/>
            <a:ext cx="7450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là một bộ phận của vó bắt cá.</a:t>
            </a:r>
            <a:endParaRPr lang="x-non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00572A-79BD-EC42-8362-0265447F1B81}"/>
              </a:ext>
            </a:extLst>
          </p:cNvPr>
          <p:cNvSpPr/>
          <p:nvPr/>
        </p:nvSpPr>
        <p:spPr>
          <a:xfrm>
            <a:off x="2301875" y="600420"/>
            <a:ext cx="55954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gọng vó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Cất vó trên sông mùa nước đục">
            <a:extLst>
              <a:ext uri="{FF2B5EF4-FFF2-40B4-BE49-F238E27FC236}">
                <a16:creationId xmlns:a16="http://schemas.microsoft.com/office/drawing/2014/main" id="{9AE08F46-1453-9E49-8623-A012A5EB3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06" y="1575583"/>
            <a:ext cx="8679766" cy="495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9584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origami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32F20C-8E8B-43F4-A7BC-D437A8237099}"/>
              </a:ext>
            </a:extLst>
          </p:cNvPr>
          <p:cNvSpPr/>
          <p:nvPr/>
        </p:nvSpPr>
        <p:spPr>
          <a:xfrm>
            <a:off x="3802568" y="1001344"/>
            <a:ext cx="8389432" cy="5856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204B61-F860-477C-8B5B-BC0303C14437}"/>
              </a:ext>
            </a:extLst>
          </p:cNvPr>
          <p:cNvSpPr txBox="1"/>
          <p:nvPr/>
        </p:nvSpPr>
        <p:spPr>
          <a:xfrm>
            <a:off x="3858323" y="1300386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dậy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rì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rào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43A3A-A75E-4BBF-A23C-D15EA692F4EE}"/>
              </a:ext>
            </a:extLst>
          </p:cNvPr>
          <p:cNvSpPr txBox="1"/>
          <p:nvPr/>
        </p:nvSpPr>
        <p:spPr>
          <a:xfrm>
            <a:off x="3802568" y="3415310"/>
            <a:ext cx="4679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trưa đồng đầy nắng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Trâu nằm nhai bóng râm,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bần thần nhớ gió,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Chợt về đầy tiếng chim.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C7A157-E994-4BC8-A105-340F43EF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0256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E097EF-6304-4A7B-B718-1FE4ED8D1555}"/>
              </a:ext>
            </a:extLst>
          </p:cNvPr>
          <p:cNvSpPr txBox="1"/>
          <p:nvPr/>
        </p:nvSpPr>
        <p:spPr>
          <a:xfrm>
            <a:off x="6096000" y="127878"/>
            <a:ext cx="2546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7AB98F-60BC-46D7-B075-ADAAAB803D27}"/>
              </a:ext>
            </a:extLst>
          </p:cNvPr>
          <p:cNvSpPr txBox="1"/>
          <p:nvPr/>
        </p:nvSpPr>
        <p:spPr>
          <a:xfrm>
            <a:off x="8188713" y="1316485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 trời xuống núi ngủ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nâng vầng trăng lên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Sao, sao treo đầy cành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A87F64-2B0F-4E4F-98DE-2E4FD0B2EE36}"/>
              </a:ext>
            </a:extLst>
          </p:cNvPr>
          <p:cNvSpPr txBox="1"/>
          <p:nvPr/>
        </p:nvSpPr>
        <p:spPr>
          <a:xfrm>
            <a:off x="8188713" y="3423424"/>
            <a:ext cx="4237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gáy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sáng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30BB61-85C7-4449-8D35-17AA95E52972}"/>
              </a:ext>
            </a:extLst>
          </p:cNvPr>
          <p:cNvSpPr txBox="1"/>
          <p:nvPr/>
        </p:nvSpPr>
        <p:spPr>
          <a:xfrm>
            <a:off x="9043639" y="5255535"/>
            <a:ext cx="314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52560" y="0"/>
            <a:ext cx="3139440" cy="2873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66A0AA00-F112-4C40-888C-15D500138A86}"/>
              </a:ext>
            </a:extLst>
          </p:cNvPr>
          <p:cNvSpPr/>
          <p:nvPr/>
        </p:nvSpPr>
        <p:spPr>
          <a:xfrm>
            <a:off x="8539041" y="0"/>
            <a:ext cx="3783588" cy="113872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4D1656EC-6174-42AA-B638-4D2D2CCF0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798" y="1075083"/>
            <a:ext cx="527050" cy="196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D851A1C4-E72E-4C97-9CF0-9E2EB8E59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043" y="3190006"/>
            <a:ext cx="527050" cy="193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66659D98-67C6-4E2F-8299-3629FC5CE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860" y="1048957"/>
            <a:ext cx="527050" cy="195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10F5F00F-A33C-4E47-8D34-9282CCEC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67" y="3253645"/>
            <a:ext cx="527050" cy="186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2373122F-57D8-4F82-9B58-A2E370321FBF}"/>
              </a:ext>
            </a:extLst>
          </p:cNvPr>
          <p:cNvSpPr/>
          <p:nvPr/>
        </p:nvSpPr>
        <p:spPr>
          <a:xfrm>
            <a:off x="3414794" y="129227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E0B90CE-F60E-4ED1-BAAD-8F82A92AEB35}"/>
              </a:ext>
            </a:extLst>
          </p:cNvPr>
          <p:cNvSpPr/>
          <p:nvPr/>
        </p:nvSpPr>
        <p:spPr>
          <a:xfrm>
            <a:off x="3244152" y="349302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F065786-6752-43B8-9F3B-5D672C198BA6}"/>
              </a:ext>
            </a:extLst>
          </p:cNvPr>
          <p:cNvSpPr/>
          <p:nvPr/>
        </p:nvSpPr>
        <p:spPr>
          <a:xfrm>
            <a:off x="7569393" y="1316485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57FD5B-6E3D-4B56-AFA7-D30299D6D4F4}"/>
              </a:ext>
            </a:extLst>
          </p:cNvPr>
          <p:cNvSpPr/>
          <p:nvPr/>
        </p:nvSpPr>
        <p:spPr>
          <a:xfrm>
            <a:off x="7732788" y="3220293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2929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6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9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2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5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8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1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3"/>
          <a:stretch>
            <a:fillRect/>
          </a:stretch>
        </p:blipFill>
        <p:spPr>
          <a:xfrm>
            <a:off x="821444" y="758283"/>
            <a:ext cx="10017422" cy="55709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DDC807-C27C-421C-BDBD-D4A5AB83026A}"/>
              </a:ext>
            </a:extLst>
          </p:cNvPr>
          <p:cNvSpPr txBox="1"/>
          <p:nvPr/>
        </p:nvSpPr>
        <p:spPr>
          <a:xfrm>
            <a:off x="3033251" y="52881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đọc câu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2846CF-AF4C-4A97-935C-73AD6AB1037C}"/>
              </a:ext>
            </a:extLst>
          </p:cNvPr>
          <p:cNvSpPr txBox="1"/>
          <p:nvPr/>
        </p:nvSpPr>
        <p:spPr>
          <a:xfrm>
            <a:off x="3713472" y="3543736"/>
            <a:ext cx="74804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 sớm mai thức dậy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 tre xanh rì rào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 tre cong gọng vó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 mặt trời lên cao.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52560" y="0"/>
            <a:ext cx="3139440" cy="287383"/>
          </a:xfrm>
          <a:prstGeom prst="rect">
            <a:avLst/>
          </a:prstGeom>
          <a:solidFill>
            <a:srgbClr val="AFEBFE"/>
          </a:solidFill>
          <a:ln>
            <a:solidFill>
              <a:srgbClr val="AFEB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686259" y="3654694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048007" y="4174315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320747" y="4681738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162800" y="4174316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671633" y="4632300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015682" y="5152358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87194" y="3682152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453698" y="5158985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513332" y="5158985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3"/>
          <a:stretch>
            <a:fillRect/>
          </a:stretch>
        </p:blipFill>
        <p:spPr>
          <a:xfrm>
            <a:off x="733932" y="804266"/>
            <a:ext cx="10017422" cy="55709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DDC807-C27C-421C-BDBD-D4A5AB83026A}"/>
              </a:ext>
            </a:extLst>
          </p:cNvPr>
          <p:cNvSpPr txBox="1"/>
          <p:nvPr/>
        </p:nvSpPr>
        <p:spPr>
          <a:xfrm>
            <a:off x="3033251" y="52881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đọc câu</a:t>
            </a:r>
          </a:p>
        </p:txBody>
      </p:sp>
      <p:sp>
        <p:nvSpPr>
          <p:cNvPr id="5" name="Rectangle 4"/>
          <p:cNvSpPr/>
          <p:nvPr/>
        </p:nvSpPr>
        <p:spPr>
          <a:xfrm>
            <a:off x="9052560" y="0"/>
            <a:ext cx="3139440" cy="287383"/>
          </a:xfrm>
          <a:prstGeom prst="rect">
            <a:avLst/>
          </a:prstGeom>
          <a:solidFill>
            <a:srgbClr val="AFEBFE"/>
          </a:solidFill>
          <a:ln>
            <a:solidFill>
              <a:srgbClr val="AFEB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F43A3A-A75E-4BBF-A23C-D15EA692F4EE}"/>
              </a:ext>
            </a:extLst>
          </p:cNvPr>
          <p:cNvSpPr txBox="1"/>
          <p:nvPr/>
        </p:nvSpPr>
        <p:spPr>
          <a:xfrm>
            <a:off x="3582074" y="3589720"/>
            <a:ext cx="4679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trưa đồng đầy nắng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Trâu nằm nhai bóng râm,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bần thần nhớ gió,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Chợt về đầy tiếng chim.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7832041" y="3719503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412499" y="4128867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613380" y="4181297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623374" y="4529339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862180" y="4982241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971507" y="4581769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464349" y="3734208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292443" y="4982241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345457" y="4982241"/>
            <a:ext cx="119269" cy="400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82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1004</Words>
  <Application>Microsoft Office PowerPoint</Application>
  <PresentationFormat>Widescreen</PresentationFormat>
  <Paragraphs>190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24</vt:i4>
      </vt:variant>
    </vt:vector>
  </HeadingPairs>
  <TitlesOfParts>
    <vt:vector size="44" baseType="lpstr">
      <vt:lpstr>等线</vt:lpstr>
      <vt:lpstr>等线 Light</vt:lpstr>
      <vt:lpstr>微软雅黑</vt:lpstr>
      <vt:lpstr>宋体</vt:lpstr>
      <vt:lpstr>Arial</vt:lpstr>
      <vt:lpstr>Calibri</vt:lpstr>
      <vt:lpstr>Kalam</vt:lpstr>
      <vt:lpstr>Montserrat</vt:lpstr>
      <vt:lpstr>Times New Roman</vt:lpstr>
      <vt:lpstr>UTM Avo</vt:lpstr>
      <vt:lpstr>Wingdings</vt:lpstr>
      <vt:lpstr>千图网拥有20W+精美PPT模板 更多PPT模板下载至：www.58pic.com/office/ppt​​</vt:lpstr>
      <vt:lpstr>Office 主题</vt:lpstr>
      <vt:lpstr>5_Office Theme</vt:lpstr>
      <vt:lpstr>3_Office 主题​​</vt:lpstr>
      <vt:lpstr>Office 主题​​</vt:lpstr>
      <vt:lpstr>Doodle Sketchbook by Slidesgo</vt:lpstr>
      <vt:lpstr>1_Doodle Sketchbook by Slidesgo</vt:lpstr>
      <vt:lpstr>2_Doodle Sketchbook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Hanh Tham</cp:lastModifiedBy>
  <cp:revision>67</cp:revision>
  <dcterms:created xsi:type="dcterms:W3CDTF">2021-08-01T08:19:40Z</dcterms:created>
  <dcterms:modified xsi:type="dcterms:W3CDTF">2025-02-15T14:47:44Z</dcterms:modified>
</cp:coreProperties>
</file>