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  <p:sldMasterId id="2147483689" r:id="rId4"/>
  </p:sldMasterIdLst>
  <p:notesMasterIdLst>
    <p:notesMasterId r:id="rId42"/>
  </p:notesMasterIdLst>
  <p:sldIdLst>
    <p:sldId id="334" r:id="rId5"/>
    <p:sldId id="335" r:id="rId6"/>
    <p:sldId id="336" r:id="rId7"/>
    <p:sldId id="337" r:id="rId8"/>
    <p:sldId id="338" r:id="rId9"/>
    <p:sldId id="299" r:id="rId10"/>
    <p:sldId id="347" r:id="rId11"/>
    <p:sldId id="339" r:id="rId12"/>
    <p:sldId id="311" r:id="rId13"/>
    <p:sldId id="322" r:id="rId14"/>
    <p:sldId id="341" r:id="rId15"/>
    <p:sldId id="342" r:id="rId16"/>
    <p:sldId id="350" r:id="rId17"/>
    <p:sldId id="351" r:id="rId18"/>
    <p:sldId id="352" r:id="rId19"/>
    <p:sldId id="356" r:id="rId20"/>
    <p:sldId id="353" r:id="rId21"/>
    <p:sldId id="315" r:id="rId22"/>
    <p:sldId id="354" r:id="rId23"/>
    <p:sldId id="288" r:id="rId24"/>
    <p:sldId id="331" r:id="rId25"/>
    <p:sldId id="324" r:id="rId26"/>
    <p:sldId id="343" r:id="rId27"/>
    <p:sldId id="358" r:id="rId28"/>
    <p:sldId id="282" r:id="rId29"/>
    <p:sldId id="327" r:id="rId30"/>
    <p:sldId id="344" r:id="rId31"/>
    <p:sldId id="345" r:id="rId32"/>
    <p:sldId id="346" r:id="rId33"/>
    <p:sldId id="357" r:id="rId34"/>
    <p:sldId id="256" r:id="rId35"/>
    <p:sldId id="328" r:id="rId36"/>
    <p:sldId id="330" r:id="rId37"/>
    <p:sldId id="268" r:id="rId38"/>
    <p:sldId id="321" r:id="rId39"/>
    <p:sldId id="349" r:id="rId40"/>
    <p:sldId id="28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CCFF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9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6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89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41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2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5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10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08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29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38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21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6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2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39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73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7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85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92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84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36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94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2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27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2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38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70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29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68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27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37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30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57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3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7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1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8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LẬT MẢNH GHÉP</a:t>
            </a: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6573"/>
            <a:ext cx="11067263" cy="78303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14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78763" y="1194559"/>
            <a:ext cx="449612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707" y="1766572"/>
            <a:ext cx="29020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3978" y="2594887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6706" y="3429000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 chí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6705" y="4221420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45243" y="2107543"/>
            <a:ext cx="524673" cy="8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804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8042" y="6751462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8467" y="2107543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7050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1BFA7C8-D0F8-4195-8D8D-4D5E4D0A399B}"/>
              </a:ext>
            </a:extLst>
          </p:cNvPr>
          <p:cNvSpPr/>
          <p:nvPr/>
        </p:nvSpPr>
        <p:spPr>
          <a:xfrm>
            <a:off x="456879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B8A442-73BF-46B3-984B-EFFF5F5038A9}"/>
              </a:ext>
            </a:extLst>
          </p:cNvPr>
          <p:cNvSpPr/>
          <p:nvPr/>
        </p:nvSpPr>
        <p:spPr>
          <a:xfrm>
            <a:off x="415918" y="293314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997C4B-95DD-4C5D-B38C-1A7250D85621}"/>
              </a:ext>
            </a:extLst>
          </p:cNvPr>
          <p:cNvSpPr/>
          <p:nvPr/>
        </p:nvSpPr>
        <p:spPr>
          <a:xfrm>
            <a:off x="456879" y="504060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4779EA-C094-4094-8177-9A0BD9FD1A30}"/>
              </a:ext>
            </a:extLst>
          </p:cNvPr>
          <p:cNvSpPr/>
          <p:nvPr/>
        </p:nvSpPr>
        <p:spPr>
          <a:xfrm>
            <a:off x="4303518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F31B9C-3A79-445A-96AC-7D44B8FB8A80}"/>
              </a:ext>
            </a:extLst>
          </p:cNvPr>
          <p:cNvSpPr/>
          <p:nvPr/>
        </p:nvSpPr>
        <p:spPr>
          <a:xfrm>
            <a:off x="4303518" y="295938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24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9FD221-BB36-4F4F-908A-18FDB96F6886}"/>
              </a:ext>
            </a:extLst>
          </p:cNvPr>
          <p:cNvSpPr/>
          <p:nvPr/>
        </p:nvSpPr>
        <p:spPr>
          <a:xfrm>
            <a:off x="456879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720963-FCEA-40AD-8A34-08AA5181F881}"/>
              </a:ext>
            </a:extLst>
          </p:cNvPr>
          <p:cNvSpPr/>
          <p:nvPr/>
        </p:nvSpPr>
        <p:spPr>
          <a:xfrm>
            <a:off x="415918" y="293314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E0A5F5-82E0-464A-9C71-0C90EC1A4609}"/>
              </a:ext>
            </a:extLst>
          </p:cNvPr>
          <p:cNvSpPr/>
          <p:nvPr/>
        </p:nvSpPr>
        <p:spPr>
          <a:xfrm>
            <a:off x="456879" y="504060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8C5F21-75F4-4BCC-8FB5-0192CC32B07A}"/>
              </a:ext>
            </a:extLst>
          </p:cNvPr>
          <p:cNvSpPr/>
          <p:nvPr/>
        </p:nvSpPr>
        <p:spPr>
          <a:xfrm>
            <a:off x="4303518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7C0CD6-76B7-4DD1-8A0F-53122FC7B3D2}"/>
              </a:ext>
            </a:extLst>
          </p:cNvPr>
          <p:cNvSpPr/>
          <p:nvPr/>
        </p:nvSpPr>
        <p:spPr>
          <a:xfrm>
            <a:off x="4303518" y="295938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10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2509520" y="698976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i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4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4800" b="1" i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4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4800" b="1" i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4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4800" b="1" i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4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en-US" sz="4800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7409180" y="745846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7660640" y="2283283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6AD2D9-2DC7-86D9-E38C-0F8E58116B91}"/>
              </a:ext>
            </a:extLst>
          </p:cNvPr>
          <p:cNvGrpSpPr/>
          <p:nvPr/>
        </p:nvGrpSpPr>
        <p:grpSpPr>
          <a:xfrm>
            <a:off x="6654800" y="1487527"/>
            <a:ext cx="274320" cy="617038"/>
            <a:chOff x="6471920" y="1497687"/>
            <a:chExt cx="274320" cy="61703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56B0865-6C12-4205-4F53-C1AFDCDB14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290437-FF2B-1831-C445-5EBFA3DCDF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7246620" y="3042007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2275840" y="722411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6228080" y="856328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7183120" y="2271596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6B0865-6C12-4205-4F53-C1AFDCDB14CE}"/>
              </a:ext>
            </a:extLst>
          </p:cNvPr>
          <p:cNvCxnSpPr>
            <a:cxnSpLocks/>
          </p:cNvCxnSpPr>
          <p:nvPr/>
        </p:nvCxnSpPr>
        <p:spPr>
          <a:xfrm flipH="1">
            <a:off x="6146800" y="1605009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7345680" y="2888634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1981201" y="905684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6776720" y="1008561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6461760" y="2567670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6B0865-6C12-4205-4F53-C1AFDCDB14CE}"/>
              </a:ext>
            </a:extLst>
          </p:cNvPr>
          <p:cNvCxnSpPr>
            <a:cxnSpLocks/>
          </p:cNvCxnSpPr>
          <p:nvPr/>
        </p:nvCxnSpPr>
        <p:spPr>
          <a:xfrm flipH="1">
            <a:off x="6573520" y="1799706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7430770" y="3184708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483749" y="1453652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/>
        </p:blipFill>
        <p:spPr bwMode="auto">
          <a:xfrm>
            <a:off x="2388093" y="2165869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97" y="21925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1981201" y="810974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7081522" y="880649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6400800" y="2369065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6B0865-6C12-4205-4F53-C1AFDCDB14CE}"/>
              </a:ext>
            </a:extLst>
          </p:cNvPr>
          <p:cNvCxnSpPr>
            <a:cxnSpLocks/>
          </p:cNvCxnSpPr>
          <p:nvPr/>
        </p:nvCxnSpPr>
        <p:spPr>
          <a:xfrm flipH="1">
            <a:off x="7449820" y="1663965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7940041" y="3120481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-455357" y="1898902"/>
            <a:ext cx="1141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Tỏ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ra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lòng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muốn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630" y="2635737"/>
            <a:ext cx="918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1892299" y="745847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7236460" y="876648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6543040" y="2388446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6AD2D9-2DC7-86D9-E38C-0F8E58116B91}"/>
              </a:ext>
            </a:extLst>
          </p:cNvPr>
          <p:cNvGrpSpPr/>
          <p:nvPr/>
        </p:nvGrpSpPr>
        <p:grpSpPr>
          <a:xfrm>
            <a:off x="6350000" y="1625599"/>
            <a:ext cx="274320" cy="617038"/>
            <a:chOff x="6471920" y="1497687"/>
            <a:chExt cx="274320" cy="61703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56B0865-6C12-4205-4F53-C1AFDCDB14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290437-FF2B-1831-C445-5EBFA3DCDF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6814820" y="3005484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238" y="923389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074" name="Picture 2" descr="Nhảy Dâ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1" y="1713968"/>
            <a:ext cx="5430820" cy="325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4146193" y="5172814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1"/>
            <a:ext cx="10995949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5" y="113324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1098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8">
              <a:lnSpc>
                <a:spcPct val="150000"/>
              </a:lnSpc>
              <a:defRPr/>
            </a:pP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95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238240" y="1079984"/>
            <a:ext cx="5204163" cy="3593616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59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Ngắt, nghỉ hơi đúng.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9"/>
            <a:ext cx="5953465" cy="3464571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628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9" y="-1559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" y="0"/>
            <a:ext cx="12140957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6" y="260881"/>
            <a:ext cx="9442360" cy="6040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076" y="2858237"/>
            <a:ext cx="11203016" cy="1844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625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 đọc</a:t>
            </a:r>
            <a:endParaRPr kumimoji="0" lang="zh-CN" altLang="en-US" sz="8625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64" y="1342838"/>
            <a:ext cx="1969841" cy="19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</p:spTree>
    <p:extLst>
      <p:ext uri="{BB962C8B-B14F-4D97-AF65-F5344CB8AC3E}">
        <p14:creationId xmlns:p14="http://schemas.microsoft.com/office/powerpoint/2010/main" val="18247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9FD221-BB36-4F4F-908A-18FDB96F6886}"/>
              </a:ext>
            </a:extLst>
          </p:cNvPr>
          <p:cNvSpPr/>
          <p:nvPr/>
        </p:nvSpPr>
        <p:spPr>
          <a:xfrm>
            <a:off x="456879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720963-FCEA-40AD-8A34-08AA5181F881}"/>
              </a:ext>
            </a:extLst>
          </p:cNvPr>
          <p:cNvSpPr/>
          <p:nvPr/>
        </p:nvSpPr>
        <p:spPr>
          <a:xfrm>
            <a:off x="415918" y="293314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E0A5F5-82E0-464A-9C71-0C90EC1A4609}"/>
              </a:ext>
            </a:extLst>
          </p:cNvPr>
          <p:cNvSpPr/>
          <p:nvPr/>
        </p:nvSpPr>
        <p:spPr>
          <a:xfrm>
            <a:off x="456879" y="504060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8C5F21-75F4-4BCC-8FB5-0192CC32B07A}"/>
              </a:ext>
            </a:extLst>
          </p:cNvPr>
          <p:cNvSpPr/>
          <p:nvPr/>
        </p:nvSpPr>
        <p:spPr>
          <a:xfrm>
            <a:off x="4303518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7C0CD6-76B7-4DD1-8A0F-53122FC7B3D2}"/>
              </a:ext>
            </a:extLst>
          </p:cNvPr>
          <p:cNvSpPr/>
          <p:nvPr/>
        </p:nvSpPr>
        <p:spPr>
          <a:xfrm>
            <a:off x="4303518" y="295938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94272"/>
            <a:ext cx="4263952" cy="1733690"/>
          </a:xfrm>
          <a:prstGeom prst="clou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9" y="-175128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70715" y="341558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3115" y="3399712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07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chuột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31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78" t="62145" r="30543" b="25038"/>
          <a:stretch/>
        </p:blipFill>
        <p:spPr>
          <a:xfrm>
            <a:off x="1826438" y="1620027"/>
            <a:ext cx="8189433" cy="14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88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43992" y="2340931"/>
            <a:ext cx="3115408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1150" y="252850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5430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7545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272" y="44098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38898" y="970221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14774" y="2264297"/>
            <a:ext cx="8817784" cy="3094512"/>
            <a:chOff x="3641819" y="56683"/>
            <a:chExt cx="10039458" cy="2950718"/>
          </a:xfrm>
        </p:grpSpPr>
        <p:grpSp>
          <p:nvGrpSpPr>
            <p:cNvPr id="14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295480" y="650224"/>
              <a:ext cx="8708300" cy="1672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nặn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luôn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tâm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8656" y="1012752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98" y="2532111"/>
            <a:ext cx="4139460" cy="41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504949"/>
            <a:ext cx="571500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3857279" y="1339668"/>
            <a:ext cx="463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2286274" y="2170665"/>
            <a:ext cx="7772233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8">
              <a:lnSpc>
                <a:spcPct val="150000"/>
              </a:lnSpc>
            </a:pPr>
            <a:r>
              <a:rPr lang="vi-VN" sz="3600" b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 qua trò chơi dân gian nặn đồ chơi thấy được niềm vui tuổi thơ và tình cảm mà bạn nhỏ dành cho những người thân trong gia đình.</a:t>
            </a:r>
          </a:p>
          <a:p>
            <a:pPr lvl="0" algn="ctr" defTabSz="914378">
              <a:lnSpc>
                <a:spcPct val="150000"/>
              </a:lnSpc>
            </a:pPr>
            <a:endParaRPr lang="vi-VN" sz="3600" b="1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9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7" y="-969078"/>
            <a:ext cx="10502665" cy="654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5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301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1" y="271067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"/>
            <a:ext cx="12830608" cy="6853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4536411" y="1646618"/>
            <a:ext cx="4906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2742281" y="2416059"/>
            <a:ext cx="831098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chính xác, rõ ràng rành mạch. Chú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ý nhấn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giọng ở các từ chỉ cảm xúc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Ngắt, nghỉ hơi đúng.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255565" y="3373868"/>
            <a:ext cx="8198343" cy="3929583"/>
            <a:chOff x="3009174" y="2785583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174" y="2785583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351433" y="4107802"/>
              <a:ext cx="5242338" cy="125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 hiện được giọng đọc toàn bài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nhấn giọng ở các từ chỉ cảm xúc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2" y="592353"/>
            <a:ext cx="1190903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từ ngữ cho biết chú mèo rất vui vì được bé tặng quà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841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28954" y="-103916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5" y="1813393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92471" y="1622975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49259" y="3441624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186842"/>
            <a:ext cx="1219200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879463" y="3162122"/>
            <a:ext cx="3386483" cy="1458239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sướng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93057" y="1370540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1" y="2060850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737395" y="4674160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 animBg="1"/>
      <p:bldP spid="44" grpId="0" animBg="1"/>
      <p:bldP spid="45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290630" y="4724400"/>
            <a:ext cx="11600375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968" y="510271"/>
            <a:ext cx="6035229" cy="827245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32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kumimoji="0" lang="vi-VN" sz="4232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961103" y="1828335"/>
            <a:ext cx="798140" cy="782968"/>
            <a:chOff x="1110" y="2656"/>
            <a:chExt cx="1549" cy="1351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96496" y="2632953"/>
            <a:ext cx="2999442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643715" y="284155"/>
            <a:ext cx="3172709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924311" y="1812659"/>
            <a:ext cx="7800587" cy="1003576"/>
          </a:xfrm>
          <a:prstGeom prst="rect">
            <a:avLst/>
          </a:prstGeom>
          <a:noFill/>
          <a:ln w="9525">
            <a:noFill/>
          </a:ln>
        </p:spPr>
        <p:txBody>
          <a:bodyPr wrap="square" lIns="88614" tIns="44307" rIns="88614" bIns="44307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thơ.Biết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ngắt,nghỉ,nhấn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3043240" y="4709366"/>
            <a:ext cx="798140" cy="782968"/>
            <a:chOff x="1110" y="2656"/>
            <a:chExt cx="1549" cy="1351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014174" y="3305557"/>
            <a:ext cx="798140" cy="782968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5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924311" y="3244045"/>
            <a:ext cx="798885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kumimoji="0" lang="vi-VN" sz="2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7571" y="4676019"/>
            <a:ext cx="8234429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" y="-287765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651061" y="2760972"/>
            <a:ext cx="763314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7" y="4722751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8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6" y="424495"/>
            <a:ext cx="2823831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Vẽ tranh đề tài trò chơi dân gian đơn giản và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482501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53003" y="5332502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6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2"/>
            <a:ext cx="9550400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NIỀM VUI TUỔI THƠ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30568" y="4512589"/>
            <a:ext cx="8335731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 </a:t>
            </a: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 CHƠI (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 104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21123" y="6050176"/>
            <a:ext cx="12192000" cy="744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60152" y="3078496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 – Tiết 1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+ 2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290630" y="4724400"/>
            <a:ext cx="11600375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968" y="510271"/>
            <a:ext cx="6035229" cy="827245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47"/>
              </a:spcBef>
            </a:pPr>
            <a:r>
              <a:rPr lang="en-US" sz="4232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lang="vi-VN" sz="4232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961103" y="1828335"/>
            <a:ext cx="798140" cy="782968"/>
            <a:chOff x="1110" y="2656"/>
            <a:chExt cx="1549" cy="1351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5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96496" y="2632953"/>
            <a:ext cx="2999442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643715" y="284155"/>
            <a:ext cx="3172709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924311" y="1841665"/>
            <a:ext cx="7800587" cy="1003576"/>
          </a:xfrm>
          <a:prstGeom prst="rect">
            <a:avLst/>
          </a:prstGeom>
          <a:noFill/>
          <a:ln w="9525">
            <a:noFill/>
          </a:ln>
        </p:spPr>
        <p:txBody>
          <a:bodyPr wrap="square" lIns="88614" tIns="44307" rIns="88614" bIns="44307">
            <a:spAutoFit/>
          </a:bodyPr>
          <a:lstStyle/>
          <a:p>
            <a:r>
              <a:rPr lang="en-US" sz="297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70">
                <a:latin typeface="Times New Roman" panose="02020603050405020304" pitchFamily="18" charset="0"/>
                <a:cs typeface="Times New Roman" panose="02020603050405020304" pitchFamily="18" charset="0"/>
              </a:rPr>
              <a:t>. Biết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ngắt,nghỉ,nhấn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3043240" y="4709366"/>
            <a:ext cx="798140" cy="782968"/>
            <a:chOff x="1110" y="2656"/>
            <a:chExt cx="1549" cy="1351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5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014174" y="3305557"/>
            <a:ext cx="798140" cy="782968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5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924311" y="3244045"/>
            <a:ext cx="798885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70"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9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7571" y="4676019"/>
            <a:ext cx="8234429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7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37" y="270570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1" r="3611" b="-741"/>
          <a:stretch/>
        </p:blipFill>
        <p:spPr bwMode="auto">
          <a:xfrm>
            <a:off x="7454900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2052" r="800" b="17682"/>
          <a:stretch/>
        </p:blipFill>
        <p:spPr bwMode="auto">
          <a:xfrm>
            <a:off x="7327699" y="3797300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5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20" y="192139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8421604" y="20941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4025</TotalTime>
  <Words>1294</Words>
  <Application>Microsoft Office PowerPoint</Application>
  <PresentationFormat>Widescreen</PresentationFormat>
  <Paragraphs>132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7_Office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Hanh Tham</cp:lastModifiedBy>
  <cp:revision>146</cp:revision>
  <dcterms:created xsi:type="dcterms:W3CDTF">2021-06-17T09:40:01Z</dcterms:created>
  <dcterms:modified xsi:type="dcterms:W3CDTF">2024-11-29T16:21:05Z</dcterms:modified>
</cp:coreProperties>
</file>