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16"/>
  </p:notesMasterIdLst>
  <p:sldIdLst>
    <p:sldId id="278" r:id="rId5"/>
    <p:sldId id="268" r:id="rId6"/>
    <p:sldId id="272" r:id="rId7"/>
    <p:sldId id="257" r:id="rId8"/>
    <p:sldId id="271" r:id="rId9"/>
    <p:sldId id="273" r:id="rId10"/>
    <p:sldId id="260" r:id="rId11"/>
    <p:sldId id="277" r:id="rId12"/>
    <p:sldId id="276" r:id="rId13"/>
    <p:sldId id="266" r:id="rId14"/>
    <p:sldId id="267" r:id="rId15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12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3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6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078"/>
            </a:lvl1pPr>
            <a:lvl2pPr marL="586405" indent="0" algn="ctr">
              <a:buNone/>
              <a:defRPr sz="2565"/>
            </a:lvl2pPr>
            <a:lvl3pPr marL="1172809" indent="0" algn="ctr">
              <a:buNone/>
              <a:defRPr sz="2309"/>
            </a:lvl3pPr>
            <a:lvl4pPr marL="1759214" indent="0" algn="ctr">
              <a:buNone/>
              <a:defRPr sz="2052"/>
            </a:lvl4pPr>
            <a:lvl5pPr marL="2345619" indent="0" algn="ctr">
              <a:buNone/>
              <a:defRPr sz="2052"/>
            </a:lvl5pPr>
            <a:lvl6pPr marL="2932024" indent="0" algn="ctr">
              <a:buNone/>
              <a:defRPr sz="2052"/>
            </a:lvl6pPr>
            <a:lvl7pPr marL="3518428" indent="0" algn="ctr">
              <a:buNone/>
              <a:defRPr sz="2052"/>
            </a:lvl7pPr>
            <a:lvl8pPr marL="4104833" indent="0" algn="ctr">
              <a:buNone/>
              <a:defRPr sz="2052"/>
            </a:lvl8pPr>
            <a:lvl9pPr marL="4691238" indent="0" algn="ctr">
              <a:buNone/>
              <a:defRPr sz="205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91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54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6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1pPr>
            <a:lvl2pPr marL="586405" indent="0">
              <a:buNone/>
              <a:defRPr sz="2565">
                <a:solidFill>
                  <a:schemeClr val="tx1">
                    <a:tint val="75000"/>
                  </a:schemeClr>
                </a:solidFill>
              </a:defRPr>
            </a:lvl2pPr>
            <a:lvl3pPr marL="1172809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3pPr>
            <a:lvl4pPr marL="1759214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4pPr>
            <a:lvl5pPr marL="2345619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5pPr>
            <a:lvl6pPr marL="2932024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6pPr>
            <a:lvl7pPr marL="351842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7pPr>
            <a:lvl8pPr marL="4104833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8pPr>
            <a:lvl9pPr marL="469123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8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405" indent="0">
              <a:buNone/>
              <a:defRPr sz="2565" b="1"/>
            </a:lvl2pPr>
            <a:lvl3pPr marL="1172809" indent="0">
              <a:buNone/>
              <a:defRPr sz="2309" b="1"/>
            </a:lvl3pPr>
            <a:lvl4pPr marL="1759214" indent="0">
              <a:buNone/>
              <a:defRPr sz="2052" b="1"/>
            </a:lvl4pPr>
            <a:lvl5pPr marL="2345619" indent="0">
              <a:buNone/>
              <a:defRPr sz="2052" b="1"/>
            </a:lvl5pPr>
            <a:lvl6pPr marL="2932024" indent="0">
              <a:buNone/>
              <a:defRPr sz="2052" b="1"/>
            </a:lvl6pPr>
            <a:lvl7pPr marL="3518428" indent="0">
              <a:buNone/>
              <a:defRPr sz="2052" b="1"/>
            </a:lvl7pPr>
            <a:lvl8pPr marL="4104833" indent="0">
              <a:buNone/>
              <a:defRPr sz="2052" b="1"/>
            </a:lvl8pPr>
            <a:lvl9pPr marL="4691238" indent="0">
              <a:buNone/>
              <a:defRPr sz="20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405" indent="0">
              <a:buNone/>
              <a:defRPr sz="2565" b="1"/>
            </a:lvl2pPr>
            <a:lvl3pPr marL="1172809" indent="0">
              <a:buNone/>
              <a:defRPr sz="2309" b="1"/>
            </a:lvl3pPr>
            <a:lvl4pPr marL="1759214" indent="0">
              <a:buNone/>
              <a:defRPr sz="2052" b="1"/>
            </a:lvl4pPr>
            <a:lvl5pPr marL="2345619" indent="0">
              <a:buNone/>
              <a:defRPr sz="2052" b="1"/>
            </a:lvl5pPr>
            <a:lvl6pPr marL="2932024" indent="0">
              <a:buNone/>
              <a:defRPr sz="2052" b="1"/>
            </a:lvl6pPr>
            <a:lvl7pPr marL="3518428" indent="0">
              <a:buNone/>
              <a:defRPr sz="2052" b="1"/>
            </a:lvl7pPr>
            <a:lvl8pPr marL="4104833" indent="0">
              <a:buNone/>
              <a:defRPr sz="2052" b="1"/>
            </a:lvl8pPr>
            <a:lvl9pPr marL="4691238" indent="0">
              <a:buNone/>
              <a:defRPr sz="20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5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5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2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104"/>
            </a:lvl1pPr>
            <a:lvl2pPr>
              <a:defRPr sz="3591"/>
            </a:lvl2pPr>
            <a:lvl3pPr>
              <a:defRPr sz="3078"/>
            </a:lvl3pPr>
            <a:lvl4pPr>
              <a:defRPr sz="2565"/>
            </a:lvl4pPr>
            <a:lvl5pPr>
              <a:defRPr sz="2565"/>
            </a:lvl5pPr>
            <a:lvl6pPr>
              <a:defRPr sz="2565"/>
            </a:lvl6pPr>
            <a:lvl7pPr>
              <a:defRPr sz="2565"/>
            </a:lvl7pPr>
            <a:lvl8pPr>
              <a:defRPr sz="2565"/>
            </a:lvl8pPr>
            <a:lvl9pPr>
              <a:defRPr sz="25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405" indent="0">
              <a:buNone/>
              <a:defRPr sz="1796"/>
            </a:lvl2pPr>
            <a:lvl3pPr marL="1172809" indent="0">
              <a:buNone/>
              <a:defRPr sz="1539"/>
            </a:lvl3pPr>
            <a:lvl4pPr marL="1759214" indent="0">
              <a:buNone/>
              <a:defRPr sz="1283"/>
            </a:lvl4pPr>
            <a:lvl5pPr marL="2345619" indent="0">
              <a:buNone/>
              <a:defRPr sz="1283"/>
            </a:lvl5pPr>
            <a:lvl6pPr marL="2932024" indent="0">
              <a:buNone/>
              <a:defRPr sz="1283"/>
            </a:lvl6pPr>
            <a:lvl7pPr marL="3518428" indent="0">
              <a:buNone/>
              <a:defRPr sz="1283"/>
            </a:lvl7pPr>
            <a:lvl8pPr marL="4104833" indent="0">
              <a:buNone/>
              <a:defRPr sz="1283"/>
            </a:lvl8pPr>
            <a:lvl9pPr marL="4691238" indent="0">
              <a:buNone/>
              <a:defRPr sz="12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2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104"/>
            </a:lvl1pPr>
            <a:lvl2pPr marL="586405" indent="0">
              <a:buNone/>
              <a:defRPr sz="3591"/>
            </a:lvl2pPr>
            <a:lvl3pPr marL="1172809" indent="0">
              <a:buNone/>
              <a:defRPr sz="3078"/>
            </a:lvl3pPr>
            <a:lvl4pPr marL="1759214" indent="0">
              <a:buNone/>
              <a:defRPr sz="2565"/>
            </a:lvl4pPr>
            <a:lvl5pPr marL="2345619" indent="0">
              <a:buNone/>
              <a:defRPr sz="2565"/>
            </a:lvl5pPr>
            <a:lvl6pPr marL="2932024" indent="0">
              <a:buNone/>
              <a:defRPr sz="2565"/>
            </a:lvl6pPr>
            <a:lvl7pPr marL="3518428" indent="0">
              <a:buNone/>
              <a:defRPr sz="2565"/>
            </a:lvl7pPr>
            <a:lvl8pPr marL="4104833" indent="0">
              <a:buNone/>
              <a:defRPr sz="2565"/>
            </a:lvl8pPr>
            <a:lvl9pPr marL="4691238" indent="0">
              <a:buNone/>
              <a:defRPr sz="25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405" indent="0">
              <a:buNone/>
              <a:defRPr sz="1796"/>
            </a:lvl2pPr>
            <a:lvl3pPr marL="1172809" indent="0">
              <a:buNone/>
              <a:defRPr sz="1539"/>
            </a:lvl3pPr>
            <a:lvl4pPr marL="1759214" indent="0">
              <a:buNone/>
              <a:defRPr sz="1283"/>
            </a:lvl4pPr>
            <a:lvl5pPr marL="2345619" indent="0">
              <a:buNone/>
              <a:defRPr sz="1283"/>
            </a:lvl5pPr>
            <a:lvl6pPr marL="2932024" indent="0">
              <a:buNone/>
              <a:defRPr sz="1283"/>
            </a:lvl6pPr>
            <a:lvl7pPr marL="3518428" indent="0">
              <a:buNone/>
              <a:defRPr sz="1283"/>
            </a:lvl7pPr>
            <a:lvl8pPr marL="4104833" indent="0">
              <a:buNone/>
              <a:defRPr sz="1283"/>
            </a:lvl8pPr>
            <a:lvl9pPr marL="4691238" indent="0">
              <a:buNone/>
              <a:defRPr sz="12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9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6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5636875" cy="92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1172809" rtl="0" eaLnBrk="1" latinLnBrk="0" hangingPunct="1">
        <a:lnSpc>
          <a:spcPct val="90000"/>
        </a:lnSpc>
        <a:spcBef>
          <a:spcPct val="0"/>
        </a:spcBef>
        <a:buNone/>
        <a:defRPr sz="56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02" indent="-293202" algn="l" defTabSz="1172809" rtl="0" eaLnBrk="1" latinLnBrk="0" hangingPunct="1">
        <a:lnSpc>
          <a:spcPct val="90000"/>
        </a:lnSpc>
        <a:spcBef>
          <a:spcPts val="1283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87960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2pPr>
      <a:lvl3pPr marL="1466012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3pPr>
      <a:lvl4pPr marL="205241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63882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3225226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81163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398035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984440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1pPr>
      <a:lvl2pPr marL="586405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2pPr>
      <a:lvl3pPr marL="117280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75921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34561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293202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51842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104833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69123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7" y="195128"/>
            <a:ext cx="15822659" cy="3323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306" tIns="78154" rIns="156306" bIns="78154" rtlCol="0" anchor="ctr"/>
          <a:lstStyle/>
          <a:p>
            <a:pPr algn="ctr" defTabSz="1172809"/>
            <a:endParaRPr lang="en-US" sz="30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338" y="163459"/>
            <a:ext cx="15822659" cy="303917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6306" tIns="78154" rIns="156306" bIns="78154" rtlCol="0" anchor="ctr"/>
          <a:lstStyle/>
          <a:p>
            <a:pPr algn="ctr" defTabSz="1172809"/>
            <a:endParaRPr lang="en-US" sz="4104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9535" y="3943050"/>
            <a:ext cx="10180842" cy="166756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8" tIns="78174" rIns="156348" bIns="78174" spcCol="0"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8" tIns="78174" rIns="156348" bIns="78174" spcCol="0"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8" tIns="78174" rIns="156348" bIns="78174" spcCol="0"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48432" y="3688259"/>
            <a:ext cx="1696956" cy="169695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47969" y="-691802"/>
            <a:ext cx="4223244" cy="3927570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43107" y="1152680"/>
            <a:ext cx="3055280" cy="947259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513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13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49095" y="1018582"/>
            <a:ext cx="12248885" cy="1342111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7696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  <a:endParaRPr lang="en-US" sz="7696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50511" y="3648184"/>
            <a:ext cx="1693995" cy="1631614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4104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104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1172809"/>
            <a:r>
              <a:rPr lang="en-US" sz="5473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3172" y="4151618"/>
            <a:ext cx="8646883" cy="1026191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5643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LUYỆN TẬP – Tiết 4</a:t>
            </a:r>
            <a:endParaRPr lang="en-US" sz="5643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054892"/>
            <a:ext cx="15636875" cy="955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F78A9-EA79-7BEA-24A0-CA6C5078A4EE}"/>
              </a:ext>
            </a:extLst>
          </p:cNvPr>
          <p:cNvSpPr txBox="1"/>
          <p:nvPr/>
        </p:nvSpPr>
        <p:spPr>
          <a:xfrm>
            <a:off x="3433914" y="5605887"/>
            <a:ext cx="10165495" cy="1894570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5643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Từ ngữ chỉ sự vật, đặc điểm; Câu nêu đặc điểm.</a:t>
            </a:r>
            <a:endParaRPr lang="en-US" sz="5643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35EC9-DB04-8FF8-636D-76BC06779B5A}"/>
              </a:ext>
            </a:extLst>
          </p:cNvPr>
          <p:cNvSpPr txBox="1"/>
          <p:nvPr/>
        </p:nvSpPr>
        <p:spPr>
          <a:xfrm>
            <a:off x="11425346" y="7978423"/>
            <a:ext cx="4323441" cy="868328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4617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99</a:t>
            </a:r>
            <a:endParaRPr lang="en-US" sz="4617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3" y="1530996"/>
            <a:ext cx="8840783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8" y="3790644"/>
            <a:ext cx="11598561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thêm các từ ngữ chỉ tình cảm bạn bè, đặt câu nêu hoạt động.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Luyện viết đoạn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100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câu nêu đặc điểm.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6640245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70249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5" y="844565"/>
            <a:ext cx="813301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789" y="823326"/>
            <a:ext cx="12924639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gọi tên các trò chơi trong bức tranh dưới đây.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6266022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6266022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295" y="96203"/>
            <a:ext cx="2033252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59082" y="7696724"/>
            <a:ext cx="3322972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 để nhảy.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2818802" y="1611454"/>
            <a:ext cx="10199386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162806" y="1886718"/>
            <a:ext cx="62256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114379" y="4795356"/>
            <a:ext cx="62256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143955" y="1937495"/>
            <a:ext cx="62256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757847" y="1938763"/>
            <a:ext cx="62256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362836" y="1824269"/>
            <a:ext cx="62256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64172" y="1839263"/>
            <a:ext cx="62256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809038" y="3125850"/>
            <a:ext cx="62256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296259" y="3139574"/>
            <a:ext cx="62256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39396" y="3170643"/>
            <a:ext cx="62256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7754" y="5233687"/>
            <a:ext cx="622568" cy="5846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96808" y="1504320"/>
            <a:ext cx="20125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35801" y="1504320"/>
            <a:ext cx="3565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9696" y="6777135"/>
            <a:ext cx="364088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 nhồi bông,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6189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 bay,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6493" y="6777135"/>
            <a:ext cx="5207075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 – bốt (người máy),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6783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bóng,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4544" y="7696724"/>
            <a:ext cx="2082264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 bê,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74704" y="7696724"/>
            <a:ext cx="2769878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siêu nhân,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22478" y="7696724"/>
            <a:ext cx="312486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 cá ngựa,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25242" y="7696724"/>
            <a:ext cx="1855943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 – gô,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57630" y="6831592"/>
            <a:ext cx="1470583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tô,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455333" y="1799216"/>
            <a:ext cx="12395200" cy="4917791"/>
            <a:chOff x="4511579" y="1335957"/>
            <a:chExt cx="2427614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511579" y="1703278"/>
              <a:ext cx="2353281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2153646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35580" y="3006476"/>
            <a:ext cx="11825184" cy="302899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0177" y="1332790"/>
            <a:ext cx="5219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11091" y="1358506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104774" y="1799215"/>
            <a:ext cx="13574525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0956811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24162" y="2643250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gấu bông rất mềm mại.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2408931" cy="2462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24162" y="3697397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Đồ chơi lê – gô có nhiều màu sắc sặc sỡ.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4162" y="4751544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Bạn búp bê xinh xắn và dễ thương.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255716" y="1332790"/>
            <a:ext cx="5741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23262" y="1310365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83733" y="6261471"/>
            <a:ext cx="7856405" cy="1228440"/>
          </a:xfrm>
          <a:prstGeom prst="rect">
            <a:avLst/>
          </a:prstGeom>
          <a:solidFill>
            <a:srgbClr val="FFC000"/>
          </a:solidFill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câu vừa xếp được là câu nêu đặc điểm.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073963" y="3326860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15184" y="294745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513298" y="4364827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054519" y="398542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sắc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0901568" y="5426438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42789" y="504703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1" grpId="0"/>
      <p:bldP spid="25" grpId="0" animBg="1"/>
      <p:bldP spid="5" grpId="0"/>
      <p:bldP spid="2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13842" y="1749397"/>
            <a:ext cx="11474634" cy="4967988"/>
            <a:chOff x="3213842" y="1749397"/>
            <a:chExt cx="11474634" cy="5296014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284442" y="1749397"/>
              <a:ext cx="10404034" cy="5296014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đó làm bằng gì?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có màu sắc, (hình dạng, trang trí, …) như thế nào?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Nhận xét của em về đặc điểm của đồ chơi.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24023" y="1239746"/>
            <a:ext cx="11310418" cy="1275680"/>
            <a:chOff x="3772226" y="5415867"/>
            <a:chExt cx="9142096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3858724" y="5761335"/>
              <a:ext cx="9055598" cy="584743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Chú gấu đồ chơi được làm bằng bông rất mềm mại.</a:t>
              </a: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72226" y="5415867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2806" y="2938940"/>
            <a:ext cx="11267555" cy="4165344"/>
            <a:chOff x="3213842" y="1799215"/>
            <a:chExt cx="11267555" cy="5138878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655591" y="2171296"/>
              <a:ext cx="10404034" cy="3224331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dây nhảy rất dài.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búp bê thật ngộ nghĩnh</a:t>
              </a:r>
              <a:r>
                <a:rPr lang="vi-VN" sz="3600" b="1" dirty="0">
                  <a:solidFill>
                    <a:srgbClr val="0070C0"/>
                  </a:solidFill>
                </a:rPr>
                <a:t>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diều dán giấy mỏng, màu sắc sặc sỡ.</a:t>
              </a:r>
              <a:endPara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câu nêu đặc điểm.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10519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502</Words>
  <Application>Microsoft Office PowerPoint</Application>
  <PresentationFormat>Custom</PresentationFormat>
  <Paragraphs>72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Hanh Tham</cp:lastModifiedBy>
  <cp:revision>296</cp:revision>
  <dcterms:created xsi:type="dcterms:W3CDTF">2021-06-15T15:52:51Z</dcterms:created>
  <dcterms:modified xsi:type="dcterms:W3CDTF">2025-11-23T02:33:12Z</dcterms:modified>
</cp:coreProperties>
</file>