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3"/>
  </p:notesMasterIdLst>
  <p:sldIdLst>
    <p:sldId id="272" r:id="rId3"/>
    <p:sldId id="268" r:id="rId4"/>
    <p:sldId id="257" r:id="rId5"/>
    <p:sldId id="259" r:id="rId6"/>
    <p:sldId id="260" r:id="rId7"/>
    <p:sldId id="269" r:id="rId8"/>
    <p:sldId id="270" r:id="rId9"/>
    <p:sldId id="266" r:id="rId10"/>
    <p:sldId id="271" r:id="rId11"/>
    <p:sldId id="267" r:id="rId12"/>
  </p:sldIdLst>
  <p:sldSz cx="15636875" cy="9236075"/>
  <p:notesSz cx="6858000" cy="9144000"/>
  <p:defaultTextStyle>
    <a:defPPr>
      <a:defRPr lang="en-US"/>
    </a:defPPr>
    <a:lvl1pPr marL="0" algn="l" defTabSz="119384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596920" algn="l" defTabSz="119384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193841" algn="l" defTabSz="119384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790761" algn="l" defTabSz="119384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387681" algn="l" defTabSz="119384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2984602" algn="l" defTabSz="119384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581522" algn="l" defTabSz="119384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178442" algn="l" defTabSz="119384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775363" algn="l" defTabSz="119384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09">
          <p15:clr>
            <a:srgbClr val="A4A3A4"/>
          </p15:clr>
        </p15:guide>
        <p15:guide id="2" pos="492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DF347"/>
    <a:srgbClr val="82E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95" autoAdjust="0"/>
    <p:restoredTop sz="94660"/>
  </p:normalViewPr>
  <p:slideViewPr>
    <p:cSldViewPr snapToGrid="0">
      <p:cViewPr varScale="1">
        <p:scale>
          <a:sx n="51" d="100"/>
          <a:sy n="51" d="100"/>
        </p:scale>
        <p:origin x="1014" y="126"/>
      </p:cViewPr>
      <p:guideLst>
        <p:guide orient="horz" pos="2909"/>
        <p:guide pos="492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EEB57E-A555-47AD-A1F2-550D1BC014C5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15975" y="1143000"/>
            <a:ext cx="52260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4F556B-8FEB-48C1-B5F8-F58043FC4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65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19384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596920" algn="l" defTabSz="119384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193841" algn="l" defTabSz="119384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790761" algn="l" defTabSz="119384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387681" algn="l" defTabSz="119384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984602" algn="l" defTabSz="119384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581522" algn="l" defTabSz="119384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178442" algn="l" defTabSz="119384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775363" algn="l" defTabSz="119384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27050" y="685800"/>
            <a:ext cx="58039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3624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15975" y="1143000"/>
            <a:ext cx="522605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8540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15975" y="1143000"/>
            <a:ext cx="522605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baseline="0" dirty="0"/>
              <a:t> </a:t>
            </a:r>
            <a:r>
              <a:rPr lang="en-US" baseline="0" dirty="0" err="1"/>
              <a:t>kích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từng</a:t>
            </a:r>
            <a:r>
              <a:rPr lang="en-US" baseline="0" dirty="0"/>
              <a:t> ô </a:t>
            </a:r>
            <a:r>
              <a:rPr lang="en-US" baseline="0" dirty="0" err="1"/>
              <a:t>bên</a:t>
            </a:r>
            <a:r>
              <a:rPr lang="en-US" baseline="0" dirty="0"/>
              <a:t> </a:t>
            </a:r>
            <a:r>
              <a:rPr lang="en-US" baseline="0" dirty="0" err="1"/>
              <a:t>cột</a:t>
            </a:r>
            <a:r>
              <a:rPr lang="en-US" baseline="0" dirty="0"/>
              <a:t> A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3772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15975" y="1143000"/>
            <a:ext cx="522605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Thầy</a:t>
            </a:r>
            <a:r>
              <a:rPr lang="en-US" baseline="0" dirty="0"/>
              <a:t> </a:t>
            </a:r>
            <a:r>
              <a:rPr lang="en-US" baseline="0" dirty="0" err="1"/>
              <a:t>cô</a:t>
            </a:r>
            <a:r>
              <a:rPr lang="en-US" baseline="0" dirty="0"/>
              <a:t> </a:t>
            </a:r>
            <a:r>
              <a:rPr lang="en-US" baseline="0" dirty="0" err="1"/>
              <a:t>kích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từng</a:t>
            </a:r>
            <a:r>
              <a:rPr lang="en-US" baseline="0" dirty="0"/>
              <a:t> ô </a:t>
            </a:r>
            <a:r>
              <a:rPr lang="en-US" baseline="0" dirty="0" err="1"/>
              <a:t>cột</a:t>
            </a:r>
            <a:r>
              <a:rPr lang="en-US" baseline="0" dirty="0"/>
              <a:t> A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230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27050" y="685800"/>
            <a:ext cx="58039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2226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BB29B-02E5-44C1-896D-9796997ADF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54610" y="1511553"/>
            <a:ext cx="11727656" cy="3215522"/>
          </a:xfrm>
        </p:spPr>
        <p:txBody>
          <a:bodyPr anchor="b"/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5A44D4-2CE9-4BC5-94FA-2016D00234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54610" y="4851078"/>
            <a:ext cx="11727656" cy="2229913"/>
          </a:xfrm>
        </p:spPr>
        <p:txBody>
          <a:bodyPr/>
          <a:lstStyle>
            <a:lvl1pPr marL="0" indent="0" algn="ctr">
              <a:buNone/>
              <a:defRPr sz="3100"/>
            </a:lvl1pPr>
            <a:lvl2pPr marL="596920" indent="0" algn="ctr">
              <a:buNone/>
              <a:defRPr sz="2600"/>
            </a:lvl2pPr>
            <a:lvl3pPr marL="1193841" indent="0" algn="ctr">
              <a:buNone/>
              <a:defRPr sz="2400"/>
            </a:lvl3pPr>
            <a:lvl4pPr marL="1790761" indent="0" algn="ctr">
              <a:buNone/>
              <a:defRPr sz="2100"/>
            </a:lvl4pPr>
            <a:lvl5pPr marL="2387681" indent="0" algn="ctr">
              <a:buNone/>
              <a:defRPr sz="2100"/>
            </a:lvl5pPr>
            <a:lvl6pPr marL="2984602" indent="0" algn="ctr">
              <a:buNone/>
              <a:defRPr sz="2100"/>
            </a:lvl6pPr>
            <a:lvl7pPr marL="3581522" indent="0" algn="ctr">
              <a:buNone/>
              <a:defRPr sz="2100"/>
            </a:lvl7pPr>
            <a:lvl8pPr marL="4178442" indent="0" algn="ctr">
              <a:buNone/>
              <a:defRPr sz="2100"/>
            </a:lvl8pPr>
            <a:lvl9pPr marL="4775363" indent="0" algn="ctr">
              <a:buNone/>
              <a:defRPr sz="21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3A4D96-D4C2-456B-BC80-B0F8E55A4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D015B6-C71E-41B8-8D7C-FD02590AC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CB518A-B6CA-40FA-A4F2-2A483DC86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958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F575B-4FF4-4131-9D56-0FFDDDC54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A916E8-44AD-4E27-9287-386CE0188D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395E8B-17AA-4846-ACEB-46124BC7C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4CC7DE-13EB-44E9-AE07-E9E889C14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86132A-3289-4CCD-BAA8-1D1C42964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622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2AC6A8-D829-482F-89B8-E6EE20C2D6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1190139" y="491735"/>
            <a:ext cx="3371701" cy="782714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F97D30-CB5A-4EFF-B455-DE08A0E571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75035" y="491735"/>
            <a:ext cx="9919643" cy="782714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3EC9DF-C15E-4A1F-BFC0-B30F8D740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34D057-3E0C-4CF9-860B-97A341166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076073-9D71-4938-AF6F-4D22C19C1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9897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">
  <p:cSld name="Blank colo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sldNum" idx="12"/>
          </p:nvPr>
        </p:nvSpPr>
        <p:spPr>
          <a:xfrm>
            <a:off x="186525" y="262213"/>
            <a:ext cx="3090438" cy="2249627"/>
          </a:xfrm>
          <a:prstGeom prst="rect">
            <a:avLst/>
          </a:prstGeom>
        </p:spPr>
        <p:txBody>
          <a:bodyPr spcFirstLastPara="1" wrap="square" lIns="119364" tIns="119364" rIns="119364" bIns="119364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algn="l"/>
            <a:fld id="{00000000-1234-1234-1234-123412341234}" type="slidenum">
              <a:rPr lang="en" smtClean="0">
                <a:solidFill>
                  <a:prstClr val="black">
                    <a:tint val="75000"/>
                  </a:prstClr>
                </a:solidFill>
              </a:rPr>
              <a:pPr algn="l"/>
              <a:t>‹#›</a:t>
            </a:fld>
            <a:endParaRPr lang="e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536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54610" y="1511553"/>
            <a:ext cx="11727656" cy="3215523"/>
          </a:xfrm>
        </p:spPr>
        <p:txBody>
          <a:bodyPr anchor="b"/>
          <a:lstStyle>
            <a:lvl1pPr algn="ctr">
              <a:defRPr sz="769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4610" y="4851078"/>
            <a:ext cx="11727656" cy="2229913"/>
          </a:xfrm>
        </p:spPr>
        <p:txBody>
          <a:bodyPr/>
          <a:lstStyle>
            <a:lvl1pPr marL="0" indent="0" algn="ctr">
              <a:buNone/>
              <a:defRPr sz="3078"/>
            </a:lvl1pPr>
            <a:lvl2pPr marL="586360" indent="0" algn="ctr">
              <a:buNone/>
              <a:defRPr sz="2565"/>
            </a:lvl2pPr>
            <a:lvl3pPr marL="1172720" indent="0" algn="ctr">
              <a:buNone/>
              <a:defRPr sz="2309"/>
            </a:lvl3pPr>
            <a:lvl4pPr marL="1759078" indent="0" algn="ctr">
              <a:buNone/>
              <a:defRPr sz="2052"/>
            </a:lvl4pPr>
            <a:lvl5pPr marL="2345438" indent="0" algn="ctr">
              <a:buNone/>
              <a:defRPr sz="2052"/>
            </a:lvl5pPr>
            <a:lvl6pPr marL="2931798" indent="0" algn="ctr">
              <a:buNone/>
              <a:defRPr sz="2052"/>
            </a:lvl6pPr>
            <a:lvl7pPr marL="3518158" indent="0" algn="ctr">
              <a:buNone/>
              <a:defRPr sz="2052"/>
            </a:lvl7pPr>
            <a:lvl8pPr marL="4104517" indent="0" algn="ctr">
              <a:buNone/>
              <a:defRPr sz="2052"/>
            </a:lvl8pPr>
            <a:lvl9pPr marL="4690877" indent="0" algn="ctr">
              <a:buNone/>
              <a:defRPr sz="2052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4091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3618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90" y="2302607"/>
            <a:ext cx="13486805" cy="3841950"/>
          </a:xfrm>
        </p:spPr>
        <p:txBody>
          <a:bodyPr anchor="b"/>
          <a:lstStyle>
            <a:lvl1pPr>
              <a:defRPr sz="769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90" y="6180904"/>
            <a:ext cx="13486805" cy="2020390"/>
          </a:xfrm>
        </p:spPr>
        <p:txBody>
          <a:bodyPr/>
          <a:lstStyle>
            <a:lvl1pPr marL="0" indent="0">
              <a:buNone/>
              <a:defRPr sz="3078">
                <a:solidFill>
                  <a:schemeClr val="tx1">
                    <a:tint val="75000"/>
                  </a:schemeClr>
                </a:solidFill>
              </a:defRPr>
            </a:lvl1pPr>
            <a:lvl2pPr marL="586360" indent="0">
              <a:buNone/>
              <a:defRPr sz="2565">
                <a:solidFill>
                  <a:schemeClr val="tx1">
                    <a:tint val="75000"/>
                  </a:schemeClr>
                </a:solidFill>
              </a:defRPr>
            </a:lvl2pPr>
            <a:lvl3pPr marL="1172720" indent="0">
              <a:buNone/>
              <a:defRPr sz="2309">
                <a:solidFill>
                  <a:schemeClr val="tx1">
                    <a:tint val="75000"/>
                  </a:schemeClr>
                </a:solidFill>
              </a:defRPr>
            </a:lvl3pPr>
            <a:lvl4pPr marL="1759078" indent="0">
              <a:buNone/>
              <a:defRPr sz="2052">
                <a:solidFill>
                  <a:schemeClr val="tx1">
                    <a:tint val="75000"/>
                  </a:schemeClr>
                </a:solidFill>
              </a:defRPr>
            </a:lvl4pPr>
            <a:lvl5pPr marL="2345438" indent="0">
              <a:buNone/>
              <a:defRPr sz="2052">
                <a:solidFill>
                  <a:schemeClr val="tx1">
                    <a:tint val="75000"/>
                  </a:schemeClr>
                </a:solidFill>
              </a:defRPr>
            </a:lvl5pPr>
            <a:lvl6pPr marL="2931798" indent="0">
              <a:buNone/>
              <a:defRPr sz="2052">
                <a:solidFill>
                  <a:schemeClr val="tx1">
                    <a:tint val="75000"/>
                  </a:schemeClr>
                </a:solidFill>
              </a:defRPr>
            </a:lvl6pPr>
            <a:lvl7pPr marL="3518158" indent="0">
              <a:buNone/>
              <a:defRPr sz="2052">
                <a:solidFill>
                  <a:schemeClr val="tx1">
                    <a:tint val="75000"/>
                  </a:schemeClr>
                </a:solidFill>
              </a:defRPr>
            </a:lvl7pPr>
            <a:lvl8pPr marL="4104517" indent="0">
              <a:buNone/>
              <a:defRPr sz="2052">
                <a:solidFill>
                  <a:schemeClr val="tx1">
                    <a:tint val="75000"/>
                  </a:schemeClr>
                </a:solidFill>
              </a:defRPr>
            </a:lvl8pPr>
            <a:lvl9pPr marL="4690877" indent="0">
              <a:buNone/>
              <a:defRPr sz="205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9518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5035" y="2458678"/>
            <a:ext cx="6645672" cy="586020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16168" y="2458678"/>
            <a:ext cx="6645672" cy="586020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6804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7071" y="491737"/>
            <a:ext cx="13486805" cy="178521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7073" y="2264123"/>
            <a:ext cx="6615130" cy="1109611"/>
          </a:xfrm>
        </p:spPr>
        <p:txBody>
          <a:bodyPr anchor="b"/>
          <a:lstStyle>
            <a:lvl1pPr marL="0" indent="0">
              <a:buNone/>
              <a:defRPr sz="3078" b="1"/>
            </a:lvl1pPr>
            <a:lvl2pPr marL="586360" indent="0">
              <a:buNone/>
              <a:defRPr sz="2565" b="1"/>
            </a:lvl2pPr>
            <a:lvl3pPr marL="1172720" indent="0">
              <a:buNone/>
              <a:defRPr sz="2309" b="1"/>
            </a:lvl3pPr>
            <a:lvl4pPr marL="1759078" indent="0">
              <a:buNone/>
              <a:defRPr sz="2052" b="1"/>
            </a:lvl4pPr>
            <a:lvl5pPr marL="2345438" indent="0">
              <a:buNone/>
              <a:defRPr sz="2052" b="1"/>
            </a:lvl5pPr>
            <a:lvl6pPr marL="2931798" indent="0">
              <a:buNone/>
              <a:defRPr sz="2052" b="1"/>
            </a:lvl6pPr>
            <a:lvl7pPr marL="3518158" indent="0">
              <a:buNone/>
              <a:defRPr sz="2052" b="1"/>
            </a:lvl7pPr>
            <a:lvl8pPr marL="4104517" indent="0">
              <a:buNone/>
              <a:defRPr sz="2052" b="1"/>
            </a:lvl8pPr>
            <a:lvl9pPr marL="4690877" indent="0">
              <a:buNone/>
              <a:defRPr sz="2052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7073" y="3373733"/>
            <a:ext cx="6615130" cy="496225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916169" y="2264123"/>
            <a:ext cx="6647708" cy="1109611"/>
          </a:xfrm>
        </p:spPr>
        <p:txBody>
          <a:bodyPr anchor="b"/>
          <a:lstStyle>
            <a:lvl1pPr marL="0" indent="0">
              <a:buNone/>
              <a:defRPr sz="3078" b="1"/>
            </a:lvl1pPr>
            <a:lvl2pPr marL="586360" indent="0">
              <a:buNone/>
              <a:defRPr sz="2565" b="1"/>
            </a:lvl2pPr>
            <a:lvl3pPr marL="1172720" indent="0">
              <a:buNone/>
              <a:defRPr sz="2309" b="1"/>
            </a:lvl3pPr>
            <a:lvl4pPr marL="1759078" indent="0">
              <a:buNone/>
              <a:defRPr sz="2052" b="1"/>
            </a:lvl4pPr>
            <a:lvl5pPr marL="2345438" indent="0">
              <a:buNone/>
              <a:defRPr sz="2052" b="1"/>
            </a:lvl5pPr>
            <a:lvl6pPr marL="2931798" indent="0">
              <a:buNone/>
              <a:defRPr sz="2052" b="1"/>
            </a:lvl6pPr>
            <a:lvl7pPr marL="3518158" indent="0">
              <a:buNone/>
              <a:defRPr sz="2052" b="1"/>
            </a:lvl7pPr>
            <a:lvl8pPr marL="4104517" indent="0">
              <a:buNone/>
              <a:defRPr sz="2052" b="1"/>
            </a:lvl8pPr>
            <a:lvl9pPr marL="4690877" indent="0">
              <a:buNone/>
              <a:defRPr sz="2052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916169" y="3373733"/>
            <a:ext cx="6647708" cy="496225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8985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2294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203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A1A26-E57F-4D27-8EE9-E139D4F3D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3BD74F-A6A9-446D-8895-7905F73D07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3096B6-E30C-4D23-B9FF-C03DC6EE6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9C1069-0F11-478A-A742-9D3A8FCE3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379582-9C1C-4C97-B578-2AF1D9E97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6518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7073" y="615738"/>
            <a:ext cx="5043299" cy="2155084"/>
          </a:xfrm>
        </p:spPr>
        <p:txBody>
          <a:bodyPr anchor="b"/>
          <a:lstStyle>
            <a:lvl1pPr>
              <a:defRPr sz="410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47708" y="1329825"/>
            <a:ext cx="7916168" cy="6563600"/>
          </a:xfrm>
        </p:spPr>
        <p:txBody>
          <a:bodyPr/>
          <a:lstStyle>
            <a:lvl1pPr>
              <a:defRPr sz="4104"/>
            </a:lvl1pPr>
            <a:lvl2pPr>
              <a:defRPr sz="3591"/>
            </a:lvl2pPr>
            <a:lvl3pPr>
              <a:defRPr sz="3078"/>
            </a:lvl3pPr>
            <a:lvl4pPr>
              <a:defRPr sz="2565"/>
            </a:lvl4pPr>
            <a:lvl5pPr>
              <a:defRPr sz="2565"/>
            </a:lvl5pPr>
            <a:lvl6pPr>
              <a:defRPr sz="2565"/>
            </a:lvl6pPr>
            <a:lvl7pPr>
              <a:defRPr sz="2565"/>
            </a:lvl7pPr>
            <a:lvl8pPr>
              <a:defRPr sz="2565"/>
            </a:lvl8pPr>
            <a:lvl9pPr>
              <a:defRPr sz="256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7073" y="2770823"/>
            <a:ext cx="5043299" cy="5133291"/>
          </a:xfrm>
        </p:spPr>
        <p:txBody>
          <a:bodyPr/>
          <a:lstStyle>
            <a:lvl1pPr marL="0" indent="0">
              <a:buNone/>
              <a:defRPr sz="2052"/>
            </a:lvl1pPr>
            <a:lvl2pPr marL="586360" indent="0">
              <a:buNone/>
              <a:defRPr sz="1796"/>
            </a:lvl2pPr>
            <a:lvl3pPr marL="1172720" indent="0">
              <a:buNone/>
              <a:defRPr sz="1539"/>
            </a:lvl3pPr>
            <a:lvl4pPr marL="1759078" indent="0">
              <a:buNone/>
              <a:defRPr sz="1282"/>
            </a:lvl4pPr>
            <a:lvl5pPr marL="2345438" indent="0">
              <a:buNone/>
              <a:defRPr sz="1282"/>
            </a:lvl5pPr>
            <a:lvl6pPr marL="2931798" indent="0">
              <a:buNone/>
              <a:defRPr sz="1282"/>
            </a:lvl6pPr>
            <a:lvl7pPr marL="3518158" indent="0">
              <a:buNone/>
              <a:defRPr sz="1282"/>
            </a:lvl7pPr>
            <a:lvl8pPr marL="4104517" indent="0">
              <a:buNone/>
              <a:defRPr sz="1282"/>
            </a:lvl8pPr>
            <a:lvl9pPr marL="4690877" indent="0">
              <a:buNone/>
              <a:defRPr sz="1282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7147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7073" y="615738"/>
            <a:ext cx="5043299" cy="2155084"/>
          </a:xfrm>
        </p:spPr>
        <p:txBody>
          <a:bodyPr anchor="b"/>
          <a:lstStyle>
            <a:lvl1pPr>
              <a:defRPr sz="410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647708" y="1329825"/>
            <a:ext cx="7916168" cy="6563600"/>
          </a:xfrm>
        </p:spPr>
        <p:txBody>
          <a:bodyPr anchor="t"/>
          <a:lstStyle>
            <a:lvl1pPr marL="0" indent="0">
              <a:buNone/>
              <a:defRPr sz="4104"/>
            </a:lvl1pPr>
            <a:lvl2pPr marL="586360" indent="0">
              <a:buNone/>
              <a:defRPr sz="3591"/>
            </a:lvl2pPr>
            <a:lvl3pPr marL="1172720" indent="0">
              <a:buNone/>
              <a:defRPr sz="3078"/>
            </a:lvl3pPr>
            <a:lvl4pPr marL="1759078" indent="0">
              <a:buNone/>
              <a:defRPr sz="2565"/>
            </a:lvl4pPr>
            <a:lvl5pPr marL="2345438" indent="0">
              <a:buNone/>
              <a:defRPr sz="2565"/>
            </a:lvl5pPr>
            <a:lvl6pPr marL="2931798" indent="0">
              <a:buNone/>
              <a:defRPr sz="2565"/>
            </a:lvl6pPr>
            <a:lvl7pPr marL="3518158" indent="0">
              <a:buNone/>
              <a:defRPr sz="2565"/>
            </a:lvl7pPr>
            <a:lvl8pPr marL="4104517" indent="0">
              <a:buNone/>
              <a:defRPr sz="2565"/>
            </a:lvl8pPr>
            <a:lvl9pPr marL="4690877" indent="0">
              <a:buNone/>
              <a:defRPr sz="256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7073" y="2770823"/>
            <a:ext cx="5043299" cy="5133291"/>
          </a:xfrm>
        </p:spPr>
        <p:txBody>
          <a:bodyPr/>
          <a:lstStyle>
            <a:lvl1pPr marL="0" indent="0">
              <a:buNone/>
              <a:defRPr sz="2052"/>
            </a:lvl1pPr>
            <a:lvl2pPr marL="586360" indent="0">
              <a:buNone/>
              <a:defRPr sz="1796"/>
            </a:lvl2pPr>
            <a:lvl3pPr marL="1172720" indent="0">
              <a:buNone/>
              <a:defRPr sz="1539"/>
            </a:lvl3pPr>
            <a:lvl4pPr marL="1759078" indent="0">
              <a:buNone/>
              <a:defRPr sz="1282"/>
            </a:lvl4pPr>
            <a:lvl5pPr marL="2345438" indent="0">
              <a:buNone/>
              <a:defRPr sz="1282"/>
            </a:lvl5pPr>
            <a:lvl6pPr marL="2931798" indent="0">
              <a:buNone/>
              <a:defRPr sz="1282"/>
            </a:lvl6pPr>
            <a:lvl7pPr marL="3518158" indent="0">
              <a:buNone/>
              <a:defRPr sz="1282"/>
            </a:lvl7pPr>
            <a:lvl8pPr marL="4104517" indent="0">
              <a:buNone/>
              <a:defRPr sz="1282"/>
            </a:lvl8pPr>
            <a:lvl9pPr marL="4690877" indent="0">
              <a:buNone/>
              <a:defRPr sz="1282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6577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7099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190139" y="491737"/>
            <a:ext cx="3371701" cy="782714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75035" y="491737"/>
            <a:ext cx="9919643" cy="782714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5306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1676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43DF2-8775-45A3-B568-67E187983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91" y="2302606"/>
            <a:ext cx="13486805" cy="3841950"/>
          </a:xfrm>
        </p:spPr>
        <p:txBody>
          <a:bodyPr anchor="b"/>
          <a:lstStyle>
            <a:lvl1pPr>
              <a:defRPr sz="7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68F2D3-9763-4211-9CA2-CFAFCC0982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6891" y="6180902"/>
            <a:ext cx="13486805" cy="2020391"/>
          </a:xfrm>
        </p:spPr>
        <p:txBody>
          <a:bodyPr/>
          <a:lstStyle>
            <a:lvl1pPr marL="0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1pPr>
            <a:lvl2pPr marL="59692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193841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79076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38768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2984602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3581522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178442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4775363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DB7D0F-62A8-4110-ADB2-09903FEEE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F5A414-55D3-4BF9-92F9-9855A2DB7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B0456A-00D1-4278-AB89-D67B5D8DF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951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005D3-94F8-4C3A-9FCB-FBEC58215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5B0455-0598-4209-B1D0-5CD834DDF3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75035" y="2458677"/>
            <a:ext cx="6645672" cy="586020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D91314-29B1-41E1-A1DB-D56E36E88A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916168" y="2458677"/>
            <a:ext cx="6645672" cy="586020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FBEB4A-D8F3-4BAB-804A-5FAFCE4C9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135DFC-AA01-45DF-B9AB-CD92F8F8C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726A60-65BA-40AF-B832-8B208E592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068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77AFB-13BC-450B-BF0C-B8102FCBE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072" y="491736"/>
            <a:ext cx="13486805" cy="178521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4BBA1F-7C9C-4FD3-9B56-F139D2DEE9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7073" y="2264122"/>
            <a:ext cx="6615130" cy="1109611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6920" indent="0">
              <a:buNone/>
              <a:defRPr sz="2600" b="1"/>
            </a:lvl2pPr>
            <a:lvl3pPr marL="1193841" indent="0">
              <a:buNone/>
              <a:defRPr sz="2400" b="1"/>
            </a:lvl3pPr>
            <a:lvl4pPr marL="1790761" indent="0">
              <a:buNone/>
              <a:defRPr sz="2100" b="1"/>
            </a:lvl4pPr>
            <a:lvl5pPr marL="2387681" indent="0">
              <a:buNone/>
              <a:defRPr sz="2100" b="1"/>
            </a:lvl5pPr>
            <a:lvl6pPr marL="2984602" indent="0">
              <a:buNone/>
              <a:defRPr sz="2100" b="1"/>
            </a:lvl6pPr>
            <a:lvl7pPr marL="3581522" indent="0">
              <a:buNone/>
              <a:defRPr sz="2100" b="1"/>
            </a:lvl7pPr>
            <a:lvl8pPr marL="4178442" indent="0">
              <a:buNone/>
              <a:defRPr sz="2100" b="1"/>
            </a:lvl8pPr>
            <a:lvl9pPr marL="4775363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0DBA7F-18A5-4404-8197-4CA3FA92D3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77073" y="3373733"/>
            <a:ext cx="6615130" cy="49622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D4C977-8293-4554-B681-7E525CFE6E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916168" y="2264122"/>
            <a:ext cx="6647709" cy="1109611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6920" indent="0">
              <a:buNone/>
              <a:defRPr sz="2600" b="1"/>
            </a:lvl2pPr>
            <a:lvl3pPr marL="1193841" indent="0">
              <a:buNone/>
              <a:defRPr sz="2400" b="1"/>
            </a:lvl3pPr>
            <a:lvl4pPr marL="1790761" indent="0">
              <a:buNone/>
              <a:defRPr sz="2100" b="1"/>
            </a:lvl4pPr>
            <a:lvl5pPr marL="2387681" indent="0">
              <a:buNone/>
              <a:defRPr sz="2100" b="1"/>
            </a:lvl5pPr>
            <a:lvl6pPr marL="2984602" indent="0">
              <a:buNone/>
              <a:defRPr sz="2100" b="1"/>
            </a:lvl6pPr>
            <a:lvl7pPr marL="3581522" indent="0">
              <a:buNone/>
              <a:defRPr sz="2100" b="1"/>
            </a:lvl7pPr>
            <a:lvl8pPr marL="4178442" indent="0">
              <a:buNone/>
              <a:defRPr sz="2100" b="1"/>
            </a:lvl8pPr>
            <a:lvl9pPr marL="4775363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E22DAE-149F-45E1-9C1F-A298BDB31C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916168" y="3373733"/>
            <a:ext cx="6647709" cy="49622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6DA6CB-FCF9-4413-8DEF-9C16A5023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7857A5-9C0A-4F52-BE78-F2BAB8DF1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C4967D-B4A4-4DFE-AC27-0E6D2A34E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549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4233E-9E66-48DD-B51D-48AFB66EA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297A88-1381-42C2-975B-A201A18CF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7259D3-C8CD-49EA-BC8E-B957D4EE8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74B5D1-FA28-4943-A6B0-B4E7DAD61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672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5FE1F8-D97A-4DD7-85BE-084273637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410529-5F98-4967-B835-3D58EE4BD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A432DA-B5C5-4FA8-A9BF-F3BEB2C40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323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F00C3-A75E-41B6-823F-A9BC053BB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072" y="615738"/>
            <a:ext cx="5043299" cy="2155084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C119BC-5C9D-481A-A835-3D41D1EF0F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47709" y="1329824"/>
            <a:ext cx="7916168" cy="6563600"/>
          </a:xfrm>
        </p:spPr>
        <p:txBody>
          <a:bodyPr/>
          <a:lstStyle>
            <a:lvl1pPr>
              <a:defRPr sz="4200"/>
            </a:lvl1pPr>
            <a:lvl2pPr>
              <a:defRPr sz="37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FEF1BB-E4E0-4FA0-A70B-B975705773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7072" y="2770823"/>
            <a:ext cx="5043299" cy="5133291"/>
          </a:xfrm>
        </p:spPr>
        <p:txBody>
          <a:bodyPr/>
          <a:lstStyle>
            <a:lvl1pPr marL="0" indent="0">
              <a:buNone/>
              <a:defRPr sz="2100"/>
            </a:lvl1pPr>
            <a:lvl2pPr marL="596920" indent="0">
              <a:buNone/>
              <a:defRPr sz="1800"/>
            </a:lvl2pPr>
            <a:lvl3pPr marL="1193841" indent="0">
              <a:buNone/>
              <a:defRPr sz="1600"/>
            </a:lvl3pPr>
            <a:lvl4pPr marL="1790761" indent="0">
              <a:buNone/>
              <a:defRPr sz="1300"/>
            </a:lvl4pPr>
            <a:lvl5pPr marL="2387681" indent="0">
              <a:buNone/>
              <a:defRPr sz="1300"/>
            </a:lvl5pPr>
            <a:lvl6pPr marL="2984602" indent="0">
              <a:buNone/>
              <a:defRPr sz="1300"/>
            </a:lvl6pPr>
            <a:lvl7pPr marL="3581522" indent="0">
              <a:buNone/>
              <a:defRPr sz="1300"/>
            </a:lvl7pPr>
            <a:lvl8pPr marL="4178442" indent="0">
              <a:buNone/>
              <a:defRPr sz="1300"/>
            </a:lvl8pPr>
            <a:lvl9pPr marL="4775363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6E1450-AADE-47DF-BECC-1779F070E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6317DE-14EC-4087-9F2C-293759DBD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A5C266-ED62-4CC6-9896-17540985F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808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7E028-2EAA-44ED-95DD-8EF30548E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072" y="615738"/>
            <a:ext cx="5043299" cy="2155084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C2705C-4A4F-420D-BDEC-B38916676A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647709" y="1329824"/>
            <a:ext cx="7916168" cy="6563600"/>
          </a:xfrm>
        </p:spPr>
        <p:txBody>
          <a:bodyPr/>
          <a:lstStyle>
            <a:lvl1pPr marL="0" indent="0">
              <a:buNone/>
              <a:defRPr sz="4200"/>
            </a:lvl1pPr>
            <a:lvl2pPr marL="596920" indent="0">
              <a:buNone/>
              <a:defRPr sz="3700"/>
            </a:lvl2pPr>
            <a:lvl3pPr marL="1193841" indent="0">
              <a:buNone/>
              <a:defRPr sz="3100"/>
            </a:lvl3pPr>
            <a:lvl4pPr marL="1790761" indent="0">
              <a:buNone/>
              <a:defRPr sz="2600"/>
            </a:lvl4pPr>
            <a:lvl5pPr marL="2387681" indent="0">
              <a:buNone/>
              <a:defRPr sz="2600"/>
            </a:lvl5pPr>
            <a:lvl6pPr marL="2984602" indent="0">
              <a:buNone/>
              <a:defRPr sz="2600"/>
            </a:lvl6pPr>
            <a:lvl7pPr marL="3581522" indent="0">
              <a:buNone/>
              <a:defRPr sz="2600"/>
            </a:lvl7pPr>
            <a:lvl8pPr marL="4178442" indent="0">
              <a:buNone/>
              <a:defRPr sz="2600"/>
            </a:lvl8pPr>
            <a:lvl9pPr marL="4775363" indent="0">
              <a:buNone/>
              <a:defRPr sz="26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978377-E8DF-4198-8E8D-8A29EFAB61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7072" y="2770823"/>
            <a:ext cx="5043299" cy="5133291"/>
          </a:xfrm>
        </p:spPr>
        <p:txBody>
          <a:bodyPr/>
          <a:lstStyle>
            <a:lvl1pPr marL="0" indent="0">
              <a:buNone/>
              <a:defRPr sz="2100"/>
            </a:lvl1pPr>
            <a:lvl2pPr marL="596920" indent="0">
              <a:buNone/>
              <a:defRPr sz="1800"/>
            </a:lvl2pPr>
            <a:lvl3pPr marL="1193841" indent="0">
              <a:buNone/>
              <a:defRPr sz="1600"/>
            </a:lvl3pPr>
            <a:lvl4pPr marL="1790761" indent="0">
              <a:buNone/>
              <a:defRPr sz="1300"/>
            </a:lvl4pPr>
            <a:lvl5pPr marL="2387681" indent="0">
              <a:buNone/>
              <a:defRPr sz="1300"/>
            </a:lvl5pPr>
            <a:lvl6pPr marL="2984602" indent="0">
              <a:buNone/>
              <a:defRPr sz="1300"/>
            </a:lvl6pPr>
            <a:lvl7pPr marL="3581522" indent="0">
              <a:buNone/>
              <a:defRPr sz="1300"/>
            </a:lvl7pPr>
            <a:lvl8pPr marL="4178442" indent="0">
              <a:buNone/>
              <a:defRPr sz="1300"/>
            </a:lvl8pPr>
            <a:lvl9pPr marL="4775363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B9164D-CFEF-45B7-8129-DD599AA3B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C1EB80-189F-4A9D-9FD1-E493EA725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6A01E2-1D5A-43B8-8785-BF3D5D5B3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136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C0A37B-0B6B-43A6-8F17-8566683C0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35" y="491736"/>
            <a:ext cx="13486805" cy="1785214"/>
          </a:xfrm>
          <a:prstGeom prst="rect">
            <a:avLst/>
          </a:prstGeom>
        </p:spPr>
        <p:txBody>
          <a:bodyPr vert="horz" lIns="119384" tIns="59692" rIns="119384" bIns="5969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DDC6D4-0D3A-4ACB-B001-512682EB2D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5035" y="2458677"/>
            <a:ext cx="13486805" cy="5860205"/>
          </a:xfrm>
          <a:prstGeom prst="rect">
            <a:avLst/>
          </a:prstGeom>
        </p:spPr>
        <p:txBody>
          <a:bodyPr vert="horz" lIns="119384" tIns="59692" rIns="119384" bIns="5969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FCD898-4AD5-4BEF-899A-1DE45F94DA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5035" y="8560474"/>
            <a:ext cx="3518297" cy="491735"/>
          </a:xfrm>
          <a:prstGeom prst="rect">
            <a:avLst/>
          </a:prstGeom>
        </p:spPr>
        <p:txBody>
          <a:bodyPr vert="horz" lIns="119384" tIns="59692" rIns="119384" bIns="59692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F06B03-135E-4169-9B02-3E1AF83E1D74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F3FC8-4B16-4148-859D-694583CDB5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79715" y="8560474"/>
            <a:ext cx="5277445" cy="491735"/>
          </a:xfrm>
          <a:prstGeom prst="rect">
            <a:avLst/>
          </a:prstGeom>
        </p:spPr>
        <p:txBody>
          <a:bodyPr vert="horz" lIns="119384" tIns="59692" rIns="119384" bIns="59692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0D778F-9CF3-47FC-9AC5-EDA5F2C071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3543" y="8560474"/>
            <a:ext cx="3518297" cy="491735"/>
          </a:xfrm>
          <a:prstGeom prst="rect">
            <a:avLst/>
          </a:prstGeom>
        </p:spPr>
        <p:txBody>
          <a:bodyPr vert="horz" lIns="119384" tIns="59692" rIns="119384" bIns="59692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194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1193841" rtl="0" eaLnBrk="1" latinLnBrk="0" hangingPunct="1">
        <a:lnSpc>
          <a:spcPct val="90000"/>
        </a:lnSpc>
        <a:spcBef>
          <a:spcPct val="0"/>
        </a:spcBef>
        <a:buNone/>
        <a:defRPr sz="5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8460" indent="-298460" algn="l" defTabSz="1193841" rtl="0" eaLnBrk="1" latinLnBrk="0" hangingPunct="1">
        <a:lnSpc>
          <a:spcPct val="90000"/>
        </a:lnSpc>
        <a:spcBef>
          <a:spcPts val="1306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95380" indent="-298460" algn="l" defTabSz="119384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492301" indent="-298460" algn="l" defTabSz="119384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2089221" indent="-298460" algn="l" defTabSz="119384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686141" indent="-298460" algn="l" defTabSz="119384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283062" indent="-298460" algn="l" defTabSz="119384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879982" indent="-298460" algn="l" defTabSz="119384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476902" indent="-298460" algn="l" defTabSz="119384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073823" indent="-298460" algn="l" defTabSz="119384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9384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96920" algn="l" defTabSz="119384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93841" algn="l" defTabSz="119384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790761" algn="l" defTabSz="119384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387681" algn="l" defTabSz="119384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84602" algn="l" defTabSz="119384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81522" algn="l" defTabSz="119384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78442" algn="l" defTabSz="119384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775363" algn="l" defTabSz="119384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75035" y="491737"/>
            <a:ext cx="13486805" cy="17852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5035" y="2458678"/>
            <a:ext cx="13486805" cy="58602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75035" y="8560474"/>
            <a:ext cx="3518297" cy="4917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3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7E0B67-8FA0-4F66-9577-9C053E74A2A9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79715" y="8560474"/>
            <a:ext cx="5277445" cy="4917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3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43543" y="8560474"/>
            <a:ext cx="3518297" cy="4917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3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57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1172720" rtl="0" eaLnBrk="1" latinLnBrk="0" hangingPunct="1">
        <a:lnSpc>
          <a:spcPct val="90000"/>
        </a:lnSpc>
        <a:spcBef>
          <a:spcPct val="0"/>
        </a:spcBef>
        <a:buNone/>
        <a:defRPr sz="564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3179" indent="-293179" algn="l" defTabSz="1172720" rtl="0" eaLnBrk="1" latinLnBrk="0" hangingPunct="1">
        <a:lnSpc>
          <a:spcPct val="90000"/>
        </a:lnSpc>
        <a:spcBef>
          <a:spcPts val="1282"/>
        </a:spcBef>
        <a:buFont typeface="Arial" panose="020B0604020202020204" pitchFamily="34" charset="0"/>
        <a:buChar char="•"/>
        <a:defRPr sz="3591" kern="1200">
          <a:solidFill>
            <a:schemeClr val="tx1"/>
          </a:solidFill>
          <a:latin typeface="+mn-lt"/>
          <a:ea typeface="+mn-ea"/>
          <a:cs typeface="+mn-cs"/>
        </a:defRPr>
      </a:lvl1pPr>
      <a:lvl2pPr marL="879539" indent="-293179" algn="l" defTabSz="1172720" rtl="0" eaLnBrk="1" latinLnBrk="0" hangingPunct="1">
        <a:lnSpc>
          <a:spcPct val="90000"/>
        </a:lnSpc>
        <a:spcBef>
          <a:spcPts val="642"/>
        </a:spcBef>
        <a:buFont typeface="Arial" panose="020B0604020202020204" pitchFamily="34" charset="0"/>
        <a:buChar char="•"/>
        <a:defRPr sz="3078" kern="1200">
          <a:solidFill>
            <a:schemeClr val="tx1"/>
          </a:solidFill>
          <a:latin typeface="+mn-lt"/>
          <a:ea typeface="+mn-ea"/>
          <a:cs typeface="+mn-cs"/>
        </a:defRPr>
      </a:lvl2pPr>
      <a:lvl3pPr marL="1465899" indent="-293179" algn="l" defTabSz="1172720" rtl="0" eaLnBrk="1" latinLnBrk="0" hangingPunct="1">
        <a:lnSpc>
          <a:spcPct val="90000"/>
        </a:lnSpc>
        <a:spcBef>
          <a:spcPts val="642"/>
        </a:spcBef>
        <a:buFont typeface="Arial" panose="020B0604020202020204" pitchFamily="34" charset="0"/>
        <a:buChar char="•"/>
        <a:defRPr sz="2565" kern="1200">
          <a:solidFill>
            <a:schemeClr val="tx1"/>
          </a:solidFill>
          <a:latin typeface="+mn-lt"/>
          <a:ea typeface="+mn-ea"/>
          <a:cs typeface="+mn-cs"/>
        </a:defRPr>
      </a:lvl3pPr>
      <a:lvl4pPr marL="2052259" indent="-293179" algn="l" defTabSz="1172720" rtl="0" eaLnBrk="1" latinLnBrk="0" hangingPunct="1">
        <a:lnSpc>
          <a:spcPct val="90000"/>
        </a:lnSpc>
        <a:spcBef>
          <a:spcPts val="642"/>
        </a:spcBef>
        <a:buFont typeface="Arial" panose="020B0604020202020204" pitchFamily="34" charset="0"/>
        <a:buChar char="•"/>
        <a:defRPr sz="2309" kern="1200">
          <a:solidFill>
            <a:schemeClr val="tx1"/>
          </a:solidFill>
          <a:latin typeface="+mn-lt"/>
          <a:ea typeface="+mn-ea"/>
          <a:cs typeface="+mn-cs"/>
        </a:defRPr>
      </a:lvl4pPr>
      <a:lvl5pPr marL="2638618" indent="-293179" algn="l" defTabSz="1172720" rtl="0" eaLnBrk="1" latinLnBrk="0" hangingPunct="1">
        <a:lnSpc>
          <a:spcPct val="90000"/>
        </a:lnSpc>
        <a:spcBef>
          <a:spcPts val="642"/>
        </a:spcBef>
        <a:buFont typeface="Arial" panose="020B0604020202020204" pitchFamily="34" charset="0"/>
        <a:buChar char="•"/>
        <a:defRPr sz="2309" kern="1200">
          <a:solidFill>
            <a:schemeClr val="tx1"/>
          </a:solidFill>
          <a:latin typeface="+mn-lt"/>
          <a:ea typeface="+mn-ea"/>
          <a:cs typeface="+mn-cs"/>
        </a:defRPr>
      </a:lvl5pPr>
      <a:lvl6pPr marL="3224978" indent="-293179" algn="l" defTabSz="1172720" rtl="0" eaLnBrk="1" latinLnBrk="0" hangingPunct="1">
        <a:lnSpc>
          <a:spcPct val="90000"/>
        </a:lnSpc>
        <a:spcBef>
          <a:spcPts val="642"/>
        </a:spcBef>
        <a:buFont typeface="Arial" panose="020B0604020202020204" pitchFamily="34" charset="0"/>
        <a:buChar char="•"/>
        <a:defRPr sz="2309" kern="1200">
          <a:solidFill>
            <a:schemeClr val="tx1"/>
          </a:solidFill>
          <a:latin typeface="+mn-lt"/>
          <a:ea typeface="+mn-ea"/>
          <a:cs typeface="+mn-cs"/>
        </a:defRPr>
      </a:lvl6pPr>
      <a:lvl7pPr marL="3811337" indent="-293179" algn="l" defTabSz="1172720" rtl="0" eaLnBrk="1" latinLnBrk="0" hangingPunct="1">
        <a:lnSpc>
          <a:spcPct val="90000"/>
        </a:lnSpc>
        <a:spcBef>
          <a:spcPts val="642"/>
        </a:spcBef>
        <a:buFont typeface="Arial" panose="020B0604020202020204" pitchFamily="34" charset="0"/>
        <a:buChar char="•"/>
        <a:defRPr sz="2309" kern="1200">
          <a:solidFill>
            <a:schemeClr val="tx1"/>
          </a:solidFill>
          <a:latin typeface="+mn-lt"/>
          <a:ea typeface="+mn-ea"/>
          <a:cs typeface="+mn-cs"/>
        </a:defRPr>
      </a:lvl7pPr>
      <a:lvl8pPr marL="4397697" indent="-293179" algn="l" defTabSz="1172720" rtl="0" eaLnBrk="1" latinLnBrk="0" hangingPunct="1">
        <a:lnSpc>
          <a:spcPct val="90000"/>
        </a:lnSpc>
        <a:spcBef>
          <a:spcPts val="642"/>
        </a:spcBef>
        <a:buFont typeface="Arial" panose="020B0604020202020204" pitchFamily="34" charset="0"/>
        <a:buChar char="•"/>
        <a:defRPr sz="2309" kern="1200">
          <a:solidFill>
            <a:schemeClr val="tx1"/>
          </a:solidFill>
          <a:latin typeface="+mn-lt"/>
          <a:ea typeface="+mn-ea"/>
          <a:cs typeface="+mn-cs"/>
        </a:defRPr>
      </a:lvl8pPr>
      <a:lvl9pPr marL="4984056" indent="-293179" algn="l" defTabSz="1172720" rtl="0" eaLnBrk="1" latinLnBrk="0" hangingPunct="1">
        <a:lnSpc>
          <a:spcPct val="90000"/>
        </a:lnSpc>
        <a:spcBef>
          <a:spcPts val="642"/>
        </a:spcBef>
        <a:buFont typeface="Arial" panose="020B0604020202020204" pitchFamily="34" charset="0"/>
        <a:buChar char="•"/>
        <a:defRPr sz="230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72720" rtl="0" eaLnBrk="1" latinLnBrk="0" hangingPunct="1">
        <a:defRPr sz="2309" kern="1200">
          <a:solidFill>
            <a:schemeClr val="tx1"/>
          </a:solidFill>
          <a:latin typeface="+mn-lt"/>
          <a:ea typeface="+mn-ea"/>
          <a:cs typeface="+mn-cs"/>
        </a:defRPr>
      </a:lvl1pPr>
      <a:lvl2pPr marL="586360" algn="l" defTabSz="1172720" rtl="0" eaLnBrk="1" latinLnBrk="0" hangingPunct="1">
        <a:defRPr sz="2309" kern="1200">
          <a:solidFill>
            <a:schemeClr val="tx1"/>
          </a:solidFill>
          <a:latin typeface="+mn-lt"/>
          <a:ea typeface="+mn-ea"/>
          <a:cs typeface="+mn-cs"/>
        </a:defRPr>
      </a:lvl2pPr>
      <a:lvl3pPr marL="1172720" algn="l" defTabSz="1172720" rtl="0" eaLnBrk="1" latinLnBrk="0" hangingPunct="1">
        <a:defRPr sz="2309" kern="1200">
          <a:solidFill>
            <a:schemeClr val="tx1"/>
          </a:solidFill>
          <a:latin typeface="+mn-lt"/>
          <a:ea typeface="+mn-ea"/>
          <a:cs typeface="+mn-cs"/>
        </a:defRPr>
      </a:lvl3pPr>
      <a:lvl4pPr marL="1759078" algn="l" defTabSz="1172720" rtl="0" eaLnBrk="1" latinLnBrk="0" hangingPunct="1">
        <a:defRPr sz="2309" kern="1200">
          <a:solidFill>
            <a:schemeClr val="tx1"/>
          </a:solidFill>
          <a:latin typeface="+mn-lt"/>
          <a:ea typeface="+mn-ea"/>
          <a:cs typeface="+mn-cs"/>
        </a:defRPr>
      </a:lvl4pPr>
      <a:lvl5pPr marL="2345438" algn="l" defTabSz="1172720" rtl="0" eaLnBrk="1" latinLnBrk="0" hangingPunct="1">
        <a:defRPr sz="2309" kern="1200">
          <a:solidFill>
            <a:schemeClr val="tx1"/>
          </a:solidFill>
          <a:latin typeface="+mn-lt"/>
          <a:ea typeface="+mn-ea"/>
          <a:cs typeface="+mn-cs"/>
        </a:defRPr>
      </a:lvl5pPr>
      <a:lvl6pPr marL="2931798" algn="l" defTabSz="1172720" rtl="0" eaLnBrk="1" latinLnBrk="0" hangingPunct="1">
        <a:defRPr sz="2309" kern="1200">
          <a:solidFill>
            <a:schemeClr val="tx1"/>
          </a:solidFill>
          <a:latin typeface="+mn-lt"/>
          <a:ea typeface="+mn-ea"/>
          <a:cs typeface="+mn-cs"/>
        </a:defRPr>
      </a:lvl6pPr>
      <a:lvl7pPr marL="3518158" algn="l" defTabSz="1172720" rtl="0" eaLnBrk="1" latinLnBrk="0" hangingPunct="1">
        <a:defRPr sz="2309" kern="1200">
          <a:solidFill>
            <a:schemeClr val="tx1"/>
          </a:solidFill>
          <a:latin typeface="+mn-lt"/>
          <a:ea typeface="+mn-ea"/>
          <a:cs typeface="+mn-cs"/>
        </a:defRPr>
      </a:lvl7pPr>
      <a:lvl8pPr marL="4104517" algn="l" defTabSz="1172720" rtl="0" eaLnBrk="1" latinLnBrk="0" hangingPunct="1">
        <a:defRPr sz="2309" kern="1200">
          <a:solidFill>
            <a:schemeClr val="tx1"/>
          </a:solidFill>
          <a:latin typeface="+mn-lt"/>
          <a:ea typeface="+mn-ea"/>
          <a:cs typeface="+mn-cs"/>
        </a:defRPr>
      </a:lvl8pPr>
      <a:lvl9pPr marL="4690877" algn="l" defTabSz="1172720" rtl="0" eaLnBrk="1" latinLnBrk="0" hangingPunct="1">
        <a:defRPr sz="230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5.png"/><Relationship Id="rId7" Type="http://schemas.microsoft.com/office/2007/relationships/hdphoto" Target="../media/hdphoto4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microsoft.com/office/2007/relationships/hdphoto" Target="../media/hdphoto3.wdp"/><Relationship Id="rId9" Type="http://schemas.microsoft.com/office/2007/relationships/hdphoto" Target="../media/hdphoto5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png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microsoft.com/office/2007/relationships/hdphoto" Target="../media/hdphoto3.wdp"/><Relationship Id="rId7" Type="http://schemas.openxmlformats.org/officeDocument/2006/relationships/image" Target="../media/image2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30437" y="195128"/>
            <a:ext cx="15822659" cy="3323620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6306" tIns="78154" rIns="156306" bIns="78154" rtlCol="0" anchor="ctr"/>
          <a:lstStyle/>
          <a:p>
            <a:pPr algn="ctr" defTabSz="1182131"/>
            <a:endParaRPr lang="en-US" sz="3078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Flowchart: Document 17"/>
          <p:cNvSpPr/>
          <p:nvPr/>
        </p:nvSpPr>
        <p:spPr>
          <a:xfrm>
            <a:off x="-73873" y="238565"/>
            <a:ext cx="15822659" cy="3039176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56306" tIns="78154" rIns="156306" bIns="78154" rtlCol="0" anchor="ctr"/>
          <a:lstStyle/>
          <a:p>
            <a:pPr algn="ctr" defTabSz="1182131"/>
            <a:endParaRPr lang="en-US" sz="4104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768693" y="3974273"/>
            <a:ext cx="10180842" cy="1667563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56349" tIns="78174" rIns="156349" bIns="78174" spcCol="0" rtlCol="0" anchor="ctr"/>
            <a:lstStyle/>
            <a:p>
              <a:pPr algn="ctr" defTabSz="1182131"/>
              <a:endParaRPr lang="en-US" sz="3078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56349" tIns="78174" rIns="156349" bIns="78174" spcCol="0" rtlCol="0" anchor="ctr"/>
            <a:lstStyle/>
            <a:p>
              <a:pPr algn="ctr" defTabSz="1182131"/>
              <a:endParaRPr lang="en-US" sz="3078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56349" tIns="78174" rIns="156349" bIns="78174" spcCol="0" rtlCol="0" anchor="ctr"/>
            <a:lstStyle/>
            <a:p>
              <a:pPr algn="ctr" defTabSz="1182131"/>
              <a:endParaRPr lang="en-US" sz="3078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105681" y="3897808"/>
            <a:ext cx="1696956" cy="1696956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182131"/>
              <a:endParaRPr lang="en-US" sz="3078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182131"/>
              <a:endParaRPr lang="en-US" sz="3078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1047969" y="-691801"/>
            <a:ext cx="4223244" cy="3927569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00B0F0"/>
            </a:solidFill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182131"/>
              <a:endParaRPr lang="en-US" sz="3078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182131"/>
              <a:endParaRPr lang="en-US" sz="3078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182131"/>
              <a:endParaRPr lang="en-US" sz="3078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-243107" y="1152681"/>
            <a:ext cx="3055281" cy="947230"/>
          </a:xfrm>
          <a:prstGeom prst="rect">
            <a:avLst/>
          </a:prstGeom>
          <a:noFill/>
        </p:spPr>
        <p:txBody>
          <a:bodyPr wrap="square" lIns="156285" tIns="78143" rIns="156285" bIns="78143" rtlCol="0">
            <a:spAutoFit/>
          </a:bodyPr>
          <a:lstStyle/>
          <a:p>
            <a:pPr algn="ctr" defTabSz="1182131"/>
            <a:r>
              <a:rPr lang="en-US" sz="5130" b="1" dirty="0" err="1">
                <a:solidFill>
                  <a:srgbClr val="00B0F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Tuần</a:t>
            </a:r>
            <a:r>
              <a:rPr lang="en-US" sz="5130" b="1" dirty="0">
                <a:solidFill>
                  <a:srgbClr val="00B0F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11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560645" y="600046"/>
            <a:ext cx="12248886" cy="1736646"/>
          </a:xfrm>
          <a:prstGeom prst="rect">
            <a:avLst/>
          </a:prstGeom>
          <a:noFill/>
        </p:spPr>
        <p:txBody>
          <a:bodyPr wrap="square" lIns="156285" tIns="78143" rIns="156285" bIns="78143" rtlCol="0">
            <a:spAutoFit/>
          </a:bodyPr>
          <a:lstStyle/>
          <a:p>
            <a:pPr algn="ctr" defTabSz="1182131"/>
            <a:r>
              <a:rPr lang="en-US" sz="10260" b="1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Niềm vui tuổi thơ</a:t>
            </a:r>
            <a:endParaRPr lang="en-US" sz="10260" b="1" dirty="0">
              <a:ln w="3175">
                <a:solidFill>
                  <a:prstClr val="white"/>
                </a:solidFill>
              </a:ln>
              <a:solidFill>
                <a:prstClr val="white"/>
              </a:solidFill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063806" y="3977725"/>
            <a:ext cx="1693995" cy="1631609"/>
          </a:xfrm>
          <a:prstGeom prst="rect">
            <a:avLst/>
          </a:prstGeom>
          <a:noFill/>
        </p:spPr>
        <p:txBody>
          <a:bodyPr wrap="square" lIns="156285" tIns="78143" rIns="156285" bIns="78143" rtlCol="0">
            <a:spAutoFit/>
          </a:bodyPr>
          <a:lstStyle/>
          <a:p>
            <a:pPr algn="ctr" defTabSz="1182131"/>
            <a:r>
              <a:rPr lang="en-US" sz="4104" b="1" dirty="0" err="1">
                <a:solidFill>
                  <a:prstClr val="white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Bài</a:t>
            </a:r>
            <a:endParaRPr lang="en-US" sz="4104" b="1" dirty="0">
              <a:solidFill>
                <a:prstClr val="white"/>
              </a:solidFill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  <a:p>
            <a:pPr algn="ctr" defTabSz="1182131"/>
            <a:r>
              <a:rPr lang="en-US" sz="5472" b="1" dirty="0">
                <a:solidFill>
                  <a:prstClr val="white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22" name="Rectangle 21"/>
          <p:cNvSpPr/>
          <p:nvPr/>
        </p:nvSpPr>
        <p:spPr>
          <a:xfrm>
            <a:off x="-1" y="8787871"/>
            <a:ext cx="15636875" cy="22803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6285" tIns="78143" rIns="156285" bIns="78143" spcCol="0" rtlCol="0" anchor="ctr"/>
          <a:lstStyle/>
          <a:p>
            <a:pPr algn="ctr" defTabSz="1182131"/>
            <a:endParaRPr lang="en-US" sz="3078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684160" y="4394578"/>
            <a:ext cx="268022" cy="450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182131"/>
            <a:r>
              <a:rPr lang="en-US" sz="232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738964" y="4270541"/>
            <a:ext cx="8646883" cy="1045976"/>
          </a:xfrm>
          <a:prstGeom prst="rect">
            <a:avLst/>
          </a:prstGeom>
          <a:noFill/>
        </p:spPr>
        <p:txBody>
          <a:bodyPr wrap="square" lIns="156285" tIns="78143" rIns="156285" bIns="78143" rtlCol="0">
            <a:spAutoFit/>
          </a:bodyPr>
          <a:lstStyle/>
          <a:p>
            <a:pPr algn="ctr" defTabSz="1182131"/>
            <a:r>
              <a:rPr lang="en-US" sz="5771" b="1">
                <a:solidFill>
                  <a:srgbClr val="0070C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LUYỆN TẬP </a:t>
            </a:r>
            <a:r>
              <a:rPr lang="en-US" sz="5771" b="1" dirty="0">
                <a:solidFill>
                  <a:srgbClr val="0070C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– </a:t>
            </a:r>
            <a:r>
              <a:rPr lang="en-US" sz="5771" b="1">
                <a:solidFill>
                  <a:srgbClr val="0070C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Tiết 4</a:t>
            </a:r>
            <a:endParaRPr lang="en-US" sz="5771" b="1" dirty="0">
              <a:solidFill>
                <a:srgbClr val="0070C0"/>
              </a:solidFill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</p:txBody>
      </p:sp>
      <p:sp>
        <p:nvSpPr>
          <p:cNvPr id="4" name="文本框 22">
            <a:extLst>
              <a:ext uri="{FF2B5EF4-FFF2-40B4-BE49-F238E27FC236}">
                <a16:creationId xmlns:a16="http://schemas.microsoft.com/office/drawing/2014/main" id="{CBA8D470-4171-68A3-9D2A-217039A182C4}"/>
              </a:ext>
            </a:extLst>
          </p:cNvPr>
          <p:cNvSpPr txBox="1"/>
          <p:nvPr/>
        </p:nvSpPr>
        <p:spPr>
          <a:xfrm>
            <a:off x="2571895" y="5864801"/>
            <a:ext cx="12237636" cy="1967209"/>
          </a:xfrm>
          <a:prstGeom prst="rect">
            <a:avLst/>
          </a:prstGeom>
          <a:noFill/>
        </p:spPr>
        <p:txBody>
          <a:bodyPr wrap="square" lIns="119384" tIns="59692" rIns="119384" bIns="59692" rtlCol="0">
            <a:spAutoFit/>
          </a:bodyPr>
          <a:lstStyle/>
          <a:p>
            <a:pPr algn="ctr"/>
            <a:r>
              <a:rPr lang="en-US" altLang="zh-CN" sz="6000" b="1" dirty="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Từ ngữ chỉ đặc điểm, hoạt động. Câu nêu hoạt động – trang 91</a:t>
            </a:r>
            <a:endParaRPr lang="zh-CN" altLang="en-US" sz="6000" b="1" dirty="0">
              <a:solidFill>
                <a:srgbClr val="FF0000"/>
              </a:solidFill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154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8226949"/>
            <a:ext cx="15636875" cy="1002952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1"/>
            <a:ext cx="15636875" cy="496013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图片 39">
            <a:extLst>
              <a:ext uri="{FF2B5EF4-FFF2-40B4-BE49-F238E27FC236}">
                <a16:creationId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42" y="1911340"/>
            <a:ext cx="3673732" cy="3264163"/>
          </a:xfrm>
          <a:prstGeom prst="rect">
            <a:avLst/>
          </a:prstGeom>
        </p:spPr>
      </p:pic>
      <p:pic>
        <p:nvPicPr>
          <p:cNvPr id="9" name="图片 43">
            <a:extLst>
              <a:ext uri="{FF2B5EF4-FFF2-40B4-BE49-F238E27FC236}">
                <a16:creationId xmlns:a16="http://schemas.microsoft.com/office/drawing/2014/main" id="{839B62AF-AC7B-4DF2-8D1A-02CAE1D3E4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97" y="447705"/>
            <a:ext cx="2089683" cy="3540797"/>
          </a:xfrm>
          <a:prstGeom prst="rect">
            <a:avLst/>
          </a:prstGeom>
        </p:spPr>
      </p:pic>
      <p:pic>
        <p:nvPicPr>
          <p:cNvPr id="10" name="图片 30">
            <a:extLst>
              <a:ext uri="{FF2B5EF4-FFF2-40B4-BE49-F238E27FC236}">
                <a16:creationId xmlns:a16="http://schemas.microsoft.com/office/drawing/2014/main" id="{EBF68672-5F38-4E5A-9D6B-7255921E423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0842" y="3342211"/>
            <a:ext cx="3265991" cy="582385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2560036" y="3803911"/>
            <a:ext cx="9789907" cy="1939766"/>
          </a:xfrm>
          <a:prstGeom prst="rect">
            <a:avLst/>
          </a:prstGeom>
          <a:noFill/>
        </p:spPr>
        <p:txBody>
          <a:bodyPr wrap="square" lIns="119384" tIns="59692" rIns="119384" bIns="59692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Tạm</a:t>
            </a:r>
            <a:r>
              <a:rPr lang="en-US" sz="4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sz="4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hẹn</a:t>
            </a:r>
            <a:r>
              <a:rPr lang="en-US" sz="4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4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4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4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4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918622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89" r="140"/>
          <a:stretch/>
        </p:blipFill>
        <p:spPr>
          <a:xfrm>
            <a:off x="0" y="6362629"/>
            <a:ext cx="15622913" cy="287344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07032" y="888344"/>
            <a:ext cx="8729367" cy="1217004"/>
          </a:xfrm>
          <a:prstGeom prst="rect">
            <a:avLst/>
          </a:prstGeom>
          <a:noFill/>
        </p:spPr>
        <p:txBody>
          <a:bodyPr wrap="square" lIns="119384" tIns="59692" rIns="119384" bIns="59692" rtlCol="0">
            <a:spAutoFit/>
          </a:bodyPr>
          <a:lstStyle/>
          <a:p>
            <a:pPr algn="just">
              <a:lnSpc>
                <a:spcPct val="125000"/>
              </a:lnSpc>
              <a:spcBef>
                <a:spcPts val="871"/>
              </a:spcBef>
            </a:pPr>
            <a:r>
              <a:rPr lang="en-US" sz="5700" b="1" dirty="0">
                <a:solidFill>
                  <a:srgbClr val="0070C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YÊU CẦU CẦN ĐẠT:</a:t>
            </a:r>
            <a:endParaRPr lang="vi-VN" sz="5700" b="1" dirty="0">
              <a:solidFill>
                <a:srgbClr val="0070C0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596485" y="3021128"/>
            <a:ext cx="11307974" cy="2504052"/>
            <a:chOff x="2262744" y="1494923"/>
            <a:chExt cx="8016240" cy="1579562"/>
          </a:xfrm>
        </p:grpSpPr>
        <p:grpSp>
          <p:nvGrpSpPr>
            <p:cNvPr id="8" name="Group 3"/>
            <p:cNvGrpSpPr>
              <a:grpSpLocks/>
            </p:cNvGrpSpPr>
            <p:nvPr/>
          </p:nvGrpSpPr>
          <p:grpSpPr bwMode="auto">
            <a:xfrm>
              <a:off x="2262744" y="1494923"/>
              <a:ext cx="762000" cy="665162"/>
              <a:chOff x="1110" y="2656"/>
              <a:chExt cx="1549" cy="1351"/>
            </a:xfrm>
          </p:grpSpPr>
          <p:sp>
            <p:nvSpPr>
              <p:cNvPr id="15" name="AutoShape 4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31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" name="AutoShape 5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31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" name="AutoShape 6"/>
              <p:cNvSpPr>
                <a:spLocks noChangeArrowheads="1"/>
              </p:cNvSpPr>
              <p:nvPr/>
            </p:nvSpPr>
            <p:spPr bwMode="gray">
              <a:xfrm>
                <a:off x="1200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00B0F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2800" b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</a:p>
            </p:txBody>
          </p:sp>
        </p:grpSp>
        <p:grpSp>
          <p:nvGrpSpPr>
            <p:cNvPr id="9" name="Group 7"/>
            <p:cNvGrpSpPr>
              <a:grpSpLocks/>
            </p:cNvGrpSpPr>
            <p:nvPr/>
          </p:nvGrpSpPr>
          <p:grpSpPr bwMode="auto">
            <a:xfrm>
              <a:off x="2262744" y="2409323"/>
              <a:ext cx="762000" cy="665162"/>
              <a:chOff x="3174" y="2656"/>
              <a:chExt cx="1549" cy="1351"/>
            </a:xfrm>
          </p:grpSpPr>
          <p:sp>
            <p:nvSpPr>
              <p:cNvPr id="12" name="AutoShape 8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31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31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" name="AutoShape 10"/>
              <p:cNvSpPr>
                <a:spLocks noChangeArrowheads="1"/>
              </p:cNvSpPr>
              <p:nvPr/>
            </p:nvSpPr>
            <p:spPr bwMode="gray">
              <a:xfrm>
                <a:off x="3264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2800" b="1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</a:p>
            </p:txBody>
          </p:sp>
        </p:grpSp>
        <p:sp>
          <p:nvSpPr>
            <p:cNvPr id="10" name="Line 11"/>
            <p:cNvSpPr>
              <a:spLocks noChangeShapeType="1"/>
            </p:cNvSpPr>
            <p:nvPr/>
          </p:nvSpPr>
          <p:spPr bwMode="auto">
            <a:xfrm>
              <a:off x="2872344" y="2104523"/>
              <a:ext cx="7406640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 sz="31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Line 14"/>
            <p:cNvSpPr>
              <a:spLocks noChangeShapeType="1"/>
            </p:cNvSpPr>
            <p:nvPr/>
          </p:nvSpPr>
          <p:spPr bwMode="auto">
            <a:xfrm>
              <a:off x="2872344" y="3018923"/>
              <a:ext cx="7406640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 sz="31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026" name="Picture 2" descr="Premium Vector | Cute happy kid girl read under the tre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57" b="100000" l="479" r="950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84" r="8957"/>
          <a:stretch/>
        </p:blipFill>
        <p:spPr bwMode="auto">
          <a:xfrm>
            <a:off x="-261451" y="3545953"/>
            <a:ext cx="4039526" cy="5503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Rainbow Clipart For Free Download - Kids School Clipart , Free Transparent  Clipart - ClipartKe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12" b="99729" l="556" r="10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6296">
            <a:off x="11249593" y="382684"/>
            <a:ext cx="4272875" cy="2480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71"/>
          <p:cNvSpPr txBox="1"/>
          <p:nvPr/>
        </p:nvSpPr>
        <p:spPr>
          <a:xfrm>
            <a:off x="4734772" y="3095478"/>
            <a:ext cx="11188103" cy="736103"/>
          </a:xfrm>
          <a:prstGeom prst="rect">
            <a:avLst/>
          </a:prstGeom>
          <a:noFill/>
          <a:ln w="9525">
            <a:noFill/>
          </a:ln>
        </p:spPr>
        <p:txBody>
          <a:bodyPr wrap="square" lIns="119384" tIns="59692" rIns="119384" bIns="59692">
            <a:spAutoFit/>
          </a:bodyPr>
          <a:lstStyle/>
          <a:p>
            <a:r>
              <a:rPr lang="en-US" sz="4000" dirty="0">
                <a:solidFill>
                  <a:srgbClr val="0070C0"/>
                </a:solidFill>
              </a:rPr>
              <a:t>- Phát triển vốn từ </a:t>
            </a:r>
            <a:r>
              <a:rPr lang="vi-VN" sz="4000" dirty="0">
                <a:solidFill>
                  <a:srgbClr val="0070C0"/>
                </a:solidFill>
              </a:rPr>
              <a:t>chỉ đặc điểm</a:t>
            </a:r>
            <a:r>
              <a:rPr lang="en-US" sz="4000" dirty="0">
                <a:solidFill>
                  <a:srgbClr val="0070C0"/>
                </a:solidFill>
              </a:rPr>
              <a:t>, hoạt động. </a:t>
            </a:r>
            <a:endParaRPr lang="vi-VN" sz="4000" dirty="0">
              <a:solidFill>
                <a:srgbClr val="0070C0"/>
              </a:solidFill>
            </a:endParaRPr>
          </a:p>
        </p:txBody>
      </p:sp>
      <p:sp>
        <p:nvSpPr>
          <p:cNvPr id="35" name="TextBox 71"/>
          <p:cNvSpPr txBox="1"/>
          <p:nvPr/>
        </p:nvSpPr>
        <p:spPr>
          <a:xfrm>
            <a:off x="4715799" y="4313083"/>
            <a:ext cx="9572828" cy="1351656"/>
          </a:xfrm>
          <a:prstGeom prst="rect">
            <a:avLst/>
          </a:prstGeom>
          <a:noFill/>
          <a:ln w="9525">
            <a:noFill/>
          </a:ln>
        </p:spPr>
        <p:txBody>
          <a:bodyPr wrap="square" lIns="119384" tIns="59692" rIns="119384" bIns="59692">
            <a:spAutoFit/>
          </a:bodyPr>
          <a:lstStyle/>
          <a:p>
            <a:r>
              <a:rPr lang="vi-VN" sz="4000" dirty="0">
                <a:solidFill>
                  <a:srgbClr val="FF0000"/>
                </a:solidFill>
              </a:rPr>
              <a:t>- </a:t>
            </a:r>
            <a:r>
              <a:rPr lang="en-US" sz="4000" dirty="0">
                <a:solidFill>
                  <a:srgbClr val="FF0000"/>
                </a:solidFill>
              </a:rPr>
              <a:t>Đặt được câu nêu hoạt động của 1 người theo tranh. </a:t>
            </a:r>
            <a:r>
              <a:rPr lang="vi-VN" sz="4000" dirty="0">
                <a:solidFill>
                  <a:srgbClr val="FF0000"/>
                </a:solidFill>
              </a:rPr>
              <a:t> 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3682770" y="6050005"/>
            <a:ext cx="11307974" cy="1054470"/>
            <a:chOff x="2262744" y="1494923"/>
            <a:chExt cx="8016240" cy="665162"/>
          </a:xfrm>
        </p:grpSpPr>
        <p:grpSp>
          <p:nvGrpSpPr>
            <p:cNvPr id="20" name="Group 3"/>
            <p:cNvGrpSpPr>
              <a:grpSpLocks/>
            </p:cNvGrpSpPr>
            <p:nvPr/>
          </p:nvGrpSpPr>
          <p:grpSpPr bwMode="auto">
            <a:xfrm>
              <a:off x="2262744" y="1494923"/>
              <a:ext cx="762000" cy="665162"/>
              <a:chOff x="1110" y="2656"/>
              <a:chExt cx="1549" cy="1351"/>
            </a:xfrm>
          </p:grpSpPr>
          <p:sp>
            <p:nvSpPr>
              <p:cNvPr id="28" name="AutoShape 4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310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" name="AutoShape 5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310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" name="AutoShape 6"/>
              <p:cNvSpPr>
                <a:spLocks noChangeArrowheads="1"/>
              </p:cNvSpPr>
              <p:nvPr/>
            </p:nvSpPr>
            <p:spPr bwMode="gray">
              <a:xfrm>
                <a:off x="1200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7030A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2800" b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</a:p>
            </p:txBody>
          </p:sp>
        </p:grpSp>
        <p:sp>
          <p:nvSpPr>
            <p:cNvPr id="23" name="Line 11"/>
            <p:cNvSpPr>
              <a:spLocks noChangeShapeType="1"/>
            </p:cNvSpPr>
            <p:nvPr/>
          </p:nvSpPr>
          <p:spPr bwMode="auto">
            <a:xfrm>
              <a:off x="2872344" y="2104523"/>
              <a:ext cx="7406640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 sz="310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1" name="TextBox 71"/>
          <p:cNvSpPr txBox="1"/>
          <p:nvPr/>
        </p:nvSpPr>
        <p:spPr>
          <a:xfrm>
            <a:off x="4734773" y="6058936"/>
            <a:ext cx="10137766" cy="1351656"/>
          </a:xfrm>
          <a:prstGeom prst="rect">
            <a:avLst/>
          </a:prstGeom>
          <a:noFill/>
          <a:ln w="9525">
            <a:noFill/>
          </a:ln>
        </p:spPr>
        <p:txBody>
          <a:bodyPr wrap="square" lIns="119384" tIns="59692" rIns="119384" bIns="59692">
            <a:spAutoFit/>
          </a:bodyPr>
          <a:lstStyle/>
          <a:p>
            <a:r>
              <a:rPr lang="vi-VN" sz="4000" dirty="0">
                <a:solidFill>
                  <a:srgbClr val="7030A0"/>
                </a:solidFill>
              </a:rPr>
              <a:t>- </a:t>
            </a:r>
            <a:r>
              <a:rPr lang="en-US" sz="4000" dirty="0">
                <a:solidFill>
                  <a:srgbClr val="7030A0"/>
                </a:solidFill>
              </a:rPr>
              <a:t>Biết nói với bạn về 1 hoạt động ở trường mà mình thích. </a:t>
            </a:r>
            <a:endParaRPr lang="vi-VN" sz="4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282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4" grpId="0"/>
      <p:bldP spid="35" grpId="0"/>
      <p:bldP spid="3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6" t="48138" r="82480" b="40081"/>
          <a:stretch/>
        </p:blipFill>
        <p:spPr bwMode="auto">
          <a:xfrm>
            <a:off x="-20334" y="421161"/>
            <a:ext cx="1636643" cy="1451402"/>
          </a:xfrm>
          <a:prstGeom prst="flowChartConnector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9"/>
          <p:cNvSpPr/>
          <p:nvPr/>
        </p:nvSpPr>
        <p:spPr>
          <a:xfrm>
            <a:off x="1746186" y="844565"/>
            <a:ext cx="781844" cy="82098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336" tIns="59669" rIns="119336" bIns="59669" rtlCol="0" anchor="ctr"/>
          <a:lstStyle/>
          <a:p>
            <a:pPr algn="ctr"/>
            <a:r>
              <a:rPr lang="en-US" sz="3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432550" y="705830"/>
            <a:ext cx="12424732" cy="1043817"/>
          </a:xfrm>
          <a:prstGeom prst="rect">
            <a:avLst/>
          </a:prstGeom>
          <a:noFill/>
        </p:spPr>
        <p:txBody>
          <a:bodyPr wrap="square" lIns="119320" tIns="59661" rIns="119320" bIns="59661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bè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8226949"/>
            <a:ext cx="15636875" cy="1002952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1"/>
            <a:ext cx="15636875" cy="496013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7" name="Picture 3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2266" y="83136"/>
            <a:ext cx="1954609" cy="2214610"/>
          </a:xfrm>
          <a:prstGeom prst="rect">
            <a:avLst/>
          </a:prstGeom>
        </p:spPr>
      </p:pic>
      <p:sp>
        <p:nvSpPr>
          <p:cNvPr id="69" name="任意多边形: 形状 48">
            <a:extLst>
              <a:ext uri="{FF2B5EF4-FFF2-40B4-BE49-F238E27FC236}">
                <a16:creationId xmlns:a16="http://schemas.microsoft.com/office/drawing/2014/main" id="{493706BF-4021-406A-A8C8-528A96799A7F}"/>
              </a:ext>
            </a:extLst>
          </p:cNvPr>
          <p:cNvSpPr/>
          <p:nvPr/>
        </p:nvSpPr>
        <p:spPr>
          <a:xfrm>
            <a:off x="13364990" y="1756569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0" name="Group 69"/>
          <p:cNvGrpSpPr/>
          <p:nvPr/>
        </p:nvGrpSpPr>
        <p:grpSpPr>
          <a:xfrm>
            <a:off x="1596416" y="1743432"/>
            <a:ext cx="3108934" cy="1415469"/>
            <a:chOff x="1592708" y="2276833"/>
            <a:chExt cx="3260203" cy="1630450"/>
          </a:xfrm>
        </p:grpSpPr>
        <p:pic>
          <p:nvPicPr>
            <p:cNvPr id="71" name="图片 33">
              <a:extLst>
                <a:ext uri="{FF2B5EF4-FFF2-40B4-BE49-F238E27FC236}">
                  <a16:creationId xmlns:a16="http://schemas.microsoft.com/office/drawing/2014/main" id="{20479EB0-FD3C-43FE-B304-2F8024C54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2616" y="2276833"/>
              <a:ext cx="2793021" cy="1630450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  <p:sp>
          <p:nvSpPr>
            <p:cNvPr id="72" name="TextBox 71"/>
            <p:cNvSpPr txBox="1"/>
            <p:nvPr/>
          </p:nvSpPr>
          <p:spPr>
            <a:xfrm>
              <a:off x="1592708" y="2689524"/>
              <a:ext cx="3260203" cy="824540"/>
            </a:xfrm>
            <a:prstGeom prst="rect">
              <a:avLst/>
            </a:prstGeom>
            <a:noFill/>
          </p:spPr>
          <p:txBody>
            <a:bodyPr wrap="square" lIns="160254" tIns="80129" rIns="160254" bIns="80129" rtlCol="0">
              <a:spAutoFit/>
            </a:bodyPr>
            <a:lstStyle>
              <a:defPPr>
                <a:defRPr lang="en-US"/>
              </a:defPPr>
              <a:lvl1pPr algn="just">
                <a:defRPr sz="3600" b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defRPr>
              </a:lvl1pPr>
            </a:lstStyle>
            <a:p>
              <a:r>
                <a:rPr lang="en-US" dirty="0" err="1">
                  <a:latin typeface="Arial" panose="020B0604020202020204" pitchFamily="34" charset="0"/>
                  <a:cs typeface="Arial" panose="020B0604020202020204" pitchFamily="34" charset="0"/>
                </a:rPr>
                <a:t>nhường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latin typeface="Arial" panose="020B0604020202020204" pitchFamily="34" charset="0"/>
                  <a:cs typeface="Arial" panose="020B0604020202020204" pitchFamily="34" charset="0"/>
                </a:rPr>
                <a:t>bạn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6237286" y="1743432"/>
            <a:ext cx="2889827" cy="1415469"/>
            <a:chOff x="5913437" y="2276833"/>
            <a:chExt cx="3030435" cy="1630450"/>
          </a:xfrm>
        </p:grpSpPr>
        <p:pic>
          <p:nvPicPr>
            <p:cNvPr id="74" name="图片 33">
              <a:extLst>
                <a:ext uri="{FF2B5EF4-FFF2-40B4-BE49-F238E27FC236}">
                  <a16:creationId xmlns:a16="http://schemas.microsoft.com/office/drawing/2014/main" id="{20479EB0-FD3C-43FE-B304-2F8024C54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13437" y="2276833"/>
              <a:ext cx="2793021" cy="1630450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  <p:sp>
          <p:nvSpPr>
            <p:cNvPr id="75" name="TextBox 74"/>
            <p:cNvSpPr txBox="1"/>
            <p:nvPr/>
          </p:nvSpPr>
          <p:spPr>
            <a:xfrm>
              <a:off x="6296950" y="2689524"/>
              <a:ext cx="2646922" cy="824540"/>
            </a:xfrm>
            <a:prstGeom prst="rect">
              <a:avLst/>
            </a:prstGeom>
            <a:noFill/>
          </p:spPr>
          <p:txBody>
            <a:bodyPr wrap="square" lIns="160254" tIns="80129" rIns="160254" bIns="80129" rtlCol="0">
              <a:spAutoFit/>
            </a:bodyPr>
            <a:lstStyle>
              <a:defPPr>
                <a:defRPr lang="en-US"/>
              </a:defPPr>
              <a:lvl1pPr algn="just">
                <a:defRPr sz="3600" b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defRPr>
              </a:lvl1pPr>
            </a:lstStyle>
            <a:p>
              <a:r>
                <a:rPr lang="en-US" dirty="0" err="1">
                  <a:latin typeface="Arial" panose="020B0604020202020204" pitchFamily="34" charset="0"/>
                  <a:cs typeface="Arial" panose="020B0604020202020204" pitchFamily="34" charset="0"/>
                </a:rPr>
                <a:t>hiền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latin typeface="Arial" panose="020B0604020202020204" pitchFamily="34" charset="0"/>
                  <a:cs typeface="Arial" panose="020B0604020202020204" pitchFamily="34" charset="0"/>
                </a:rPr>
                <a:t>lành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10740237" y="1743432"/>
            <a:ext cx="2663429" cy="1415469"/>
            <a:chOff x="10416387" y="2276833"/>
            <a:chExt cx="2793021" cy="1630450"/>
          </a:xfrm>
        </p:grpSpPr>
        <p:pic>
          <p:nvPicPr>
            <p:cNvPr id="77" name="图片 33">
              <a:extLst>
                <a:ext uri="{FF2B5EF4-FFF2-40B4-BE49-F238E27FC236}">
                  <a16:creationId xmlns:a16="http://schemas.microsoft.com/office/drawing/2014/main" id="{20479EB0-FD3C-43FE-B304-2F8024C54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16387" y="2276833"/>
              <a:ext cx="2793021" cy="1630450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  <p:sp>
          <p:nvSpPr>
            <p:cNvPr id="78" name="TextBox 77"/>
            <p:cNvSpPr txBox="1"/>
            <p:nvPr/>
          </p:nvSpPr>
          <p:spPr>
            <a:xfrm>
              <a:off x="10882527" y="2670474"/>
              <a:ext cx="2169186" cy="824540"/>
            </a:xfrm>
            <a:prstGeom prst="rect">
              <a:avLst/>
            </a:prstGeom>
            <a:noFill/>
          </p:spPr>
          <p:txBody>
            <a:bodyPr wrap="square" lIns="160254" tIns="80129" rIns="160254" bIns="80129" rtlCol="0">
              <a:spAutoFit/>
            </a:bodyPr>
            <a:lstStyle>
              <a:defPPr>
                <a:defRPr lang="en-US"/>
              </a:defPPr>
              <a:lvl1pPr algn="just">
                <a:defRPr sz="3600" b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defRPr>
              </a:lvl1pPr>
            </a:lstStyle>
            <a:p>
              <a:r>
                <a:rPr lang="en-US" dirty="0" err="1">
                  <a:latin typeface="Arial" panose="020B0604020202020204" pitchFamily="34" charset="0"/>
                  <a:cs typeface="Arial" panose="020B0604020202020204" pitchFamily="34" charset="0"/>
                </a:rPr>
                <a:t>giúp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latin typeface="Arial" panose="020B0604020202020204" pitchFamily="34" charset="0"/>
                  <a:cs typeface="Arial" panose="020B0604020202020204" pitchFamily="34" charset="0"/>
                </a:rPr>
                <a:t>đỡ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3212056" y="3651831"/>
            <a:ext cx="2914035" cy="1415469"/>
            <a:chOff x="773656" y="4204282"/>
            <a:chExt cx="3055819" cy="1630450"/>
          </a:xfrm>
        </p:grpSpPr>
        <p:pic>
          <p:nvPicPr>
            <p:cNvPr id="80" name="图片 33">
              <a:extLst>
                <a:ext uri="{FF2B5EF4-FFF2-40B4-BE49-F238E27FC236}">
                  <a16:creationId xmlns:a16="http://schemas.microsoft.com/office/drawing/2014/main" id="{20479EB0-FD3C-43FE-B304-2F8024C54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3656" y="4204282"/>
              <a:ext cx="2793021" cy="1630450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  <p:sp>
          <p:nvSpPr>
            <p:cNvPr id="81" name="TextBox 80"/>
            <p:cNvSpPr txBox="1"/>
            <p:nvPr/>
          </p:nvSpPr>
          <p:spPr>
            <a:xfrm>
              <a:off x="1177914" y="4597923"/>
              <a:ext cx="2651561" cy="824540"/>
            </a:xfrm>
            <a:prstGeom prst="rect">
              <a:avLst/>
            </a:prstGeom>
            <a:noFill/>
          </p:spPr>
          <p:txBody>
            <a:bodyPr wrap="square" lIns="160254" tIns="80129" rIns="160254" bIns="80129" rtlCol="0">
              <a:spAutoFit/>
            </a:bodyPr>
            <a:lstStyle>
              <a:defPPr>
                <a:defRPr lang="en-US"/>
              </a:defPPr>
              <a:lvl1pPr algn="just">
                <a:defRPr sz="3600" b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defRPr>
              </a:lvl1pPr>
            </a:lstStyle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chia </a:t>
              </a:r>
              <a:r>
                <a:rPr lang="en-US" dirty="0" err="1">
                  <a:latin typeface="Arial" panose="020B0604020202020204" pitchFamily="34" charset="0"/>
                  <a:cs typeface="Arial" panose="020B0604020202020204" pitchFamily="34" charset="0"/>
                </a:rPr>
                <a:t>sẻ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7056437" y="3651831"/>
            <a:ext cx="2663429" cy="1415469"/>
            <a:chOff x="4618037" y="4204282"/>
            <a:chExt cx="2793021" cy="1630450"/>
          </a:xfrm>
        </p:grpSpPr>
        <p:pic>
          <p:nvPicPr>
            <p:cNvPr id="83" name="图片 33">
              <a:extLst>
                <a:ext uri="{FF2B5EF4-FFF2-40B4-BE49-F238E27FC236}">
                  <a16:creationId xmlns:a16="http://schemas.microsoft.com/office/drawing/2014/main" id="{20479EB0-FD3C-43FE-B304-2F8024C54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8037" y="4204282"/>
              <a:ext cx="2793021" cy="1630450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  <p:sp>
          <p:nvSpPr>
            <p:cNvPr id="84" name="TextBox 83"/>
            <p:cNvSpPr txBox="1"/>
            <p:nvPr/>
          </p:nvSpPr>
          <p:spPr>
            <a:xfrm>
              <a:off x="4872773" y="4597923"/>
              <a:ext cx="2538285" cy="824540"/>
            </a:xfrm>
            <a:prstGeom prst="rect">
              <a:avLst/>
            </a:prstGeom>
            <a:noFill/>
          </p:spPr>
          <p:txBody>
            <a:bodyPr wrap="square" lIns="160254" tIns="80129" rIns="160254" bIns="80129" rtlCol="0">
              <a:spAutoFit/>
            </a:bodyPr>
            <a:lstStyle>
              <a:defPPr>
                <a:defRPr lang="en-US"/>
              </a:defPPr>
              <a:lvl1pPr algn="just">
                <a:defRPr sz="3600" b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defRPr>
              </a:lvl1pPr>
            </a:lstStyle>
            <a:p>
              <a:r>
                <a:rPr lang="en-US" dirty="0" err="1">
                  <a:latin typeface="Arial" panose="020B0604020202020204" pitchFamily="34" charset="0"/>
                  <a:cs typeface="Arial" panose="020B0604020202020204" pitchFamily="34" charset="0"/>
                </a:rPr>
                <a:t>chăm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latin typeface="Arial" panose="020B0604020202020204" pitchFamily="34" charset="0"/>
                  <a:cs typeface="Arial" panose="020B0604020202020204" pitchFamily="34" charset="0"/>
                </a:rPr>
                <a:t>chỉ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11018837" y="3651831"/>
            <a:ext cx="2663429" cy="1415469"/>
            <a:chOff x="8580437" y="4204282"/>
            <a:chExt cx="2793021" cy="1630450"/>
          </a:xfrm>
        </p:grpSpPr>
        <p:pic>
          <p:nvPicPr>
            <p:cNvPr id="86" name="图片 33">
              <a:extLst>
                <a:ext uri="{FF2B5EF4-FFF2-40B4-BE49-F238E27FC236}">
                  <a16:creationId xmlns:a16="http://schemas.microsoft.com/office/drawing/2014/main" id="{20479EB0-FD3C-43FE-B304-2F8024C54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80437" y="4204282"/>
              <a:ext cx="2793021" cy="1630450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  <p:sp>
          <p:nvSpPr>
            <p:cNvPr id="87" name="TextBox 86"/>
            <p:cNvSpPr txBox="1"/>
            <p:nvPr/>
          </p:nvSpPr>
          <p:spPr>
            <a:xfrm>
              <a:off x="9073617" y="4597923"/>
              <a:ext cx="2169186" cy="824540"/>
            </a:xfrm>
            <a:prstGeom prst="rect">
              <a:avLst/>
            </a:prstGeom>
            <a:noFill/>
          </p:spPr>
          <p:txBody>
            <a:bodyPr wrap="square" lIns="160254" tIns="80129" rIns="160254" bIns="80129" rtlCol="0">
              <a:spAutoFit/>
            </a:bodyPr>
            <a:lstStyle>
              <a:defPPr>
                <a:defRPr lang="en-US"/>
              </a:defPPr>
              <a:lvl1pPr algn="just">
                <a:defRPr sz="3600" b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defRPr>
              </a:lvl1pPr>
            </a:lstStyle>
            <a:p>
              <a:r>
                <a:rPr lang="en-US" dirty="0" err="1">
                  <a:latin typeface="Arial" panose="020B0604020202020204" pitchFamily="34" charset="0"/>
                  <a:cs typeface="Arial" panose="020B0604020202020204" pitchFamily="34" charset="0"/>
                </a:rPr>
                <a:t>tươi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latin typeface="Arial" panose="020B0604020202020204" pitchFamily="34" charset="0"/>
                  <a:cs typeface="Arial" panose="020B0604020202020204" pitchFamily="34" charset="0"/>
                </a:rPr>
                <a:t>vui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1" name="任意多边形: 形状 48">
            <a:extLst>
              <a:ext uri="{FF2B5EF4-FFF2-40B4-BE49-F238E27FC236}">
                <a16:creationId xmlns:a16="http://schemas.microsoft.com/office/drawing/2014/main" id="{493706BF-4021-406A-A8C8-528A96799A7F}"/>
              </a:ext>
            </a:extLst>
          </p:cNvPr>
          <p:cNvSpPr/>
          <p:nvPr/>
        </p:nvSpPr>
        <p:spPr>
          <a:xfrm>
            <a:off x="8992691" y="3370103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" name="任意多边形: 形状 48">
            <a:extLst>
              <a:ext uri="{FF2B5EF4-FFF2-40B4-BE49-F238E27FC236}">
                <a16:creationId xmlns:a16="http://schemas.microsoft.com/office/drawing/2014/main" id="{493706BF-4021-406A-A8C8-528A96799A7F}"/>
              </a:ext>
            </a:extLst>
          </p:cNvPr>
          <p:cNvSpPr/>
          <p:nvPr/>
        </p:nvSpPr>
        <p:spPr>
          <a:xfrm>
            <a:off x="5011757" y="3433174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3" name="任意多边形: 形状 48">
            <a:extLst>
              <a:ext uri="{FF2B5EF4-FFF2-40B4-BE49-F238E27FC236}">
                <a16:creationId xmlns:a16="http://schemas.microsoft.com/office/drawing/2014/main" id="{493706BF-4021-406A-A8C8-528A96799A7F}"/>
              </a:ext>
            </a:extLst>
          </p:cNvPr>
          <p:cNvSpPr/>
          <p:nvPr/>
        </p:nvSpPr>
        <p:spPr>
          <a:xfrm>
            <a:off x="7876844" y="5293065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" name="任意多边形: 形状 48">
            <a:extLst>
              <a:ext uri="{FF2B5EF4-FFF2-40B4-BE49-F238E27FC236}">
                <a16:creationId xmlns:a16="http://schemas.microsoft.com/office/drawing/2014/main" id="{493706BF-4021-406A-A8C8-528A96799A7F}"/>
              </a:ext>
            </a:extLst>
          </p:cNvPr>
          <p:cNvSpPr/>
          <p:nvPr/>
        </p:nvSpPr>
        <p:spPr>
          <a:xfrm>
            <a:off x="639231" y="3200242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476446" y="5958150"/>
            <a:ext cx="5934638" cy="6617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7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a. </a:t>
            </a:r>
            <a:r>
              <a:rPr lang="en-US" sz="37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sz="37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7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ngữ</a:t>
            </a:r>
            <a:r>
              <a:rPr lang="en-US" sz="37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7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chỉ</a:t>
            </a:r>
            <a:r>
              <a:rPr lang="en-US" sz="37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7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hoạt</a:t>
            </a:r>
            <a:r>
              <a:rPr lang="en-US" sz="37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7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động</a:t>
            </a:r>
            <a:r>
              <a:rPr lang="en-US" sz="37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476446" y="7710750"/>
            <a:ext cx="5460149" cy="6617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7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b. </a:t>
            </a:r>
            <a:r>
              <a:rPr lang="en-US" sz="37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sz="37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7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ngữ</a:t>
            </a:r>
            <a:r>
              <a:rPr lang="en-US" sz="37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7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chỉ</a:t>
            </a:r>
            <a:r>
              <a:rPr lang="en-US" sz="37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7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đặc</a:t>
            </a:r>
            <a:r>
              <a:rPr lang="en-US" sz="37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7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biệt</a:t>
            </a:r>
            <a:r>
              <a:rPr lang="en-US" sz="37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</a:t>
            </a:r>
          </a:p>
        </p:txBody>
      </p:sp>
      <p:grpSp>
        <p:nvGrpSpPr>
          <p:cNvPr id="109" name="Group 108"/>
          <p:cNvGrpSpPr/>
          <p:nvPr/>
        </p:nvGrpSpPr>
        <p:grpSpPr>
          <a:xfrm>
            <a:off x="9359837" y="5583499"/>
            <a:ext cx="2760799" cy="1403766"/>
            <a:chOff x="10416387" y="2276833"/>
            <a:chExt cx="3116279" cy="1630450"/>
          </a:xfrm>
        </p:grpSpPr>
        <p:pic>
          <p:nvPicPr>
            <p:cNvPr id="110" name="图片 33">
              <a:extLst>
                <a:ext uri="{FF2B5EF4-FFF2-40B4-BE49-F238E27FC236}">
                  <a16:creationId xmlns:a16="http://schemas.microsoft.com/office/drawing/2014/main" id="{20479EB0-FD3C-43FE-B304-2F8024C54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16387" y="2276833"/>
              <a:ext cx="2793021" cy="1630450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  <p:sp>
          <p:nvSpPr>
            <p:cNvPr id="111" name="TextBox 110"/>
            <p:cNvSpPr txBox="1"/>
            <p:nvPr/>
          </p:nvSpPr>
          <p:spPr>
            <a:xfrm>
              <a:off x="10791938" y="2670473"/>
              <a:ext cx="2740728" cy="831414"/>
            </a:xfrm>
            <a:prstGeom prst="rect">
              <a:avLst/>
            </a:prstGeom>
            <a:noFill/>
          </p:spPr>
          <p:txBody>
            <a:bodyPr wrap="square" lIns="160254" tIns="80129" rIns="160254" bIns="80129" rtlCol="0">
              <a:spAutoFit/>
            </a:bodyPr>
            <a:lstStyle>
              <a:defPPr>
                <a:defRPr lang="en-US"/>
              </a:defPPr>
              <a:lvl1pPr algn="just">
                <a:defRPr sz="3600" b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defRPr>
              </a:lvl1pPr>
            </a:lstStyle>
            <a:p>
              <a:r>
                <a:rPr lang="en-US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giúp</a:t>
              </a:r>
              <a:r>
                <a:rPr lang="en-US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đỡ</a:t>
              </a:r>
              <a:endPara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2" name="Group 111"/>
          <p:cNvGrpSpPr/>
          <p:nvPr/>
        </p:nvGrpSpPr>
        <p:grpSpPr>
          <a:xfrm>
            <a:off x="6152606" y="5568101"/>
            <a:ext cx="3108934" cy="1415469"/>
            <a:chOff x="1592708" y="2276833"/>
            <a:chExt cx="3260203" cy="1630450"/>
          </a:xfrm>
        </p:grpSpPr>
        <p:pic>
          <p:nvPicPr>
            <p:cNvPr id="113" name="图片 33">
              <a:extLst>
                <a:ext uri="{FF2B5EF4-FFF2-40B4-BE49-F238E27FC236}">
                  <a16:creationId xmlns:a16="http://schemas.microsoft.com/office/drawing/2014/main" id="{20479EB0-FD3C-43FE-B304-2F8024C54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2616" y="2276833"/>
              <a:ext cx="2793021" cy="1630450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  <p:sp>
          <p:nvSpPr>
            <p:cNvPr id="114" name="TextBox 113"/>
            <p:cNvSpPr txBox="1"/>
            <p:nvPr/>
          </p:nvSpPr>
          <p:spPr>
            <a:xfrm>
              <a:off x="1592708" y="2689524"/>
              <a:ext cx="3260203" cy="824540"/>
            </a:xfrm>
            <a:prstGeom prst="rect">
              <a:avLst/>
            </a:prstGeom>
            <a:noFill/>
          </p:spPr>
          <p:txBody>
            <a:bodyPr wrap="square" lIns="160254" tIns="80129" rIns="160254" bIns="80129" rtlCol="0">
              <a:spAutoFit/>
            </a:bodyPr>
            <a:lstStyle>
              <a:defPPr>
                <a:defRPr lang="en-US"/>
              </a:defPPr>
              <a:lvl1pPr algn="just">
                <a:defRPr sz="3600" b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defRPr>
              </a:lvl1pPr>
            </a:lstStyle>
            <a:p>
              <a:r>
                <a:rPr lang="en-US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nhường</a:t>
              </a:r>
              <a:r>
                <a:rPr lang="en-US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bạn</a:t>
              </a:r>
              <a:endPara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5" name="Group 114"/>
          <p:cNvGrpSpPr/>
          <p:nvPr/>
        </p:nvGrpSpPr>
        <p:grpSpPr>
          <a:xfrm>
            <a:off x="12100655" y="5614243"/>
            <a:ext cx="2914035" cy="1415469"/>
            <a:chOff x="773656" y="4204282"/>
            <a:chExt cx="3055819" cy="1630450"/>
          </a:xfrm>
        </p:grpSpPr>
        <p:pic>
          <p:nvPicPr>
            <p:cNvPr id="116" name="图片 33">
              <a:extLst>
                <a:ext uri="{FF2B5EF4-FFF2-40B4-BE49-F238E27FC236}">
                  <a16:creationId xmlns:a16="http://schemas.microsoft.com/office/drawing/2014/main" id="{20479EB0-FD3C-43FE-B304-2F8024C54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3656" y="4204282"/>
              <a:ext cx="2793021" cy="1630450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  <p:sp>
          <p:nvSpPr>
            <p:cNvPr id="117" name="TextBox 116"/>
            <p:cNvSpPr txBox="1"/>
            <p:nvPr/>
          </p:nvSpPr>
          <p:spPr>
            <a:xfrm>
              <a:off x="1177914" y="4597923"/>
              <a:ext cx="2651561" cy="824540"/>
            </a:xfrm>
            <a:prstGeom prst="rect">
              <a:avLst/>
            </a:prstGeom>
            <a:noFill/>
          </p:spPr>
          <p:txBody>
            <a:bodyPr wrap="square" lIns="160254" tIns="80129" rIns="160254" bIns="80129" rtlCol="0">
              <a:spAutoFit/>
            </a:bodyPr>
            <a:lstStyle>
              <a:defPPr>
                <a:defRPr lang="en-US"/>
              </a:defPPr>
              <a:lvl1pPr algn="just">
                <a:defRPr sz="3600" b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defRPr>
              </a:lvl1pPr>
            </a:lstStyle>
            <a:p>
              <a:r>
                <a:rPr lang="en-US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chia </a:t>
              </a:r>
              <a:r>
                <a:rPr lang="en-US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sẻ</a:t>
              </a:r>
              <a:endPara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8" name="Group 117"/>
          <p:cNvGrpSpPr/>
          <p:nvPr/>
        </p:nvGrpSpPr>
        <p:grpSpPr>
          <a:xfrm>
            <a:off x="5745446" y="7333875"/>
            <a:ext cx="2889827" cy="1415469"/>
            <a:chOff x="5913437" y="2276833"/>
            <a:chExt cx="3030435" cy="1630450"/>
          </a:xfrm>
        </p:grpSpPr>
        <p:pic>
          <p:nvPicPr>
            <p:cNvPr id="119" name="图片 33">
              <a:extLst>
                <a:ext uri="{FF2B5EF4-FFF2-40B4-BE49-F238E27FC236}">
                  <a16:creationId xmlns:a16="http://schemas.microsoft.com/office/drawing/2014/main" id="{20479EB0-FD3C-43FE-B304-2F8024C54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13437" y="2276833"/>
              <a:ext cx="2793021" cy="1630450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  <p:sp>
          <p:nvSpPr>
            <p:cNvPr id="120" name="TextBox 119"/>
            <p:cNvSpPr txBox="1"/>
            <p:nvPr/>
          </p:nvSpPr>
          <p:spPr>
            <a:xfrm>
              <a:off x="6296950" y="2689524"/>
              <a:ext cx="2646922" cy="824540"/>
            </a:xfrm>
            <a:prstGeom prst="rect">
              <a:avLst/>
            </a:prstGeom>
            <a:noFill/>
          </p:spPr>
          <p:txBody>
            <a:bodyPr wrap="square" lIns="160254" tIns="80129" rIns="160254" bIns="80129" rtlCol="0">
              <a:spAutoFit/>
            </a:bodyPr>
            <a:lstStyle>
              <a:defPPr>
                <a:defRPr lang="en-US"/>
              </a:defPPr>
              <a:lvl1pPr algn="just">
                <a:defRPr sz="3600" b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defRPr>
              </a:lvl1pPr>
            </a:lstStyle>
            <a:p>
              <a:r>
                <a:rPr lang="en-US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hiền</a:t>
              </a:r>
              <a:r>
                <a:rPr lang="en-US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lành</a:t>
              </a:r>
              <a:endPara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1" name="Group 120"/>
          <p:cNvGrpSpPr/>
          <p:nvPr/>
        </p:nvGrpSpPr>
        <p:grpSpPr>
          <a:xfrm>
            <a:off x="8960801" y="7342326"/>
            <a:ext cx="2886182" cy="1415469"/>
            <a:chOff x="4618037" y="4204282"/>
            <a:chExt cx="3026612" cy="1630450"/>
          </a:xfrm>
        </p:grpSpPr>
        <p:pic>
          <p:nvPicPr>
            <p:cNvPr id="122" name="图片 33">
              <a:extLst>
                <a:ext uri="{FF2B5EF4-FFF2-40B4-BE49-F238E27FC236}">
                  <a16:creationId xmlns:a16="http://schemas.microsoft.com/office/drawing/2014/main" id="{20479EB0-FD3C-43FE-B304-2F8024C54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8037" y="4204282"/>
              <a:ext cx="2793021" cy="1630450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  <p:sp>
          <p:nvSpPr>
            <p:cNvPr id="123" name="TextBox 122"/>
            <p:cNvSpPr txBox="1"/>
            <p:nvPr/>
          </p:nvSpPr>
          <p:spPr>
            <a:xfrm>
              <a:off x="4872773" y="4597923"/>
              <a:ext cx="2771876" cy="824540"/>
            </a:xfrm>
            <a:prstGeom prst="rect">
              <a:avLst/>
            </a:prstGeom>
            <a:noFill/>
          </p:spPr>
          <p:txBody>
            <a:bodyPr wrap="square" lIns="160254" tIns="80129" rIns="160254" bIns="80129" rtlCol="0">
              <a:spAutoFit/>
            </a:bodyPr>
            <a:lstStyle>
              <a:defPPr>
                <a:defRPr lang="en-US"/>
              </a:defPPr>
              <a:lvl1pPr algn="just">
                <a:defRPr sz="3600" b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defRPr>
              </a:lvl1pPr>
            </a:lstStyle>
            <a:p>
              <a:r>
                <a:rPr lang="en-US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chăm</a:t>
              </a:r>
              <a:r>
                <a:rPr lang="en-US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chỉ</a:t>
              </a:r>
              <a:endPara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4" name="Group 123"/>
          <p:cNvGrpSpPr/>
          <p:nvPr/>
        </p:nvGrpSpPr>
        <p:grpSpPr>
          <a:xfrm>
            <a:off x="11972372" y="7309664"/>
            <a:ext cx="2663429" cy="1415469"/>
            <a:chOff x="8580437" y="4204282"/>
            <a:chExt cx="2793021" cy="1630450"/>
          </a:xfrm>
        </p:grpSpPr>
        <p:pic>
          <p:nvPicPr>
            <p:cNvPr id="125" name="图片 33">
              <a:extLst>
                <a:ext uri="{FF2B5EF4-FFF2-40B4-BE49-F238E27FC236}">
                  <a16:creationId xmlns:a16="http://schemas.microsoft.com/office/drawing/2014/main" id="{20479EB0-FD3C-43FE-B304-2F8024C54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80437" y="4204282"/>
              <a:ext cx="2793021" cy="1630450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  <p:sp>
          <p:nvSpPr>
            <p:cNvPr id="126" name="TextBox 125"/>
            <p:cNvSpPr txBox="1"/>
            <p:nvPr/>
          </p:nvSpPr>
          <p:spPr>
            <a:xfrm>
              <a:off x="9073617" y="4597923"/>
              <a:ext cx="2169186" cy="824540"/>
            </a:xfrm>
            <a:prstGeom prst="rect">
              <a:avLst/>
            </a:prstGeom>
            <a:noFill/>
          </p:spPr>
          <p:txBody>
            <a:bodyPr wrap="square" lIns="160254" tIns="80129" rIns="160254" bIns="80129" rtlCol="0">
              <a:spAutoFit/>
            </a:bodyPr>
            <a:lstStyle>
              <a:defPPr>
                <a:defRPr lang="en-US"/>
              </a:defPPr>
              <a:lvl1pPr algn="just">
                <a:defRPr sz="3600" b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defRPr>
              </a:lvl1pPr>
            </a:lstStyle>
            <a:p>
              <a:r>
                <a:rPr lang="en-US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tươi</a:t>
              </a:r>
              <a:r>
                <a:rPr lang="en-US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vui</a:t>
              </a:r>
              <a:endPara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4792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7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500" fill="hold"/>
                                        <p:tgtEl>
                                          <p:spTgt spid="7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500" fill="hold"/>
                                        <p:tgtEl>
                                          <p:spTgt spid="7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500" fill="hold"/>
                                        <p:tgtEl>
                                          <p:spTgt spid="7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500" fill="hold"/>
                                        <p:tgtEl>
                                          <p:spTgt spid="8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6" dur="500" fill="hold"/>
                                        <p:tgtEl>
                                          <p:spTgt spid="8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ounded Rectangle 35"/>
          <p:cNvSpPr/>
          <p:nvPr/>
        </p:nvSpPr>
        <p:spPr>
          <a:xfrm>
            <a:off x="351871" y="6414150"/>
            <a:ext cx="14914438" cy="201168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316601" y="4081368"/>
            <a:ext cx="14914438" cy="201168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304180" y="1686818"/>
            <a:ext cx="14914438" cy="201168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1"/>
            <a:ext cx="15636875" cy="496013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4" name="Oval 13"/>
          <p:cNvSpPr/>
          <p:nvPr/>
        </p:nvSpPr>
        <p:spPr>
          <a:xfrm>
            <a:off x="597851" y="420934"/>
            <a:ext cx="781844" cy="82098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336" tIns="59669" rIns="119336" bIns="59669" rtlCol="0" anchor="ctr"/>
          <a:lstStyle/>
          <a:p>
            <a:pPr algn="ctr">
              <a:lnSpc>
                <a:spcPct val="120000"/>
              </a:lnSpc>
            </a:pPr>
            <a:r>
              <a:rPr lang="en-US" sz="3700" b="1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547822" y="439217"/>
            <a:ext cx="13670796" cy="1302349"/>
          </a:xfrm>
          <a:prstGeom prst="rect">
            <a:avLst/>
          </a:prstGeom>
          <a:noFill/>
        </p:spPr>
        <p:txBody>
          <a:bodyPr wrap="square" lIns="119320" tIns="59661" rIns="119320" bIns="59661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Chọn từ ngữ chỉ hoạt động đã tìm được ở bài tập 1 thay cho ô vuông. </a:t>
            </a:r>
            <a:endParaRPr lang="en-US" sz="3200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13730" y="1686818"/>
            <a:ext cx="11229274" cy="1154679"/>
          </a:xfrm>
          <a:prstGeom prst="rect">
            <a:avLst/>
          </a:prstGeom>
          <a:noFill/>
          <a:ln>
            <a:noFill/>
          </a:ln>
        </p:spPr>
        <p:txBody>
          <a:bodyPr wrap="square" lIns="119384" tIns="59692" rIns="119384" bIns="59692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a.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Hải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bánh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rất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ngon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Hải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mang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Xuân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cùng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ăn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Mẹ khen: “Con biết                cùng bạn bè rồi đấy.”.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5740400" y="2252133"/>
            <a:ext cx="558490" cy="541852"/>
          </a:xfrm>
          <a:prstGeom prst="roundRect">
            <a:avLst>
              <a:gd name="adj" fmla="val 7041"/>
            </a:avLst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384" tIns="59692" rIns="119384" bIns="59692" rtlCol="0" anchor="ctr"/>
          <a:lstStyle/>
          <a:p>
            <a:pPr algn="ctr">
              <a:lnSpc>
                <a:spcPct val="120000"/>
              </a:lnSpc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86979" y="2183993"/>
            <a:ext cx="1460985" cy="637614"/>
          </a:xfrm>
          <a:prstGeom prst="rect">
            <a:avLst/>
          </a:prstGeom>
          <a:noFill/>
        </p:spPr>
        <p:txBody>
          <a:bodyPr wrap="none" lIns="119384" tIns="59692" rIns="119384" bIns="59692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chia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sẻ</a:t>
            </a:r>
            <a:endParaRPr lang="en-US" sz="2800" b="1" dirty="0">
              <a:solidFill>
                <a:srgbClr val="C0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03790" y="4063292"/>
            <a:ext cx="11139214" cy="1107167"/>
          </a:xfrm>
          <a:prstGeom prst="rect">
            <a:avLst/>
          </a:prstGeom>
          <a:noFill/>
          <a:ln>
            <a:noFill/>
          </a:ln>
        </p:spPr>
        <p:txBody>
          <a:bodyPr wrap="square" lIns="119384" tIns="59692" rIns="119384" bIns="59692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b.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Biết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Hải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ốm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phải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nghỉ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học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Xuân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mang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sách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vở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sang,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giảng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bải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Hải xúc động vì bạn đã                 khi mình bị ốm.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08980" y="6516991"/>
            <a:ext cx="11379820" cy="1624231"/>
          </a:xfrm>
          <a:prstGeom prst="rect">
            <a:avLst/>
          </a:prstGeom>
          <a:noFill/>
          <a:ln>
            <a:noFill/>
          </a:ln>
        </p:spPr>
        <p:txBody>
          <a:bodyPr wrap="square" lIns="119384" tIns="59692" rIns="119384" bIns="59692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c.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Hải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Xuân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đều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muốn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ngồi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ở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đó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chỉ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còn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chỗ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Xuân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xin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Hải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ngồi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chỗ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mới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khen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Xuân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biết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3004" y="3963408"/>
            <a:ext cx="3111500" cy="200673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8539" y="6336658"/>
            <a:ext cx="2685965" cy="206757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8869" y="1598962"/>
            <a:ext cx="3559770" cy="2291906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1379695" y="7551120"/>
            <a:ext cx="2472480" cy="590102"/>
          </a:xfrm>
          <a:prstGeom prst="rect">
            <a:avLst/>
          </a:prstGeom>
          <a:noFill/>
        </p:spPr>
        <p:txBody>
          <a:bodyPr wrap="none" lIns="119384" tIns="59692" rIns="119384" bIns="59692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nhường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808524" y="4558573"/>
            <a:ext cx="1573196" cy="637614"/>
          </a:xfrm>
          <a:prstGeom prst="rect">
            <a:avLst/>
          </a:prstGeom>
          <a:noFill/>
        </p:spPr>
        <p:txBody>
          <a:bodyPr wrap="none" lIns="119384" tIns="59692" rIns="119384" bIns="59692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giúp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đỡ</a:t>
            </a:r>
            <a:endParaRPr lang="en-US" sz="2800" b="1" dirty="0">
              <a:solidFill>
                <a:srgbClr val="C0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7284111" y="4647942"/>
            <a:ext cx="623755" cy="640477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384" tIns="59692" rIns="119384" bIns="59692" rtlCol="0" anchor="ctr"/>
          <a:lstStyle/>
          <a:p>
            <a:pPr algn="ctr">
              <a:lnSpc>
                <a:spcPct val="120000"/>
              </a:lnSpc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1943315" y="7551120"/>
            <a:ext cx="545885" cy="627982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384" tIns="59692" rIns="119384" bIns="59692" rtlCol="0" anchor="ctr"/>
          <a:lstStyle/>
          <a:p>
            <a:pPr algn="ctr">
              <a:lnSpc>
                <a:spcPct val="120000"/>
              </a:lnSpc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038678" y="1004125"/>
            <a:ext cx="3089689" cy="711418"/>
          </a:xfrm>
          <a:prstGeom prst="rect">
            <a:avLst/>
          </a:prstGeom>
          <a:noFill/>
        </p:spPr>
        <p:txBody>
          <a:bodyPr wrap="square" lIns="119320" tIns="59661" rIns="119320" bIns="59661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32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(nhường bạn,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831563" y="1004125"/>
            <a:ext cx="1950372" cy="711418"/>
          </a:xfrm>
          <a:prstGeom prst="rect">
            <a:avLst/>
          </a:prstGeom>
          <a:noFill/>
        </p:spPr>
        <p:txBody>
          <a:bodyPr wrap="square" lIns="119320" tIns="59661" rIns="119320" bIns="59661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32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giúp đỡ,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510049" y="1004125"/>
            <a:ext cx="1996471" cy="711418"/>
          </a:xfrm>
          <a:prstGeom prst="rect">
            <a:avLst/>
          </a:prstGeom>
          <a:noFill/>
        </p:spPr>
        <p:txBody>
          <a:bodyPr wrap="square" lIns="119320" tIns="59661" rIns="119320" bIns="59661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32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chia sẻ)</a:t>
            </a:r>
          </a:p>
        </p:txBody>
      </p:sp>
    </p:spTree>
    <p:extLst>
      <p:ext uri="{BB962C8B-B14F-4D97-AF65-F5344CB8AC3E}">
        <p14:creationId xmlns:p14="http://schemas.microsoft.com/office/powerpoint/2010/main" val="417482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1" grpId="0" animBg="1"/>
      <p:bldP spid="20" grpId="0" animBg="1"/>
      <p:bldP spid="20" grpId="1" animBg="1"/>
      <p:bldP spid="14" grpId="0" animBg="1"/>
      <p:bldP spid="15" grpId="0"/>
      <p:bldP spid="22" grpId="0"/>
      <p:bldP spid="22" grpId="1"/>
      <p:bldP spid="2" grpId="0" animBg="1"/>
      <p:bldP spid="2" grpId="1" animBg="1"/>
      <p:bldP spid="2" grpId="2" animBg="1"/>
      <p:bldP spid="3" grpId="0"/>
      <p:bldP spid="23" grpId="0"/>
      <p:bldP spid="24" grpId="0"/>
      <p:bldP spid="32" grpId="0"/>
      <p:bldP spid="28" grpId="0"/>
      <p:bldP spid="26" grpId="0" animBg="1"/>
      <p:bldP spid="26" grpId="1" animBg="1"/>
      <p:bldP spid="27" grpId="0" animBg="1"/>
      <p:bldP spid="27" grpId="1" animBg="1"/>
      <p:bldP spid="25" grpId="0"/>
      <p:bldP spid="29" grpId="0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8226949"/>
            <a:ext cx="15636875" cy="1002952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1"/>
            <a:ext cx="15636875" cy="496013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47F7FCC9-1039-46C8-BD0B-1FC7198DA85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123" y="6778721"/>
            <a:ext cx="1427143" cy="2217564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597851" y="419399"/>
            <a:ext cx="781844" cy="82098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336" tIns="59669" rIns="119336" bIns="59669" rtlCol="0" anchor="ctr"/>
          <a:lstStyle/>
          <a:p>
            <a:pPr algn="ctr"/>
            <a:r>
              <a:rPr lang="en-US" sz="3700" b="1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624022" y="342431"/>
            <a:ext cx="13670796" cy="766818"/>
          </a:xfrm>
          <a:prstGeom prst="rect">
            <a:avLst/>
          </a:prstGeom>
          <a:noFill/>
        </p:spPr>
        <p:txBody>
          <a:bodyPr wrap="square" lIns="119320" tIns="59661" rIns="119320" bIns="59661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927" t="12131" r="47646" b="56244"/>
          <a:stretch/>
        </p:blipFill>
        <p:spPr bwMode="auto">
          <a:xfrm>
            <a:off x="712787" y="1243319"/>
            <a:ext cx="4838700" cy="325541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240" t="52488" r="47332" b="15887"/>
          <a:stretch/>
        </p:blipFill>
        <p:spPr bwMode="auto">
          <a:xfrm>
            <a:off x="2259757" y="5246262"/>
            <a:ext cx="4838700" cy="325541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18473" y="4579512"/>
            <a:ext cx="58176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M: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Lan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Hải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mượn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bút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656" t="12746" r="20917" b="55629"/>
          <a:stretch/>
        </p:blipFill>
        <p:spPr bwMode="auto">
          <a:xfrm>
            <a:off x="6590188" y="1305045"/>
            <a:ext cx="4838700" cy="325541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6738638" y="4538744"/>
            <a:ext cx="45833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thăm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500" t="53036" r="21806" b="15339"/>
          <a:stretch/>
        </p:blipFill>
        <p:spPr bwMode="auto">
          <a:xfrm>
            <a:off x="7975869" y="5246262"/>
            <a:ext cx="4704238" cy="325541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2678857" y="8532563"/>
            <a:ext cx="41633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đang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trực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nhật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689007" y="8532563"/>
            <a:ext cx="57663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 bạn đang biểu diễn văn nghệ.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639" r="100000">
                        <a14:foregroundMark x1="64217" y1="46006" x2="78914" y2="45367"/>
                        <a14:foregroundMark x1="79872" y1="56230" x2="84665" y2="58786"/>
                        <a14:foregroundMark x1="29393" y1="68051" x2="15016" y2="72524"/>
                        <a14:foregroundMark x1="29393" y1="78594" x2="27157" y2="80192"/>
                        <a14:foregroundMark x1="25879" y1="77316" x2="28115" y2="792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8109" y="-248120"/>
            <a:ext cx="3525429" cy="35254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71308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7" grpId="0"/>
      <p:bldP spid="28" grpId="0"/>
      <p:bldP spid="30" grpId="0"/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>
            <a:extLst>
              <a:ext uri="{FF2B5EF4-FFF2-40B4-BE49-F238E27FC236}">
                <a16:creationId xmlns:a16="http://schemas.microsoft.com/office/drawing/2014/main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07" y="-2032326"/>
            <a:ext cx="11606787" cy="10023285"/>
          </a:xfrm>
          <a:prstGeom prst="rect">
            <a:avLst/>
          </a:prstGeom>
        </p:spPr>
      </p:pic>
      <p:pic>
        <p:nvPicPr>
          <p:cNvPr id="3" name="图片 3">
            <a:extLst>
              <a:ext uri="{FF2B5EF4-FFF2-40B4-BE49-F238E27FC236}">
                <a16:creationId xmlns:a16="http://schemas.microsoft.com/office/drawing/2014/main" id="{63E1EB0B-1977-4295-A955-9601CE75B59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97" t="5233" r="25224" b="13079"/>
          <a:stretch/>
        </p:blipFill>
        <p:spPr>
          <a:xfrm>
            <a:off x="9596169" y="2876976"/>
            <a:ext cx="5496380" cy="6235324"/>
          </a:xfrm>
          <a:prstGeom prst="rect">
            <a:avLst/>
          </a:prstGeom>
        </p:spPr>
      </p:pic>
      <p:sp>
        <p:nvSpPr>
          <p:cNvPr id="4" name="矩形 7">
            <a:extLst>
              <a:ext uri="{FF2B5EF4-FFF2-40B4-BE49-F238E27FC236}">
                <a16:creationId xmlns:a16="http://schemas.microsoft.com/office/drawing/2014/main" id="{14FAFE21-AA2A-4F70-9672-140718BA80EC}"/>
              </a:ext>
            </a:extLst>
          </p:cNvPr>
          <p:cNvSpPr/>
          <p:nvPr/>
        </p:nvSpPr>
        <p:spPr>
          <a:xfrm>
            <a:off x="3392936" y="3148714"/>
            <a:ext cx="4773611" cy="1273751"/>
          </a:xfrm>
          <a:prstGeom prst="rect">
            <a:avLst/>
          </a:prstGeom>
        </p:spPr>
        <p:txBody>
          <a:bodyPr wrap="square" lIns="119384" tIns="59692" rIns="119384" bIns="59692">
            <a:spAutoFit/>
          </a:bodyPr>
          <a:lstStyle/>
          <a:p>
            <a:pPr algn="ctr" defTabSz="538886" hangingPunct="0">
              <a:lnSpc>
                <a:spcPct val="150000"/>
              </a:lnSpc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en-US" altLang="zh-CN" sz="5700" kern="0" dirty="0">
                <a:solidFill>
                  <a:srgbClr val="FF0000"/>
                </a:solidFill>
                <a:latin typeface="Arial" panose="020B0604020202020204" pitchFamily="34" charset="0"/>
                <a:ea typeface="Yu Gothic UI Semilight" panose="020B0400000000000000" pitchFamily="34" charset="-128"/>
                <a:cs typeface="Arial" panose="020B0604020202020204" pitchFamily="34" charset="0"/>
                <a:sym typeface="Lato Regular"/>
              </a:rPr>
              <a:t>Vận dụng</a:t>
            </a:r>
            <a:endParaRPr lang="zh-CN" altLang="en-US" sz="5700" kern="0" dirty="0">
              <a:solidFill>
                <a:srgbClr val="FF0000"/>
              </a:solidFill>
              <a:latin typeface="Arial" panose="020B0604020202020204" pitchFamily="34" charset="0"/>
              <a:ea typeface="Yu Gothic UI Semilight" panose="020B0400000000000000" pitchFamily="34" charset="-128"/>
              <a:cs typeface="Arial" panose="020B0604020202020204" pitchFamily="34" charset="0"/>
              <a:sym typeface="Lato Regular"/>
            </a:endParaRPr>
          </a:p>
        </p:txBody>
      </p:sp>
      <p:pic>
        <p:nvPicPr>
          <p:cNvPr id="5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8226949"/>
            <a:ext cx="15636875" cy="1002952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1"/>
            <a:ext cx="15636875" cy="496013"/>
            <a:chOff x="0" y="-127508"/>
            <a:chExt cx="12192000" cy="1361811"/>
          </a:xfrm>
        </p:grpSpPr>
        <p:sp>
          <p:nvSpPr>
            <p:cNvPr id="7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9" name="图片 35">
            <a:extLst>
              <a:ext uri="{FF2B5EF4-FFF2-40B4-BE49-F238E27FC236}">
                <a16:creationId xmlns:a16="http://schemas.microsoft.com/office/drawing/2014/main" id="{6D336546-DCB4-44A1-9408-72467C3E80A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5423" y="1725124"/>
            <a:ext cx="1897125" cy="1526746"/>
          </a:xfrm>
          <a:prstGeom prst="rect">
            <a:avLst/>
          </a:prstGeom>
        </p:spPr>
      </p:pic>
      <p:pic>
        <p:nvPicPr>
          <p:cNvPr id="10" name="图片 41">
            <a:extLst>
              <a:ext uri="{FF2B5EF4-FFF2-40B4-BE49-F238E27FC236}">
                <a16:creationId xmlns:a16="http://schemas.microsoft.com/office/drawing/2014/main" id="{F0CA763B-28AA-4F2E-B16E-CEE647F245D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1658" y="570841"/>
            <a:ext cx="1194854" cy="2037842"/>
          </a:xfrm>
          <a:prstGeom prst="rect">
            <a:avLst/>
          </a:prstGeom>
        </p:spPr>
      </p:pic>
      <p:pic>
        <p:nvPicPr>
          <p:cNvPr id="11" name="图片 6">
            <a:extLst>
              <a:ext uri="{FF2B5EF4-FFF2-40B4-BE49-F238E27FC236}">
                <a16:creationId xmlns:a16="http://schemas.microsoft.com/office/drawing/2014/main" id="{D4D8F7B5-0439-464B-BDE1-89917B5A4BF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70838" flipH="1">
            <a:off x="263575" y="6398370"/>
            <a:ext cx="2683691" cy="2456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803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E03B3F22-758C-4BBA-9D06-6757B30197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85" t="10430" r="46646" b="11190"/>
          <a:stretch/>
        </p:blipFill>
        <p:spPr>
          <a:xfrm>
            <a:off x="588859" y="1270388"/>
            <a:ext cx="8750617" cy="5911927"/>
          </a:xfrm>
          <a:prstGeom prst="rect">
            <a:avLst/>
          </a:prstGeom>
        </p:spPr>
      </p:pic>
      <p:pic>
        <p:nvPicPr>
          <p:cNvPr id="3" name="图片 5">
            <a:extLst>
              <a:ext uri="{FF2B5EF4-FFF2-40B4-BE49-F238E27FC236}">
                <a16:creationId xmlns:a16="http://schemas.microsoft.com/office/drawing/2014/main" id="{60932D90-BF1F-46A3-A430-FC72715840D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5" t="9789" r="12468"/>
          <a:stretch/>
        </p:blipFill>
        <p:spPr>
          <a:xfrm>
            <a:off x="7942860" y="1661332"/>
            <a:ext cx="7566997" cy="7373331"/>
          </a:xfrm>
          <a:prstGeom prst="rect">
            <a:avLst/>
          </a:prstGeom>
        </p:spPr>
      </p:pic>
      <p:sp>
        <p:nvSpPr>
          <p:cNvPr id="4" name="Shape 233">
            <a:extLst>
              <a:ext uri="{FF2B5EF4-FFF2-40B4-BE49-F238E27FC236}">
                <a16:creationId xmlns:a16="http://schemas.microsoft.com/office/drawing/2014/main" id="{1B824074-8DEA-4C1B-B445-E225F4803DB7}"/>
              </a:ext>
            </a:extLst>
          </p:cNvPr>
          <p:cNvSpPr/>
          <p:nvPr/>
        </p:nvSpPr>
        <p:spPr>
          <a:xfrm>
            <a:off x="2227714" y="2901132"/>
            <a:ext cx="5957212" cy="28556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3162" tIns="33162" rIns="33162" bIns="33162" anchor="ctr">
            <a:spAutoFit/>
          </a:bodyPr>
          <a:lstStyle/>
          <a:p>
            <a:pPr algn="just" defTabSz="538886" hangingPunct="0">
              <a:lnSpc>
                <a:spcPct val="150000"/>
              </a:lnSpc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en-US" sz="4200" kern="0" dirty="0" err="1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  <a:sym typeface="Lato Regular"/>
              </a:rPr>
              <a:t>Đặt</a:t>
            </a:r>
            <a:r>
              <a:rPr lang="en-US" sz="4200" kern="0" dirty="0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  <a:sym typeface="Lato Regular"/>
              </a:rPr>
              <a:t> </a:t>
            </a:r>
            <a:r>
              <a:rPr lang="en-US" sz="4200" kern="0" dirty="0" err="1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  <a:sym typeface="Lato Regular"/>
              </a:rPr>
              <a:t>câu</a:t>
            </a:r>
            <a:r>
              <a:rPr lang="en-US" sz="4200" kern="0" dirty="0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  <a:sym typeface="Lato Regular"/>
              </a:rPr>
              <a:t> </a:t>
            </a:r>
            <a:r>
              <a:rPr lang="en-US" sz="4200" kern="0" dirty="0" err="1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  <a:sym typeface="Lato Regular"/>
              </a:rPr>
              <a:t>nêu</a:t>
            </a:r>
            <a:r>
              <a:rPr lang="en-US" sz="4200" kern="0" dirty="0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  <a:sym typeface="Lato Regular"/>
              </a:rPr>
              <a:t> </a:t>
            </a:r>
            <a:r>
              <a:rPr lang="en-US" sz="4200" kern="0" dirty="0" err="1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  <a:sym typeface="Lato Regular"/>
              </a:rPr>
              <a:t>hoạt</a:t>
            </a:r>
            <a:r>
              <a:rPr lang="en-US" sz="4200" kern="0" dirty="0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  <a:sym typeface="Lato Regular"/>
              </a:rPr>
              <a:t> </a:t>
            </a:r>
            <a:r>
              <a:rPr lang="en-US" sz="4200" kern="0" dirty="0" err="1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  <a:sym typeface="Lato Regular"/>
              </a:rPr>
              <a:t>động</a:t>
            </a:r>
            <a:r>
              <a:rPr lang="en-US" sz="4200" kern="0" dirty="0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  <a:sym typeface="Lato Regular"/>
              </a:rPr>
              <a:t> </a:t>
            </a:r>
            <a:r>
              <a:rPr lang="en-US" sz="4200" kern="0" dirty="0" err="1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  <a:sym typeface="Lato Regular"/>
              </a:rPr>
              <a:t>trong</a:t>
            </a:r>
            <a:r>
              <a:rPr lang="en-US" sz="4200" kern="0" dirty="0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  <a:sym typeface="Lato Regular"/>
              </a:rPr>
              <a:t> </a:t>
            </a:r>
            <a:r>
              <a:rPr lang="en-US" sz="4200" kern="0" dirty="0" err="1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  <a:sym typeface="Lato Regular"/>
              </a:rPr>
              <a:t>giờ</a:t>
            </a:r>
            <a:r>
              <a:rPr lang="en-US" sz="4200" kern="0" dirty="0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  <a:sym typeface="Lato Regular"/>
              </a:rPr>
              <a:t> </a:t>
            </a:r>
            <a:r>
              <a:rPr lang="en-US" sz="4200" kern="0" dirty="0" err="1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  <a:sym typeface="Lato Regular"/>
              </a:rPr>
              <a:t>ra</a:t>
            </a:r>
            <a:r>
              <a:rPr lang="en-US" sz="4200" kern="0" dirty="0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  <a:sym typeface="Lato Regular"/>
              </a:rPr>
              <a:t> </a:t>
            </a:r>
            <a:r>
              <a:rPr lang="en-US" sz="4200" kern="0" dirty="0" err="1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  <a:sym typeface="Lato Regular"/>
              </a:rPr>
              <a:t>chơi</a:t>
            </a:r>
            <a:r>
              <a:rPr lang="en-US" sz="4200" kern="0" dirty="0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  <a:sym typeface="Lato Regular"/>
              </a:rPr>
              <a:t> ở </a:t>
            </a:r>
            <a:r>
              <a:rPr lang="en-US" sz="4200" kern="0" dirty="0" err="1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  <a:sym typeface="Lato Regular"/>
              </a:rPr>
              <a:t>sân</a:t>
            </a:r>
            <a:r>
              <a:rPr lang="en-US" sz="4200" kern="0" dirty="0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  <a:sym typeface="Lato Regular"/>
              </a:rPr>
              <a:t> </a:t>
            </a:r>
            <a:r>
              <a:rPr lang="en-US" sz="4200" kern="0" dirty="0" err="1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  <a:sym typeface="Lato Regular"/>
              </a:rPr>
              <a:t>trường</a:t>
            </a:r>
            <a:r>
              <a:rPr lang="en-US" sz="4200" kern="0" dirty="0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  <a:sym typeface="Lato Regular"/>
              </a:rPr>
              <a:t> </a:t>
            </a:r>
            <a:r>
              <a:rPr lang="en-US" sz="4200" kern="0" dirty="0" err="1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  <a:sym typeface="Lato Regular"/>
              </a:rPr>
              <a:t>em</a:t>
            </a:r>
            <a:r>
              <a:rPr lang="en-US" sz="4200" kern="0" dirty="0">
                <a:solidFill>
                  <a:srgbClr val="00206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  <a:sym typeface="Lato Regular"/>
              </a:rPr>
              <a:t>.</a:t>
            </a:r>
            <a:endParaRPr sz="4200" kern="0" dirty="0">
              <a:solidFill>
                <a:srgbClr val="002060"/>
              </a:solidFill>
              <a:latin typeface="Arial" panose="020B0604020202020204" pitchFamily="34" charset="0"/>
              <a:ea typeface="字魂7号-温暖童稚体" panose="00000500000000000000" pitchFamily="2" charset="-122"/>
              <a:cs typeface="Arial" panose="020B0604020202020204" pitchFamily="34" charset="0"/>
              <a:sym typeface="Lato Regular"/>
            </a:endParaRPr>
          </a:p>
        </p:txBody>
      </p:sp>
      <p:pic>
        <p:nvPicPr>
          <p:cNvPr id="5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8226949"/>
            <a:ext cx="15636875" cy="1002952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1"/>
            <a:ext cx="15636875" cy="496013"/>
            <a:chOff x="0" y="-127508"/>
            <a:chExt cx="12192000" cy="1361811"/>
          </a:xfrm>
        </p:grpSpPr>
        <p:sp>
          <p:nvSpPr>
            <p:cNvPr id="7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9" name="图片 34">
            <a:extLst>
              <a:ext uri="{FF2B5EF4-FFF2-40B4-BE49-F238E27FC236}">
                <a16:creationId xmlns:a16="http://schemas.microsoft.com/office/drawing/2014/main" id="{3F9F5A26-3D7D-45A1-A010-0C250038CCD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0848" y="-622049"/>
            <a:ext cx="2563085" cy="2906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797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8226949"/>
            <a:ext cx="15636875" cy="1002952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1"/>
            <a:ext cx="15636875" cy="496013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ACEF646-EF93-4CC8-B63F-673BE5B2BFB0}"/>
              </a:ext>
            </a:extLst>
          </p:cNvPr>
          <p:cNvSpPr txBox="1"/>
          <p:nvPr/>
        </p:nvSpPr>
        <p:spPr>
          <a:xfrm>
            <a:off x="1200364" y="1530996"/>
            <a:ext cx="6970626" cy="953352"/>
          </a:xfrm>
          <a:prstGeom prst="rect">
            <a:avLst/>
          </a:prstGeom>
          <a:noFill/>
        </p:spPr>
        <p:txBody>
          <a:bodyPr wrap="square" lIns="119384" tIns="59692" rIns="119384" bIns="59692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2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CỦNG CỐ - </a:t>
            </a:r>
            <a:r>
              <a:rPr lang="en-US" sz="52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dặn</a:t>
            </a:r>
            <a:r>
              <a:rPr lang="en-US" sz="52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2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dò</a:t>
            </a:r>
            <a:endParaRPr lang="en-US" sz="52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2DA03E-49DD-41F8-B79F-FB60F57AF135}"/>
              </a:ext>
            </a:extLst>
          </p:cNvPr>
          <p:cNvSpPr txBox="1"/>
          <p:nvPr/>
        </p:nvSpPr>
        <p:spPr>
          <a:xfrm>
            <a:off x="2287999" y="3790643"/>
            <a:ext cx="9884952" cy="2909262"/>
          </a:xfrm>
          <a:prstGeom prst="rect">
            <a:avLst/>
          </a:prstGeom>
          <a:noFill/>
        </p:spPr>
        <p:txBody>
          <a:bodyPr wrap="square" lIns="119384" tIns="59692" rIns="119384" bIns="59692">
            <a:spAutoFit/>
          </a:bodyPr>
          <a:lstStyle/>
          <a:p>
            <a:pPr marL="596920" indent="-596920">
              <a:lnSpc>
                <a:spcPct val="150000"/>
              </a:lnSpc>
              <a:buFontTx/>
              <a:buChar char="-"/>
            </a:pP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Tìm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thêm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chỉ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tình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cảm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bè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đặt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nêu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hoạt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động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596920" indent="-596920">
              <a:lnSpc>
                <a:spcPct val="150000"/>
              </a:lnSpc>
              <a:buFontTx/>
              <a:buChar char="-"/>
            </a:pP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Xem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trước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sau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8" name="图片 35">
            <a:extLst>
              <a:ext uri="{FF2B5EF4-FFF2-40B4-BE49-F238E27FC236}">
                <a16:creationId xmlns:a16="http://schemas.microsoft.com/office/drawing/2014/main" id="{6D336546-DCB4-44A1-9408-72467C3E80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7222" y="2544313"/>
            <a:ext cx="2712285" cy="2182759"/>
          </a:xfrm>
          <a:prstGeom prst="rect">
            <a:avLst/>
          </a:prstGeom>
        </p:spPr>
      </p:pic>
      <p:pic>
        <p:nvPicPr>
          <p:cNvPr id="10" name="图片 39">
            <a:extLst>
              <a:ext uri="{FF2B5EF4-FFF2-40B4-BE49-F238E27FC236}">
                <a16:creationId xmlns:a16="http://schemas.microsoft.com/office/drawing/2014/main" id="{BA3AC262-0CFA-437F-8EEC-1E1473D1C8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87" y="6567711"/>
            <a:ext cx="3003177" cy="2668365"/>
          </a:xfrm>
          <a:prstGeom prst="rect">
            <a:avLst/>
          </a:prstGeom>
        </p:spPr>
      </p:pic>
      <p:pic>
        <p:nvPicPr>
          <p:cNvPr id="11" name="图片 41">
            <a:extLst>
              <a:ext uri="{FF2B5EF4-FFF2-40B4-BE49-F238E27FC236}">
                <a16:creationId xmlns:a16="http://schemas.microsoft.com/office/drawing/2014/main" id="{F0CA763B-28AA-4F2E-B16E-CEE647F245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8252" y="570840"/>
            <a:ext cx="1708259" cy="2913463"/>
          </a:xfrm>
          <a:prstGeom prst="rect">
            <a:avLst/>
          </a:prstGeom>
        </p:spPr>
      </p:pic>
      <p:pic>
        <p:nvPicPr>
          <p:cNvPr id="12" name="图片 43">
            <a:extLst>
              <a:ext uri="{FF2B5EF4-FFF2-40B4-BE49-F238E27FC236}">
                <a16:creationId xmlns:a16="http://schemas.microsoft.com/office/drawing/2014/main" id="{88688721-FFAF-4DDA-811B-7DEE30BCC51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42" y="5104075"/>
            <a:ext cx="1708259" cy="289450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7F7FCC9-1039-46C8-BD0B-1FC7198DA85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6558" y="6778721"/>
            <a:ext cx="1427143" cy="2217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223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89" r="140"/>
          <a:stretch/>
        </p:blipFill>
        <p:spPr>
          <a:xfrm>
            <a:off x="0" y="6362629"/>
            <a:ext cx="15622913" cy="287344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07032" y="888344"/>
            <a:ext cx="8729367" cy="1217004"/>
          </a:xfrm>
          <a:prstGeom prst="rect">
            <a:avLst/>
          </a:prstGeom>
          <a:noFill/>
        </p:spPr>
        <p:txBody>
          <a:bodyPr wrap="square" lIns="119384" tIns="59692" rIns="119384" bIns="59692" rtlCol="0">
            <a:spAutoFit/>
          </a:bodyPr>
          <a:lstStyle/>
          <a:p>
            <a:pPr algn="just">
              <a:lnSpc>
                <a:spcPct val="125000"/>
              </a:lnSpc>
              <a:spcBef>
                <a:spcPts val="871"/>
              </a:spcBef>
            </a:pPr>
            <a:r>
              <a:rPr lang="en-US" sz="5700" b="1" dirty="0">
                <a:solidFill>
                  <a:srgbClr val="0070C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YÊU CẦU CẦN ĐẠT:</a:t>
            </a:r>
            <a:endParaRPr lang="vi-VN" sz="5700" b="1" dirty="0">
              <a:solidFill>
                <a:srgbClr val="0070C0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596485" y="3021128"/>
            <a:ext cx="11307974" cy="2504052"/>
            <a:chOff x="2262744" y="1494923"/>
            <a:chExt cx="8016240" cy="1579562"/>
          </a:xfrm>
        </p:grpSpPr>
        <p:grpSp>
          <p:nvGrpSpPr>
            <p:cNvPr id="8" name="Group 3"/>
            <p:cNvGrpSpPr>
              <a:grpSpLocks/>
            </p:cNvGrpSpPr>
            <p:nvPr/>
          </p:nvGrpSpPr>
          <p:grpSpPr bwMode="auto">
            <a:xfrm>
              <a:off x="2262744" y="1494923"/>
              <a:ext cx="762000" cy="665162"/>
              <a:chOff x="1110" y="2656"/>
              <a:chExt cx="1549" cy="1351"/>
            </a:xfrm>
          </p:grpSpPr>
          <p:sp>
            <p:nvSpPr>
              <p:cNvPr id="15" name="AutoShape 4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31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" name="AutoShape 5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31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" name="AutoShape 6"/>
              <p:cNvSpPr>
                <a:spLocks noChangeArrowheads="1"/>
              </p:cNvSpPr>
              <p:nvPr/>
            </p:nvSpPr>
            <p:spPr bwMode="gray">
              <a:xfrm>
                <a:off x="1200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00B0F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2800" b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</a:p>
            </p:txBody>
          </p:sp>
        </p:grpSp>
        <p:grpSp>
          <p:nvGrpSpPr>
            <p:cNvPr id="9" name="Group 7"/>
            <p:cNvGrpSpPr>
              <a:grpSpLocks/>
            </p:cNvGrpSpPr>
            <p:nvPr/>
          </p:nvGrpSpPr>
          <p:grpSpPr bwMode="auto">
            <a:xfrm>
              <a:off x="2262744" y="2409323"/>
              <a:ext cx="762000" cy="665162"/>
              <a:chOff x="3174" y="2656"/>
              <a:chExt cx="1549" cy="1351"/>
            </a:xfrm>
          </p:grpSpPr>
          <p:sp>
            <p:nvSpPr>
              <p:cNvPr id="12" name="AutoShape 8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31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31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" name="AutoShape 10"/>
              <p:cNvSpPr>
                <a:spLocks noChangeArrowheads="1"/>
              </p:cNvSpPr>
              <p:nvPr/>
            </p:nvSpPr>
            <p:spPr bwMode="gray">
              <a:xfrm>
                <a:off x="3264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2800" b="1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</a:p>
            </p:txBody>
          </p:sp>
        </p:grpSp>
        <p:sp>
          <p:nvSpPr>
            <p:cNvPr id="10" name="Line 11"/>
            <p:cNvSpPr>
              <a:spLocks noChangeShapeType="1"/>
            </p:cNvSpPr>
            <p:nvPr/>
          </p:nvSpPr>
          <p:spPr bwMode="auto">
            <a:xfrm>
              <a:off x="2872344" y="2104523"/>
              <a:ext cx="7406640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 sz="31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Line 14"/>
            <p:cNvSpPr>
              <a:spLocks noChangeShapeType="1"/>
            </p:cNvSpPr>
            <p:nvPr/>
          </p:nvSpPr>
          <p:spPr bwMode="auto">
            <a:xfrm>
              <a:off x="2872344" y="3018923"/>
              <a:ext cx="7406640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 sz="31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026" name="Picture 2" descr="Premium Vector | Cute happy kid girl read under the tre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57" b="100000" l="479" r="950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84" r="8957"/>
          <a:stretch/>
        </p:blipFill>
        <p:spPr bwMode="auto">
          <a:xfrm>
            <a:off x="-261451" y="3545953"/>
            <a:ext cx="4039526" cy="5503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Rainbow Clipart For Free Download - Kids School Clipart , Free Transparent  Clipart - ClipartKe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12" b="99729" l="556" r="10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6296">
            <a:off x="11249593" y="382684"/>
            <a:ext cx="4272875" cy="2480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71"/>
          <p:cNvSpPr txBox="1"/>
          <p:nvPr/>
        </p:nvSpPr>
        <p:spPr>
          <a:xfrm>
            <a:off x="4766693" y="3157412"/>
            <a:ext cx="11188103" cy="736103"/>
          </a:xfrm>
          <a:prstGeom prst="rect">
            <a:avLst/>
          </a:prstGeom>
          <a:noFill/>
          <a:ln w="9525">
            <a:noFill/>
          </a:ln>
        </p:spPr>
        <p:txBody>
          <a:bodyPr wrap="square" lIns="119384" tIns="59692" rIns="119384" bIns="59692">
            <a:spAutoFit/>
          </a:bodyPr>
          <a:lstStyle/>
          <a:p>
            <a:r>
              <a:rPr lang="en-US" sz="4000" dirty="0">
                <a:solidFill>
                  <a:srgbClr val="0070C0"/>
                </a:solidFill>
              </a:rPr>
              <a:t>- Phát triển vốn từ </a:t>
            </a:r>
            <a:r>
              <a:rPr lang="vi-VN" sz="4000" dirty="0">
                <a:solidFill>
                  <a:srgbClr val="0070C0"/>
                </a:solidFill>
              </a:rPr>
              <a:t>chỉ đặc điểm</a:t>
            </a:r>
            <a:r>
              <a:rPr lang="en-US" sz="4000" dirty="0">
                <a:solidFill>
                  <a:srgbClr val="0070C0"/>
                </a:solidFill>
              </a:rPr>
              <a:t>, hoạt động. </a:t>
            </a:r>
            <a:endParaRPr lang="vi-VN" sz="4000" dirty="0">
              <a:solidFill>
                <a:srgbClr val="0070C0"/>
              </a:solidFill>
            </a:endParaRPr>
          </a:p>
        </p:txBody>
      </p:sp>
      <p:sp>
        <p:nvSpPr>
          <p:cNvPr id="35" name="TextBox 71"/>
          <p:cNvSpPr txBox="1"/>
          <p:nvPr/>
        </p:nvSpPr>
        <p:spPr>
          <a:xfrm>
            <a:off x="4766693" y="4595865"/>
            <a:ext cx="9572828" cy="1228545"/>
          </a:xfrm>
          <a:prstGeom prst="rect">
            <a:avLst/>
          </a:prstGeom>
          <a:noFill/>
          <a:ln w="9525">
            <a:noFill/>
          </a:ln>
        </p:spPr>
        <p:txBody>
          <a:bodyPr wrap="square" lIns="119384" tIns="59692" rIns="119384" bIns="59692">
            <a:spAutoFit/>
          </a:bodyPr>
          <a:lstStyle/>
          <a:p>
            <a:r>
              <a:rPr lang="vi-VN" sz="3600" dirty="0">
                <a:solidFill>
                  <a:srgbClr val="FF0000"/>
                </a:solidFill>
              </a:rPr>
              <a:t>- </a:t>
            </a:r>
            <a:r>
              <a:rPr lang="en-US" sz="3600" dirty="0">
                <a:solidFill>
                  <a:srgbClr val="FF0000"/>
                </a:solidFill>
              </a:rPr>
              <a:t>Đặt được câu nêu hoạt động của 1 người theo tranh. </a:t>
            </a:r>
            <a:r>
              <a:rPr lang="vi-VN" sz="3600" dirty="0">
                <a:solidFill>
                  <a:srgbClr val="FF0000"/>
                </a:solidFill>
              </a:rPr>
              <a:t> 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3682770" y="6050005"/>
            <a:ext cx="11307974" cy="1054470"/>
            <a:chOff x="2262744" y="1494923"/>
            <a:chExt cx="8016240" cy="665162"/>
          </a:xfrm>
        </p:grpSpPr>
        <p:grpSp>
          <p:nvGrpSpPr>
            <p:cNvPr id="20" name="Group 3"/>
            <p:cNvGrpSpPr>
              <a:grpSpLocks/>
            </p:cNvGrpSpPr>
            <p:nvPr/>
          </p:nvGrpSpPr>
          <p:grpSpPr bwMode="auto">
            <a:xfrm>
              <a:off x="2262744" y="1494923"/>
              <a:ext cx="762000" cy="665162"/>
              <a:chOff x="1110" y="2656"/>
              <a:chExt cx="1549" cy="1351"/>
            </a:xfrm>
          </p:grpSpPr>
          <p:sp>
            <p:nvSpPr>
              <p:cNvPr id="28" name="AutoShape 4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310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" name="AutoShape 5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310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" name="AutoShape 6"/>
              <p:cNvSpPr>
                <a:spLocks noChangeArrowheads="1"/>
              </p:cNvSpPr>
              <p:nvPr/>
            </p:nvSpPr>
            <p:spPr bwMode="gray">
              <a:xfrm>
                <a:off x="1200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7030A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2800" b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</a:p>
            </p:txBody>
          </p:sp>
        </p:grpSp>
        <p:sp>
          <p:nvSpPr>
            <p:cNvPr id="23" name="Line 11"/>
            <p:cNvSpPr>
              <a:spLocks noChangeShapeType="1"/>
            </p:cNvSpPr>
            <p:nvPr/>
          </p:nvSpPr>
          <p:spPr bwMode="auto">
            <a:xfrm>
              <a:off x="2872344" y="2104523"/>
              <a:ext cx="7406640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 sz="310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1" name="TextBox 71"/>
          <p:cNvSpPr txBox="1"/>
          <p:nvPr/>
        </p:nvSpPr>
        <p:spPr>
          <a:xfrm>
            <a:off x="4766694" y="6120870"/>
            <a:ext cx="10137766" cy="1351656"/>
          </a:xfrm>
          <a:prstGeom prst="rect">
            <a:avLst/>
          </a:prstGeom>
          <a:noFill/>
          <a:ln w="9525">
            <a:noFill/>
          </a:ln>
        </p:spPr>
        <p:txBody>
          <a:bodyPr wrap="square" lIns="119384" tIns="59692" rIns="119384" bIns="59692">
            <a:spAutoFit/>
          </a:bodyPr>
          <a:lstStyle/>
          <a:p>
            <a:r>
              <a:rPr lang="vi-VN" sz="4000" dirty="0">
                <a:solidFill>
                  <a:srgbClr val="7030A0"/>
                </a:solidFill>
              </a:rPr>
              <a:t>- </a:t>
            </a:r>
            <a:r>
              <a:rPr lang="en-US" sz="4000" dirty="0">
                <a:solidFill>
                  <a:srgbClr val="7030A0"/>
                </a:solidFill>
              </a:rPr>
              <a:t>Biết nói với bạn về 1 hoạt động ở trường mà mình thích. </a:t>
            </a:r>
            <a:endParaRPr lang="vi-VN" sz="4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190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4" grpId="0"/>
      <p:bldP spid="35" grpId="0"/>
      <p:bldP spid="3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699</TotalTime>
  <Words>442</Words>
  <Application>Microsoft Office PowerPoint</Application>
  <PresentationFormat>Custom</PresentationFormat>
  <Paragraphs>66</Paragraphs>
  <Slides>10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Hanh Tham</cp:lastModifiedBy>
  <cp:revision>261</cp:revision>
  <dcterms:created xsi:type="dcterms:W3CDTF">2021-06-15T15:52:51Z</dcterms:created>
  <dcterms:modified xsi:type="dcterms:W3CDTF">2024-11-16T00:31:06Z</dcterms:modified>
</cp:coreProperties>
</file>