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319" r:id="rId2"/>
    <p:sldId id="350" r:id="rId3"/>
    <p:sldId id="328" r:id="rId4"/>
    <p:sldId id="331" r:id="rId5"/>
    <p:sldId id="332" r:id="rId6"/>
    <p:sldId id="333" r:id="rId7"/>
    <p:sldId id="334" r:id="rId8"/>
    <p:sldId id="329" r:id="rId9"/>
    <p:sldId id="572" r:id="rId10"/>
    <p:sldId id="509" r:id="rId11"/>
    <p:sldId id="574" r:id="rId12"/>
    <p:sldId id="575" r:id="rId13"/>
    <p:sldId id="576" r:id="rId14"/>
    <p:sldId id="257" r:id="rId15"/>
    <p:sldId id="573" r:id="rId16"/>
    <p:sldId id="3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00"/>
    <a:srgbClr val="571D00"/>
    <a:srgbClr val="4A1D00"/>
    <a:srgbClr val="531D00"/>
    <a:srgbClr val="611D00"/>
    <a:srgbClr val="581D00"/>
    <a:srgbClr val="990000"/>
    <a:srgbClr val="870800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8" d="100"/>
          <a:sy n="68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EFF0-CCFD-4150-ACBE-80EECEF7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85843-87FC-47C6-A892-D0D2CFA5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5E698-DBD3-4441-9538-BB668B49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150F-7D50-4B5B-B151-32FAA900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649B-E39D-4FC0-99D7-D0339BE9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175A-FBEC-4F7C-AACF-FF8EBBAB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0CEBA-7417-4FCE-95CB-3D764D5F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6293-75D5-4D76-879E-AA56C05A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63B5-A37D-43D3-BAB4-51A82976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ED556-9052-4ED0-9067-01192E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21B56-7962-4260-A36E-451194D7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6C9FC-20F1-477A-8B38-179BBF274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1E50-F88F-4BAE-975A-E678C9E6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122A-93F2-47F9-9809-10423F9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A86B-103E-4E96-8E75-E49697CB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0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4EDA-9660-44AF-9F87-4DC7AF3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EBB3-4931-42D6-9EA9-84100DA0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EFD4-12F4-4692-9179-9827FBA9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6229-FB2A-4133-AB36-78CFB15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CBA6-5E16-4E5E-9AA1-07B30D1D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9426-A7E0-4436-A0A8-C753D4FC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68A36-80E6-466C-8A3B-E30A1E76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2C8FB-F582-4F7A-8437-6578685A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7C8A-668F-4F84-AEDA-EDC4015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07E1B-CBE0-4B79-8988-7035429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1F-45FF-4247-ADB4-D288285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67B6-7333-44AF-AB79-F27C63D5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494AF-3941-46FC-B116-20CACDF1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1C6B7-93EE-44DE-9F01-F016BDC4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08795-87E7-4BE6-B851-08448E0C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CF725-6036-44AD-BAA7-16991357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51CF-A189-485B-B96D-E921FBF3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D2304-2BF9-484D-843E-6A1BAE1C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CFDE-692C-4F08-AB11-6ED230B8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77445-740A-4085-A96A-05CD119D3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581C2-9817-4DCE-A815-7C3883F83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AC0EE-EF99-47E0-B10A-CCEB8747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A4B08-523C-44E7-AAF5-89791644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3ADF4-3CD5-4A49-9DDF-825A14BB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FE16-5810-4E7E-8BB3-DABADA1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182FD-8402-45AB-BBFC-9E116BC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7CA66-FFFA-44D2-9224-427DCD4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AFF49-64FD-4B3F-9ACB-E6FB88F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8BA76-07F3-433C-A719-8133F8CA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47BD8-BF02-45CC-A860-CADEE970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E996-5ACB-4346-A3F3-00BF1DDB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B900-2751-41D6-84AD-9E1595D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E1A8-8C02-4DF7-A57D-1173E1EE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A6CD-77C5-45C4-A826-50327D80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27582-1C24-4C10-AE1F-D413E745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9FA1B-6774-4603-8F35-7E3DB80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B32D8-656B-4B81-8378-D4A95E1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2BD1-40E0-494D-BEAB-63777C0A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677D9-796A-46E3-9446-8A9F1839E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F844-A8C5-4982-BA6E-2D0AD8939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416F5-76B7-42A1-8498-E06C1301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089E2-C118-4813-AA45-988B917B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10B05-ED1C-4F75-9084-6CF6808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64BBA-8C06-46B1-B733-9DA56865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DF5D-7A6D-4D8C-828C-DF8FAE8B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57EA-6805-455B-8410-4D83A3150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9899-6393-44D8-A553-E83F23286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6B7B-6F02-483B-9E6E-F50ED72D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730AE-FA28-4D9F-99D7-A0C713E29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6E76A-3A9D-49C5-9074-DA8B1380FD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668F774-43D4-4BB3-B053-8006CBF64EFD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GIỮA HỌC KÌ I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8DF8FF50-2FE9-4699-8230-211468FD5C8E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5 + 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6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D04AA4-5815-42B6-8990-76BCD546EB75}"/>
              </a:ext>
            </a:extLst>
          </p:cNvPr>
          <p:cNvSpPr/>
          <p:nvPr/>
        </p:nvSpPr>
        <p:spPr>
          <a:xfrm>
            <a:off x="945476" y="629975"/>
            <a:ext cx="10215037" cy="615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E7895-4AFA-4BA7-99EB-CE9AB29933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580" t="4522" r="2680"/>
          <a:stretch>
            <a:fillRect/>
          </a:stretch>
        </p:blipFill>
        <p:spPr>
          <a:xfrm>
            <a:off x="1153550" y="1280167"/>
            <a:ext cx="9720776" cy="2376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2B04B-B287-42FC-BF84-8725241636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327" r="1496" b="6706"/>
          <a:stretch>
            <a:fillRect/>
          </a:stretch>
        </p:blipFill>
        <p:spPr>
          <a:xfrm>
            <a:off x="1139488" y="3670501"/>
            <a:ext cx="9847385" cy="2378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5050A5-DAC5-4647-A3EB-C627EB8D7AA9}"/>
              </a:ext>
            </a:extLst>
          </p:cNvPr>
          <p:cNvSpPr txBox="1"/>
          <p:nvPr/>
        </p:nvSpPr>
        <p:spPr>
          <a:xfrm>
            <a:off x="10549351" y="2388778"/>
            <a:ext cx="6049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72A0A-CD65-45A1-BFED-94700C370C9F}"/>
              </a:ext>
            </a:extLst>
          </p:cNvPr>
          <p:cNvSpPr txBox="1"/>
          <p:nvPr/>
        </p:nvSpPr>
        <p:spPr>
          <a:xfrm>
            <a:off x="5932023" y="3006973"/>
            <a:ext cx="3842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ED546-C4D1-4FDC-8E2E-48C8FBA2C8D7}"/>
              </a:ext>
            </a:extLst>
          </p:cNvPr>
          <p:cNvSpPr txBox="1"/>
          <p:nvPr/>
        </p:nvSpPr>
        <p:spPr>
          <a:xfrm>
            <a:off x="4032103" y="3708037"/>
            <a:ext cx="4031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AE630-5B90-4FEC-9B45-9D6185DE3DA5}"/>
              </a:ext>
            </a:extLst>
          </p:cNvPr>
          <p:cNvSpPr txBox="1"/>
          <p:nvPr/>
        </p:nvSpPr>
        <p:spPr>
          <a:xfrm>
            <a:off x="10710349" y="4172796"/>
            <a:ext cx="3842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5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AC791F-E7B4-7D62-AB93-DCA078CAEC5B}"/>
              </a:ext>
            </a:extLst>
          </p:cNvPr>
          <p:cNvSpPr txBox="1"/>
          <p:nvPr/>
        </p:nvSpPr>
        <p:spPr>
          <a:xfrm>
            <a:off x="3799840" y="4655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Vịt bơi qua được mà</a:t>
            </a:r>
            <a:endParaRPr lang="en-US" sz="3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E4BEB-027C-96BC-2C23-EC5E7492F22E}"/>
              </a:ext>
            </a:extLst>
          </p:cNvPr>
          <p:cNvSpPr txBox="1"/>
          <p:nvPr/>
        </p:nvSpPr>
        <p:spPr>
          <a:xfrm>
            <a:off x="899160" y="1356605"/>
            <a:ext cx="10673080" cy="414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một người đàn ông đứng bên bờ sông hỏi một cậu bé chăn trâu gần đó: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Sông này có sâu không cháu?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 bé trả lời: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Nông lắm bác ạ.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đàn ông lội sang sông, mới lội một đoạn đã ngập đầu. Quay lại, ông ta hỏi cậu bé: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Sao cháu bảo sông này nông lắm?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Cháu thấy con vịt chân ngắn thế mà nó cũng lội</a:t>
            </a:r>
            <a:r>
              <a:rPr lang="en-US" sz="24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 được.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9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5FF184-988C-5A7C-CF44-AA6C8FFD6D15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BA10CEF-C8F6-35A1-D67D-66417F0B0364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601CEB-C100-238E-84E5-15FFBD207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8F44959-3BDA-C41A-CBB4-F651D65C4F22}"/>
              </a:ext>
            </a:extLst>
          </p:cNvPr>
          <p:cNvSpPr/>
          <p:nvPr/>
        </p:nvSpPr>
        <p:spPr>
          <a:xfrm>
            <a:off x="2688655" y="1443335"/>
            <a:ext cx="6814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5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9CEEFE-F221-DAFC-A341-39095FCC69A2}"/>
              </a:ext>
            </a:extLst>
          </p:cNvPr>
          <p:cNvSpPr txBox="1"/>
          <p:nvPr/>
        </p:nvSpPr>
        <p:spPr>
          <a:xfrm>
            <a:off x="1201330" y="532257"/>
            <a:ext cx="10389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hỏi cậu bé chăn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trâu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điều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46C33-996D-2923-04D4-2FB909EBBB22}"/>
              </a:ext>
            </a:extLst>
          </p:cNvPr>
          <p:cNvSpPr txBox="1"/>
          <p:nvPr/>
        </p:nvSpPr>
        <p:spPr>
          <a:xfrm>
            <a:off x="1201330" y="1927023"/>
            <a:ext cx="867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2060"/>
                </a:solidFill>
                <a:latin typeface="+mj-lt"/>
              </a:rPr>
              <a:t>Cậu đã trả lời ra sao?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BDF97-697C-5E46-D796-CB21BF2FB924}"/>
              </a:ext>
            </a:extLst>
          </p:cNvPr>
          <p:cNvSpPr txBox="1"/>
          <p:nvPr/>
        </p:nvSpPr>
        <p:spPr>
          <a:xfrm>
            <a:off x="1924441" y="1222302"/>
            <a:ext cx="867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này có sâu không cháu?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2405F-BE01-1A67-76C1-B52E4E80EE4F}"/>
              </a:ext>
            </a:extLst>
          </p:cNvPr>
          <p:cNvSpPr txBox="1"/>
          <p:nvPr/>
        </p:nvSpPr>
        <p:spPr>
          <a:xfrm>
            <a:off x="1924441" y="2606410"/>
            <a:ext cx="867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lắm bác ạ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93DCA-69F6-DBCC-EDA9-5966A4D23425}"/>
              </a:ext>
            </a:extLst>
          </p:cNvPr>
          <p:cNvSpPr txBox="1"/>
          <p:nvPr/>
        </p:nvSpPr>
        <p:spPr>
          <a:xfrm>
            <a:off x="1279804" y="3185645"/>
            <a:ext cx="9965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lội sang thì chuyện gì đã xảy ra?</a:t>
            </a:r>
            <a:endParaRPr lang="vi-VN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A1628-D6D0-8A6B-FA7B-7CFD4C161220}"/>
              </a:ext>
            </a:extLst>
          </p:cNvPr>
          <p:cNvSpPr txBox="1"/>
          <p:nvPr/>
        </p:nvSpPr>
        <p:spPr>
          <a:xfrm>
            <a:off x="1924441" y="3890366"/>
            <a:ext cx="9965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lội một đoạn đã ngập đầu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56DB47-901E-4A2E-08B4-FF3F3362A531}"/>
              </a:ext>
            </a:extLst>
          </p:cNvPr>
          <p:cNvSpPr txBox="1"/>
          <p:nvPr/>
        </p:nvSpPr>
        <p:spPr>
          <a:xfrm>
            <a:off x="1279804" y="4563257"/>
            <a:ext cx="9965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cậu bé nói rằng sông này nông?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DD92E4-A3FA-C46F-C0D9-A9DEFE730A14}"/>
              </a:ext>
            </a:extLst>
          </p:cNvPr>
          <p:cNvSpPr txBox="1"/>
          <p:nvPr/>
        </p:nvSpPr>
        <p:spPr>
          <a:xfrm>
            <a:off x="1797965" y="5192406"/>
            <a:ext cx="9965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nói rằng song này nông vì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con vịt chân ngắn thế mà nó cũng lội sang được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8252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49" y="2306286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96949" y="3781676"/>
            <a:ext cx="793932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96949" y="3043981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38" y="5693855"/>
            <a:ext cx="1791847" cy="724991"/>
          </a:xfrm>
          <a:prstGeom prst="rect">
            <a:avLst/>
          </a:prstGeom>
        </p:spPr>
      </p:pic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410058" y="3128128"/>
            <a:ext cx="9516253" cy="585143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5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255419" y="2183056"/>
            <a:ext cx="9825533" cy="725631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3" y="2237542"/>
            <a:ext cx="931796" cy="637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2" y="3058467"/>
            <a:ext cx="931796" cy="63707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73946" y="-782804"/>
            <a:ext cx="6298374" cy="3841272"/>
            <a:chOff x="3492794" y="-672168"/>
            <a:chExt cx="3542835" cy="28809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794" y="-672168"/>
              <a:ext cx="3542835" cy="288095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70801" y="780457"/>
              <a:ext cx="2295881" cy="579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25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 cầu cần đạt</a:t>
              </a:r>
              <a:endParaRPr kumimoji="0" lang="en-US" sz="44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06D24-3F6B-4B6B-8740-71E827891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5" y="3918712"/>
            <a:ext cx="931796" cy="637071"/>
          </a:xfrm>
          <a:prstGeom prst="rect">
            <a:avLst/>
          </a:prstGeom>
        </p:spPr>
      </p:pic>
      <p:sp>
        <p:nvSpPr>
          <p:cNvPr id="13" name="矩形 29">
            <a:extLst>
              <a:ext uri="{FF2B5EF4-FFF2-40B4-BE49-F238E27FC236}">
                <a16:creationId xmlns:a16="http://schemas.microsoft.com/office/drawing/2014/main" id="{63E37F18-7F08-4DF8-A587-2490C9ED8EBF}"/>
              </a:ext>
            </a:extLst>
          </p:cNvPr>
          <p:cNvSpPr/>
          <p:nvPr/>
        </p:nvSpPr>
        <p:spPr>
          <a:xfrm>
            <a:off x="1494575" y="3970640"/>
            <a:ext cx="9516253" cy="1023725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5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7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38" y="5693855"/>
            <a:ext cx="1791847" cy="724991"/>
          </a:xfrm>
          <a:prstGeom prst="rect">
            <a:avLst/>
          </a:prstGeom>
        </p:spPr>
      </p:pic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410058" y="3128128"/>
            <a:ext cx="9516253" cy="585143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lvl="0" eaLnBrk="0" hangingPunct="0"/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5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255419" y="2183056"/>
            <a:ext cx="9825533" cy="725631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3" y="2237542"/>
            <a:ext cx="931796" cy="637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2" y="3058467"/>
            <a:ext cx="931796" cy="63707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73946" y="-782804"/>
            <a:ext cx="6298374" cy="3841272"/>
            <a:chOff x="3492794" y="-672168"/>
            <a:chExt cx="3542835" cy="28809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794" y="-672168"/>
              <a:ext cx="3542835" cy="288095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70801" y="780457"/>
              <a:ext cx="2295881" cy="579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25" b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 cầu cần đạt</a:t>
              </a:r>
              <a:endParaRPr lang="en-US" sz="44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06D24-3F6B-4B6B-8740-71E827891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5" y="3918712"/>
            <a:ext cx="931796" cy="637071"/>
          </a:xfrm>
          <a:prstGeom prst="rect">
            <a:avLst/>
          </a:prstGeom>
        </p:spPr>
      </p:pic>
      <p:sp>
        <p:nvSpPr>
          <p:cNvPr id="13" name="矩形 29">
            <a:extLst>
              <a:ext uri="{FF2B5EF4-FFF2-40B4-BE49-F238E27FC236}">
                <a16:creationId xmlns:a16="http://schemas.microsoft.com/office/drawing/2014/main" id="{63E37F18-7F08-4DF8-A587-2490C9ED8EBF}"/>
              </a:ext>
            </a:extLst>
          </p:cNvPr>
          <p:cNvSpPr/>
          <p:nvPr/>
        </p:nvSpPr>
        <p:spPr>
          <a:xfrm>
            <a:off x="1494575" y="3970640"/>
            <a:ext cx="9516253" cy="1023725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lvl="0" eaLnBrk="0" hangingPunct="0"/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5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7626F18-DBC6-495F-8D20-AAA4C55754F5}"/>
              </a:ext>
            </a:extLst>
          </p:cNvPr>
          <p:cNvSpPr txBox="1"/>
          <p:nvPr/>
        </p:nvSpPr>
        <p:spPr>
          <a:xfrm>
            <a:off x="900364" y="752037"/>
            <a:ext cx="9851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7D9C373-013B-4BBB-8486-AC24DE601800}"/>
              </a:ext>
            </a:extLst>
          </p:cNvPr>
          <p:cNvSpPr txBox="1"/>
          <p:nvPr/>
        </p:nvSpPr>
        <p:spPr>
          <a:xfrm>
            <a:off x="1575928" y="1505529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21E109F3-493A-49AB-B081-331772BCC892}"/>
              </a:ext>
            </a:extLst>
          </p:cNvPr>
          <p:cNvSpPr txBox="1"/>
          <p:nvPr/>
        </p:nvSpPr>
        <p:spPr>
          <a:xfrm>
            <a:off x="1575928" y="2251176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6D3279A4-E2A4-4102-AA1E-4452B5720CE0}"/>
              </a:ext>
            </a:extLst>
          </p:cNvPr>
          <p:cNvSpPr txBox="1"/>
          <p:nvPr/>
        </p:nvSpPr>
        <p:spPr>
          <a:xfrm>
            <a:off x="1575928" y="2891071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40AC731E-9B0F-479C-B967-B1A4FBCD0EA3}"/>
              </a:ext>
            </a:extLst>
          </p:cNvPr>
          <p:cNvSpPr txBox="1"/>
          <p:nvPr/>
        </p:nvSpPr>
        <p:spPr>
          <a:xfrm>
            <a:off x="1575929" y="361188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2F9AC-611B-4A19-B91B-A62CA4165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6096000" y="3966929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6087C14-3BEF-4DE5-9BCD-2417D6C20874}"/>
              </a:ext>
            </a:extLst>
          </p:cNvPr>
          <p:cNvSpPr txBox="1"/>
          <p:nvPr/>
        </p:nvSpPr>
        <p:spPr>
          <a:xfrm>
            <a:off x="1737783" y="694781"/>
            <a:ext cx="637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E630D-075D-40D0-AAAD-B03D1DDED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25367"/>
          <a:stretch/>
        </p:blipFill>
        <p:spPr>
          <a:xfrm>
            <a:off x="3115441" y="3077471"/>
            <a:ext cx="5605517" cy="34677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0E48F1C-CBE6-4A2F-8923-4EF60E6C7701}"/>
              </a:ext>
            </a:extLst>
          </p:cNvPr>
          <p:cNvGrpSpPr/>
          <p:nvPr/>
        </p:nvGrpSpPr>
        <p:grpSpPr>
          <a:xfrm>
            <a:off x="7571674" y="825189"/>
            <a:ext cx="4257006" cy="2653989"/>
            <a:chOff x="7571674" y="825189"/>
            <a:chExt cx="4257006" cy="2653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B0E2F4-3E6E-4973-9736-0C9A6CD8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66F79F5-41CB-44A5-9ED1-829B64CBB193}"/>
                </a:ext>
              </a:extLst>
            </p:cNvPr>
            <p:cNvSpPr txBox="1"/>
            <p:nvPr/>
          </p:nvSpPr>
          <p:spPr>
            <a:xfrm>
              <a:off x="8225794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nhặt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74C712-76C7-4158-85A0-B2BAC8F35E14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C3AB84-2736-4580-A758-40E2A51D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7D0B03AF-6894-4215-BC41-66F984D8D278}"/>
                </a:ext>
              </a:extLst>
            </p:cNvPr>
            <p:cNvSpPr txBox="1"/>
            <p:nvPr/>
          </p:nvSpPr>
          <p:spPr>
            <a:xfrm>
              <a:off x="1099104" y="1827182"/>
              <a:ext cx="25536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đợi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id="{97FF28C2-F2FA-41AB-B948-3C78A316C98E}"/>
              </a:ext>
            </a:extLst>
          </p:cNvPr>
          <p:cNvSpPr txBox="1"/>
          <p:nvPr/>
        </p:nvSpPr>
        <p:spPr>
          <a:xfrm>
            <a:off x="3013656" y="515430"/>
            <a:ext cx="467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043937-F71F-4283-B6F6-9F1FA718FCE8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23B2A5-EB16-4BC1-9513-212259FF7932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A68920-2FE5-42B8-BF71-CFADC11B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EA8587-BF75-4837-A2F0-9DEC8E44612D}"/>
              </a:ext>
            </a:extLst>
          </p:cNvPr>
          <p:cNvGrpSpPr/>
          <p:nvPr/>
        </p:nvGrpSpPr>
        <p:grpSpPr>
          <a:xfrm>
            <a:off x="7648792" y="574285"/>
            <a:ext cx="4257006" cy="2653989"/>
            <a:chOff x="7571674" y="825189"/>
            <a:chExt cx="4257006" cy="26539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47D95892-2519-422C-BA59-61CEF200E7AF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Do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thường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xuyên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đấy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DBF09D-058F-4EE8-82EA-938D4C292F8D}"/>
              </a:ext>
            </a:extLst>
          </p:cNvPr>
          <p:cNvGrpSpPr/>
          <p:nvPr/>
        </p:nvGrpSpPr>
        <p:grpSpPr>
          <a:xfrm>
            <a:off x="945072" y="1166292"/>
            <a:ext cx="3034453" cy="1918846"/>
            <a:chOff x="1057619" y="1761058"/>
            <a:chExt cx="3034453" cy="19188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7619" y="1761058"/>
              <a:ext cx="3034453" cy="1918846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201E62C0-C22E-464E-9387-3B69360883CF}"/>
                </a:ext>
              </a:extLst>
            </p:cNvPr>
            <p:cNvSpPr txBox="1"/>
            <p:nvPr/>
          </p:nvSpPr>
          <p:spPr>
            <a:xfrm>
              <a:off x="1215837" y="2213658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138052-646C-4BB8-BE03-80A71ECE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3728479" y="2693624"/>
            <a:ext cx="3947313" cy="3858631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F458A46-14C2-4DDA-AF8D-8D48E09E0FD6}"/>
              </a:ext>
            </a:extLst>
          </p:cNvPr>
          <p:cNvSpPr txBox="1"/>
          <p:nvPr/>
        </p:nvSpPr>
        <p:spPr>
          <a:xfrm>
            <a:off x="1873052" y="436323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32B7C1-1AF5-40DE-9931-F95632B49D28}"/>
              </a:ext>
            </a:extLst>
          </p:cNvPr>
          <p:cNvGrpSpPr/>
          <p:nvPr/>
        </p:nvGrpSpPr>
        <p:grpSpPr>
          <a:xfrm rot="678323">
            <a:off x="7425933" y="863199"/>
            <a:ext cx="4257006" cy="3382188"/>
            <a:chOff x="7571674" y="825189"/>
            <a:chExt cx="4257006" cy="3382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179256-9D7D-4D7C-B507-99164B6B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338218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7B5D68E2-B496-4DA8-8877-320D8665B2C3}"/>
                </a:ext>
              </a:extLst>
            </p:cNvPr>
            <p:cNvSpPr txBox="1"/>
            <p:nvPr/>
          </p:nvSpPr>
          <p:spPr>
            <a:xfrm rot="20921677">
              <a:off x="7976340" y="1473079"/>
              <a:ext cx="33935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đừng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buồn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gắng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tốt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bệnh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B5C9B-7455-4359-ADB8-F68F7CF2F702}"/>
              </a:ext>
            </a:extLst>
          </p:cNvPr>
          <p:cNvGrpSpPr/>
          <p:nvPr/>
        </p:nvGrpSpPr>
        <p:grpSpPr>
          <a:xfrm>
            <a:off x="351016" y="1033803"/>
            <a:ext cx="4256517" cy="3110885"/>
            <a:chOff x="-164445" y="958144"/>
            <a:chExt cx="4256517" cy="26916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D249DA-8663-4992-9A1C-A225595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4445" y="958144"/>
              <a:ext cx="4256517" cy="2691622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C8E18E7E-5F4C-461D-82DC-1E1CDF20218B}"/>
                </a:ext>
              </a:extLst>
            </p:cNvPr>
            <p:cNvSpPr txBox="1"/>
            <p:nvPr/>
          </p:nvSpPr>
          <p:spPr>
            <a:xfrm>
              <a:off x="317111" y="1442122"/>
              <a:ext cx="3342823" cy="15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 Khi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ốm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7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19547-9BF2-4D12-B2B4-3E1386BBE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885" y1="31020" x2="26997" y2="41633"/>
                        <a14:foregroundMark x1="27636" y1="34694" x2="27636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62"/>
          <a:stretch/>
        </p:blipFill>
        <p:spPr>
          <a:xfrm>
            <a:off x="3274954" y="2190750"/>
            <a:ext cx="3019350" cy="466725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4EDCC737-A348-4878-AB19-C9E954AEB0C9}"/>
              </a:ext>
            </a:extLst>
          </p:cNvPr>
          <p:cNvSpPr txBox="1"/>
          <p:nvPr/>
        </p:nvSpPr>
        <p:spPr>
          <a:xfrm>
            <a:off x="3274954" y="77077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E7429-3AFF-4647-BCBE-EACD26216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1278" r="100000">
                        <a14:foregroundMark x1="21885" y1="31020" x2="26997" y2="41633"/>
                        <a14:foregroundMark x1="27636" y1="34694" x2="27636" y2="38571"/>
                        <a14:foregroundMark x1="79393" y1="67143" x2="83866" y2="66531"/>
                        <a14:foregroundMark x1="60703" y1="89184" x2="66294" y2="8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2"/>
          <a:stretch/>
        </p:blipFill>
        <p:spPr>
          <a:xfrm>
            <a:off x="6096000" y="2314051"/>
            <a:ext cx="3019350" cy="466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B2898-6170-445F-880E-0A1AD82A90DF}"/>
              </a:ext>
            </a:extLst>
          </p:cNvPr>
          <p:cNvGrpSpPr/>
          <p:nvPr/>
        </p:nvGrpSpPr>
        <p:grpSpPr>
          <a:xfrm>
            <a:off x="7605675" y="1248270"/>
            <a:ext cx="4257006" cy="1884960"/>
            <a:chOff x="7571674" y="825190"/>
            <a:chExt cx="4257006" cy="18849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29FCA1-86C7-4A0A-B462-851A6136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571674" y="825190"/>
              <a:ext cx="4257006" cy="1884960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B3076175-794C-4D6F-8F7B-3634EDA0A501}"/>
                </a:ext>
              </a:extLst>
            </p:cNvPr>
            <p:cNvSpPr txBox="1"/>
            <p:nvPr/>
          </p:nvSpPr>
          <p:spPr>
            <a:xfrm>
              <a:off x="8152751" y="1232663"/>
              <a:ext cx="3094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9AD49-91BD-41C2-ACD8-827ED9734FEC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7CBD66-31C2-4592-BBFB-30F0BD67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4296AD74-D71B-4FF3-AFBA-32F3D2C3C428}"/>
                </a:ext>
              </a:extLst>
            </p:cNvPr>
            <p:cNvSpPr txBox="1"/>
            <p:nvPr/>
          </p:nvSpPr>
          <p:spPr>
            <a:xfrm>
              <a:off x="884998" y="1979314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vẻ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07D75AD-5B29-4D0C-A1D1-CBBEFCAF0E14}"/>
              </a:ext>
            </a:extLst>
          </p:cNvPr>
          <p:cNvSpPr txBox="1"/>
          <p:nvPr/>
        </p:nvSpPr>
        <p:spPr>
          <a:xfrm>
            <a:off x="1130794" y="616028"/>
            <a:ext cx="955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B?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A0F388E2-94CF-4AAC-A8E5-F84664201ED9}"/>
              </a:ext>
            </a:extLst>
          </p:cNvPr>
          <p:cNvSpPr txBox="1"/>
          <p:nvPr/>
        </p:nvSpPr>
        <p:spPr>
          <a:xfrm>
            <a:off x="1627430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7A2DA550-7415-4A97-A2CD-2F0B04012061}"/>
              </a:ext>
            </a:extLst>
          </p:cNvPr>
          <p:cNvSpPr txBox="1"/>
          <p:nvPr/>
        </p:nvSpPr>
        <p:spPr>
          <a:xfrm>
            <a:off x="8239447" y="1224038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2E43CC-C072-469B-9402-5E4DE00062C2}"/>
              </a:ext>
            </a:extLst>
          </p:cNvPr>
          <p:cNvSpPr/>
          <p:nvPr/>
        </p:nvSpPr>
        <p:spPr>
          <a:xfrm>
            <a:off x="641434" y="1944146"/>
            <a:ext cx="5267144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952ACC-1148-4F76-A996-C971C314A8BD}"/>
              </a:ext>
            </a:extLst>
          </p:cNvPr>
          <p:cNvSpPr/>
          <p:nvPr/>
        </p:nvSpPr>
        <p:spPr>
          <a:xfrm>
            <a:off x="641434" y="3349513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60DBE4-5418-4E1B-B341-034EB4C88B26}"/>
              </a:ext>
            </a:extLst>
          </p:cNvPr>
          <p:cNvSpPr/>
          <p:nvPr/>
        </p:nvSpPr>
        <p:spPr>
          <a:xfrm>
            <a:off x="641434" y="4754880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2A6A9D-3E50-45B6-B2C4-6ABBDE974715}"/>
              </a:ext>
            </a:extLst>
          </p:cNvPr>
          <p:cNvSpPr/>
          <p:nvPr/>
        </p:nvSpPr>
        <p:spPr>
          <a:xfrm>
            <a:off x="7909938" y="4788946"/>
            <a:ext cx="3316080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655298-C078-4263-A0F1-3DF9A6B5CF49}"/>
              </a:ext>
            </a:extLst>
          </p:cNvPr>
          <p:cNvSpPr/>
          <p:nvPr/>
        </p:nvSpPr>
        <p:spPr>
          <a:xfrm>
            <a:off x="7821038" y="3349513"/>
            <a:ext cx="3517522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D4A052-0350-4A43-8AD9-75F970342C0B}"/>
              </a:ext>
            </a:extLst>
          </p:cNvPr>
          <p:cNvSpPr/>
          <p:nvPr/>
        </p:nvSpPr>
        <p:spPr>
          <a:xfrm>
            <a:off x="7909938" y="2069812"/>
            <a:ext cx="3316080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EF4FDA-8060-4A80-9AF5-819B83B731C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908579" y="2416825"/>
            <a:ext cx="2001359" cy="284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256062-B5BE-4A2D-955E-5714D6673522}"/>
              </a:ext>
            </a:extLst>
          </p:cNvPr>
          <p:cNvCxnSpPr/>
          <p:nvPr/>
        </p:nvCxnSpPr>
        <p:spPr>
          <a:xfrm>
            <a:off x="5908580" y="38392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BFD40A-24C2-4EA6-B14A-142BFDDD021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997480" y="2542491"/>
            <a:ext cx="1912458" cy="2719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618" y="872197"/>
            <a:ext cx="10360529" cy="5809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An là nông dân.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giới thiệu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đang gặt lúa.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nêu hoạt động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rất chăm chỉ và cẩn thận.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nêu đặc điểm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708400" y="1696268"/>
            <a:ext cx="1676400" cy="2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528646" y="3306575"/>
            <a:ext cx="1380981" cy="7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300830" y="4972932"/>
            <a:ext cx="160879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56632" y="3429000"/>
            <a:ext cx="442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hoạt 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1640" y="5053941"/>
            <a:ext cx="457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đặc điểm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AEC50-7417-2178-B0DB-83E30755BD76}"/>
              </a:ext>
            </a:extLst>
          </p:cNvPr>
          <p:cNvSpPr txBox="1"/>
          <p:nvPr/>
        </p:nvSpPr>
        <p:spPr>
          <a:xfrm>
            <a:off x="3511062" y="1724350"/>
            <a:ext cx="350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sự vật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85992E-5826-3CD6-7917-BD0799D1A6FE}"/>
              </a:ext>
            </a:extLst>
          </p:cNvPr>
          <p:cNvCxnSpPr>
            <a:cxnSpLocks/>
          </p:cNvCxnSpPr>
          <p:nvPr/>
        </p:nvCxnSpPr>
        <p:spPr>
          <a:xfrm>
            <a:off x="3156632" y="1716417"/>
            <a:ext cx="4253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526EEB-624C-399C-9E23-954E4CC8F428}"/>
              </a:ext>
            </a:extLst>
          </p:cNvPr>
          <p:cNvCxnSpPr>
            <a:cxnSpLocks/>
          </p:cNvCxnSpPr>
          <p:nvPr/>
        </p:nvCxnSpPr>
        <p:spPr>
          <a:xfrm>
            <a:off x="5686862" y="4972932"/>
            <a:ext cx="160879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664</Words>
  <Application>Microsoft Office PowerPoint</Application>
  <PresentationFormat>Widescreen</PresentationFormat>
  <Paragraphs>79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iCiel Crocante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Hanh Tham</cp:lastModifiedBy>
  <cp:revision>211</cp:revision>
  <dcterms:created xsi:type="dcterms:W3CDTF">2019-11-27T07:37:57Z</dcterms:created>
  <dcterms:modified xsi:type="dcterms:W3CDTF">2025-10-31T15:23:30Z</dcterms:modified>
</cp:coreProperties>
</file>