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725" r:id="rId2"/>
    <p:sldMasterId id="2147483737" r:id="rId3"/>
    <p:sldMasterId id="2147483774" r:id="rId4"/>
    <p:sldMasterId id="2147483786" r:id="rId5"/>
    <p:sldMasterId id="2147483798" r:id="rId6"/>
  </p:sldMasterIdLst>
  <p:notesMasterIdLst>
    <p:notesMasterId r:id="rId32"/>
  </p:notesMasterIdLst>
  <p:sldIdLst>
    <p:sldId id="257" r:id="rId7"/>
    <p:sldId id="374" r:id="rId8"/>
    <p:sldId id="371" r:id="rId9"/>
    <p:sldId id="377" r:id="rId10"/>
    <p:sldId id="301" r:id="rId11"/>
    <p:sldId id="367" r:id="rId12"/>
    <p:sldId id="344" r:id="rId13"/>
    <p:sldId id="375" r:id="rId14"/>
    <p:sldId id="376" r:id="rId15"/>
    <p:sldId id="345" r:id="rId16"/>
    <p:sldId id="368" r:id="rId17"/>
    <p:sldId id="369" r:id="rId18"/>
    <p:sldId id="346" r:id="rId19"/>
    <p:sldId id="370" r:id="rId20"/>
    <p:sldId id="366" r:id="rId21"/>
    <p:sldId id="364" r:id="rId22"/>
    <p:sldId id="365" r:id="rId23"/>
    <p:sldId id="358" r:id="rId24"/>
    <p:sldId id="359" r:id="rId25"/>
    <p:sldId id="363" r:id="rId26"/>
    <p:sldId id="362" r:id="rId27"/>
    <p:sldId id="353" r:id="rId28"/>
    <p:sldId id="378" r:id="rId29"/>
    <p:sldId id="355" r:id="rId30"/>
    <p:sldId id="35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1" autoAdjust="0"/>
    <p:restoredTop sz="94660"/>
  </p:normalViewPr>
  <p:slideViewPr>
    <p:cSldViewPr snapToGrid="0">
      <p:cViewPr varScale="1">
        <p:scale>
          <a:sx n="66" d="100"/>
          <a:sy n="66" d="100"/>
        </p:scale>
        <p:origin x="336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1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3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2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99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406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40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50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50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86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65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67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8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3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019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221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34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941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869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252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90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379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990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7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740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18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773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9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5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 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21123" y="4073354"/>
            <a:ext cx="9908359" cy="168546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none" spc="5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NGỮ CHỈ SỰ VẬT, HOẠT ĐỘNG.</a:t>
            </a:r>
          </a:p>
          <a:p>
            <a:pPr algn="ctr">
              <a:lnSpc>
                <a:spcPct val="150000"/>
              </a:lnSpc>
            </a:pPr>
            <a:r>
              <a:rPr lang="en-US" sz="3600" b="1" spc="5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NÊU HOẠT ĐỘNG.</a:t>
            </a:r>
            <a:endParaRPr lang="en-US" sz="36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: FB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Đặng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Linh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95712" y="58880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Trang 46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8FE56D8F-76CA-F56B-54DB-CDF4AFD170B1}"/>
              </a:ext>
            </a:extLst>
          </p:cNvPr>
          <p:cNvSpPr txBox="1"/>
          <p:nvPr/>
        </p:nvSpPr>
        <p:spPr>
          <a:xfrm>
            <a:off x="2841216" y="477817"/>
            <a:ext cx="7798749" cy="1085153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marL="0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274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2548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3820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5096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06369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07643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08916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10189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602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 HỌC VUI SAO</a:t>
            </a:r>
            <a:endParaRPr kumimoji="0" lang="en-US" sz="60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35725-7D8D-47A4-F18A-DE8837355A81}"/>
              </a:ext>
            </a:extLst>
          </p:cNvPr>
          <p:cNvSpPr txBox="1"/>
          <p:nvPr/>
        </p:nvSpPr>
        <p:spPr>
          <a:xfrm>
            <a:off x="3604336" y="3067841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LUYỆN 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3481" y="501355"/>
            <a:ext cx="9979732" cy="618979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6" name="Cloud 5"/>
          <p:cNvSpPr/>
          <p:nvPr/>
        </p:nvSpPr>
        <p:spPr>
          <a:xfrm>
            <a:off x="3827108" y="3396548"/>
            <a:ext cx="4586063" cy="2504042"/>
          </a:xfrm>
          <a:prstGeom prst="cloud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</a:rPr>
              <a:t>Chia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sẻ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trước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lớp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607" y="1379096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6014" y="1426567"/>
            <a:ext cx="594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502" y="2298492"/>
            <a:ext cx="594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366479" y="1933731"/>
            <a:ext cx="794478" cy="149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48860" y="2818151"/>
            <a:ext cx="956871" cy="324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06840" y="1019331"/>
            <a:ext cx="2096124" cy="17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57863" y="1019331"/>
            <a:ext cx="2378439" cy="199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23679" y="981857"/>
            <a:ext cx="4279691" cy="2248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loud Callout 23"/>
          <p:cNvSpPr/>
          <p:nvPr/>
        </p:nvSpPr>
        <p:spPr>
          <a:xfrm>
            <a:off x="7285219" y="1454046"/>
            <a:ext cx="3792512" cy="1753849"/>
          </a:xfrm>
          <a:prstGeom prst="cloudCallout">
            <a:avLst>
              <a:gd name="adj1" fmla="val -79506"/>
              <a:gd name="adj2" fmla="val -61765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yêu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cầu</a:t>
            </a:r>
            <a:r>
              <a:rPr lang="en-US" sz="2800" b="1" dirty="0">
                <a:solidFill>
                  <a:srgbClr val="FF0000"/>
                </a:solidFill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</a:rPr>
              <a:t>làm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2620368" y="5964009"/>
            <a:ext cx="1978925" cy="7643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8" grpId="0"/>
      <p:bldP spid="9" grpId="0"/>
      <p:bldP spid="10" grpId="0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358639" y="3488787"/>
            <a:ext cx="4616550" cy="212422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500" y="900332"/>
            <a:ext cx="9172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3598" y="5833576"/>
            <a:ext cx="1885698" cy="1024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891" y="1603735"/>
            <a:ext cx="9650435" cy="3785652"/>
          </a:xfrm>
          <a:prstGeom prst="rect">
            <a:avLst/>
          </a:prstGeom>
          <a:solidFill>
            <a:srgbClr val="8238BA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ạ!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1314" y="5964072"/>
            <a:ext cx="2129050" cy="736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785" t="21352" r="11602" b="10320"/>
          <a:stretch>
            <a:fillRect/>
          </a:stretch>
        </p:blipFill>
        <p:spPr bwMode="auto">
          <a:xfrm>
            <a:off x="1810043" y="1120728"/>
            <a:ext cx="8458200" cy="353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38485" y="5895834"/>
            <a:ext cx="2142698" cy="833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3727" y="1181702"/>
            <a:ext cx="9101789" cy="4616648"/>
          </a:xfrm>
          <a:prstGeom prst="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Mỗi câu trả lời đúng các con sẽ giành được một sao điểm tốt.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979" y="365762"/>
            <a:ext cx="4825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4837" y="5906404"/>
            <a:ext cx="2169282" cy="7574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8991" y="1631832"/>
            <a:ext cx="9537881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CON ĐÃ SẴN SÀNG CHƠI CHƯA NÀO?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1314" y="6092884"/>
            <a:ext cx="1978926" cy="594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3376" y="450165"/>
            <a:ext cx="6971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42868" y="1585182"/>
            <a:ext cx="8998205" cy="4455886"/>
            <a:chOff x="1842868" y="1683658"/>
            <a:chExt cx="8998205" cy="4455886"/>
          </a:xfrm>
        </p:grpSpPr>
        <p:pic>
          <p:nvPicPr>
            <p:cNvPr id="4098" name="Picture 2" descr="C:\Users\DELL\Downloads\DUOI HINH CA CAN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42868" y="1683658"/>
              <a:ext cx="8998205" cy="4455886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5584874" y="2644726"/>
              <a:ext cx="2546252" cy="26587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Plus 13"/>
          <p:cNvSpPr/>
          <p:nvPr/>
        </p:nvSpPr>
        <p:spPr>
          <a:xfrm>
            <a:off x="5809962" y="3671668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27399" y="1786615"/>
            <a:ext cx="2816276" cy="4389114"/>
            <a:chOff x="4400451" y="1364566"/>
            <a:chExt cx="3604065" cy="4994031"/>
          </a:xfrm>
        </p:grpSpPr>
        <p:pic>
          <p:nvPicPr>
            <p:cNvPr id="16" name="Picture 15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261315" y="4248433"/>
              <a:ext cx="19272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</a:rPr>
                <a:t>Cá</a:t>
              </a:r>
              <a:r>
                <a:rPr lang="en-US" sz="4800" b="1" dirty="0">
                  <a:solidFill>
                    <a:srgbClr val="0000CC"/>
                  </a:solidFill>
                </a:rPr>
                <a:t> </a:t>
              </a:r>
            </a:p>
            <a:p>
              <a:pPr algn="ctr"/>
              <a:r>
                <a:rPr lang="en-US" sz="4800" b="1" dirty="0" err="1">
                  <a:solidFill>
                    <a:srgbClr val="0000CC"/>
                  </a:solidFill>
                </a:rPr>
                <a:t>cảnh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6777" y="450166"/>
            <a:ext cx="14285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3375" y="6221978"/>
            <a:ext cx="2386045" cy="506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80492" y="2405575"/>
            <a:ext cx="9453489" cy="3784209"/>
            <a:chOff x="2180492" y="2405575"/>
            <a:chExt cx="9453489" cy="3784209"/>
          </a:xfrm>
        </p:grpSpPr>
        <p:pic>
          <p:nvPicPr>
            <p:cNvPr id="5122" name="Picture 2" descr="C:\Users\DELL\Downloads\duoi hinh hoa hon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80492" y="2405575"/>
              <a:ext cx="9453489" cy="3784209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387927" y="3559126"/>
              <a:ext cx="2124220" cy="191320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77444" y="590845"/>
            <a:ext cx="71929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Plus 12"/>
          <p:cNvSpPr/>
          <p:nvPr/>
        </p:nvSpPr>
        <p:spPr>
          <a:xfrm>
            <a:off x="5373864" y="3530996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075705" y="1800689"/>
            <a:ext cx="2816276" cy="4389114"/>
            <a:chOff x="4400451" y="1364566"/>
            <a:chExt cx="3604065" cy="4994031"/>
          </a:xfrm>
        </p:grpSpPr>
        <p:pic>
          <p:nvPicPr>
            <p:cNvPr id="15" name="Picture 14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5261315" y="4248433"/>
              <a:ext cx="1927273" cy="178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</a:rPr>
                <a:t>Hoa</a:t>
              </a:r>
              <a:r>
                <a:rPr lang="en-US" sz="4800" b="1" dirty="0">
                  <a:solidFill>
                    <a:srgbClr val="0000CC"/>
                  </a:solidFill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</a:rPr>
                <a:t>hồng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38484" y="6288860"/>
            <a:ext cx="2156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:\Users\DELL\Downloads\DUOI HINH NGHE NH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9275" y="1491175"/>
            <a:ext cx="8564712" cy="45579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68287" y="590845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Plus 5"/>
          <p:cNvSpPr/>
          <p:nvPr/>
        </p:nvSpPr>
        <p:spPr>
          <a:xfrm>
            <a:off x="5458269" y="3080824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58265" y="3151163"/>
            <a:ext cx="2518117" cy="2124222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5697421" y="3263709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272657" y="1645936"/>
            <a:ext cx="2816276" cy="4389114"/>
            <a:chOff x="4400451" y="1364566"/>
            <a:chExt cx="3604065" cy="4994031"/>
          </a:xfrm>
        </p:grpSpPr>
        <p:pic>
          <p:nvPicPr>
            <p:cNvPr id="10" name="Picture 9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207305" y="4264440"/>
              <a:ext cx="2149096" cy="178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</a:rPr>
                <a:t>Nghe</a:t>
              </a:r>
              <a:r>
                <a:rPr lang="en-US" sz="4800" b="1" dirty="0">
                  <a:solidFill>
                    <a:srgbClr val="0000CC"/>
                  </a:solidFill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</a:rPr>
                <a:t>nhạc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83893" y="6357417"/>
            <a:ext cx="23474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Users\DELL\Downloads\DUOI HINH NAU NÙ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107" y="1772529"/>
            <a:ext cx="8778204" cy="44201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68287" y="590845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345723" y="2982348"/>
            <a:ext cx="2194561" cy="201168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5373862" y="3024560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019433" y="1744394"/>
            <a:ext cx="3055421" cy="4445393"/>
            <a:chOff x="4400451" y="1364566"/>
            <a:chExt cx="3604065" cy="4994031"/>
          </a:xfrm>
        </p:grpSpPr>
        <p:pic>
          <p:nvPicPr>
            <p:cNvPr id="10" name="Picture 9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961486" y="4310239"/>
              <a:ext cx="2545162" cy="178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</a:rPr>
                <a:t>Nấu</a:t>
              </a:r>
              <a:endParaRPr lang="en-US" sz="4800" b="1" dirty="0">
                <a:solidFill>
                  <a:srgbClr val="0000CC"/>
                </a:solidFill>
              </a:endParaRPr>
            </a:p>
            <a:p>
              <a:pPr algn="ctr"/>
              <a:r>
                <a:rPr lang="en-US" sz="4800" b="1" dirty="0" err="1">
                  <a:solidFill>
                    <a:srgbClr val="0000CC"/>
                  </a:solidFill>
                </a:rPr>
                <a:t>Nướng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61314" y="6189787"/>
            <a:ext cx="2142698" cy="50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9092" y="852996"/>
            <a:ext cx="6559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 </a:t>
            </a:r>
            <a:r>
              <a:rPr lang="en-US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000" b="1" cap="none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THỜI KHÓA BIỂU</a:t>
            </a:r>
          </a:p>
        </p:txBody>
      </p:sp>
      <p:sp>
        <p:nvSpPr>
          <p:cNvPr id="3" name="Rectangle 2"/>
          <p:cNvSpPr/>
          <p:nvPr/>
        </p:nvSpPr>
        <p:spPr>
          <a:xfrm>
            <a:off x="5042208" y="5325375"/>
            <a:ext cx="2562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cap="none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43)</a:t>
            </a:r>
          </a:p>
        </p:txBody>
      </p:sp>
      <p:sp>
        <p:nvSpPr>
          <p:cNvPr id="4" name="Rectangle 3"/>
          <p:cNvSpPr/>
          <p:nvPr/>
        </p:nvSpPr>
        <p:spPr>
          <a:xfrm>
            <a:off x="962695" y="1940096"/>
            <a:ext cx="99651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4: LUYỆN TẬP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695" y="2984098"/>
            <a:ext cx="11915305" cy="18283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000" b="1" cap="none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NGỮ CHỈ SỰ VẬT, HOẠT ĐỘNG.</a:t>
            </a:r>
          </a:p>
          <a:p>
            <a:pPr algn="ctr">
              <a:lnSpc>
                <a:spcPct val="150000"/>
              </a:lnSpc>
            </a:pPr>
            <a:r>
              <a:rPr lang="en-US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NÊU HOẠT ĐỘNG.</a:t>
            </a:r>
            <a:endParaRPr lang="en-US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092" y="6237027"/>
            <a:ext cx="2164920" cy="4239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DELL\Downloads\DUOI HINH CHAI TO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708" y="2363372"/>
            <a:ext cx="9788298" cy="38264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0800" y="2940145"/>
            <a:ext cx="2194561" cy="201168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6428939" y="2982357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849427" y="1392702"/>
            <a:ext cx="3167960" cy="4684543"/>
            <a:chOff x="4400451" y="1364566"/>
            <a:chExt cx="3604065" cy="4994031"/>
          </a:xfrm>
        </p:grpSpPr>
        <p:pic>
          <p:nvPicPr>
            <p:cNvPr id="8" name="Picture 7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979259" y="4324429"/>
              <a:ext cx="2545162" cy="187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0000CC"/>
                  </a:solidFill>
                </a:rPr>
                <a:t>Chải</a:t>
              </a:r>
              <a:endParaRPr lang="en-US" sz="5400" b="1" dirty="0">
                <a:solidFill>
                  <a:srgbClr val="0000CC"/>
                </a:solidFill>
              </a:endParaRPr>
            </a:p>
            <a:p>
              <a:pPr algn="ctr"/>
              <a:r>
                <a:rPr lang="en-US" sz="5400" b="1" dirty="0" err="1">
                  <a:solidFill>
                    <a:srgbClr val="0000CC"/>
                  </a:solidFill>
                </a:rPr>
                <a:t>tóc</a:t>
              </a:r>
              <a:endParaRPr lang="en-US" sz="5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69811" y="253213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8608" y="6077246"/>
            <a:ext cx="1992574" cy="63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DELL\Downloads\DUOI HINH DANH RANG-CHU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717" y="1782735"/>
            <a:ext cx="9236031" cy="482907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655212" y="3474717"/>
            <a:ext cx="2194561" cy="201168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5683351" y="3516929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455523" y="1603723"/>
            <a:ext cx="2774073" cy="4543864"/>
            <a:chOff x="4400451" y="1364566"/>
            <a:chExt cx="3604065" cy="4994031"/>
          </a:xfrm>
        </p:grpSpPr>
        <p:pic>
          <p:nvPicPr>
            <p:cNvPr id="7" name="Picture 6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979258" y="4324429"/>
              <a:ext cx="2545162" cy="1928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0000CC"/>
                  </a:solidFill>
                </a:rPr>
                <a:t>Đánh</a:t>
              </a:r>
              <a:r>
                <a:rPr lang="en-US" sz="5400" b="1" dirty="0">
                  <a:solidFill>
                    <a:srgbClr val="0000CC"/>
                  </a:solidFill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</a:rPr>
                <a:t>răng</a:t>
              </a:r>
              <a:endParaRPr lang="en-US" sz="5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55743" y="309485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256" t="31553" r="8789" b="8252"/>
          <a:stretch>
            <a:fillRect/>
          </a:stretch>
        </p:blipFill>
        <p:spPr bwMode="auto">
          <a:xfrm>
            <a:off x="1614494" y="2200722"/>
            <a:ext cx="9172575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579428" y="6059606"/>
            <a:ext cx="1992572" cy="6687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646677" y="321165"/>
            <a:ext cx="817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24189" y="1440868"/>
            <a:ext cx="10165600" cy="2131929"/>
            <a:chOff x="774356" y="888444"/>
            <a:chExt cx="10165600" cy="213192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195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- </a:t>
              </a:r>
              <a:r>
                <a:rPr lang="en-US" sz="2800" b="1" dirty="0">
                  <a:solidFill>
                    <a:srgbClr val="0000CC"/>
                  </a:solidFill>
                  <a:latin typeface="Calibri Light"/>
                </a:rPr>
                <a:t>HS được p</a:t>
              </a: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hát triển vốn từ ngữ chỉ sự vật (các đồ vật HS thường có hoặc thường thấy ở trường, lớp); từ ngữ chỉ hoạt động (hoạt động của học sinh ở trường).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81974" y="3594592"/>
            <a:ext cx="10196826" cy="714672"/>
            <a:chOff x="752655" y="2065203"/>
            <a:chExt cx="10196826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188" y="2156853"/>
                <a:ext cx="469352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44401" y="2201970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- </a:t>
              </a:r>
              <a:r>
                <a:rPr lang="en-US" sz="2800" b="1" dirty="0">
                  <a:solidFill>
                    <a:srgbClr val="0000CC"/>
                  </a:solidFill>
                  <a:latin typeface="Calibri Light"/>
                </a:rPr>
                <a:t>HS đ</a:t>
              </a: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ặt </a:t>
              </a:r>
              <a:r>
                <a:rPr lang="en-US" sz="2800" b="1" dirty="0">
                  <a:solidFill>
                    <a:srgbClr val="0000CC"/>
                  </a:solidFill>
                  <a:latin typeface="Calibri Light"/>
                </a:rPr>
                <a:t>được </a:t>
              </a: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câu có dùng từ chỉ hoạt động vừa tìm được.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620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72523" y="1044307"/>
            <a:ext cx="8055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4829" y="2036392"/>
            <a:ext cx="888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1131716" y="3954773"/>
            <a:ext cx="9361398" cy="22061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vv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58681" y="1751691"/>
            <a:ext cx="9257950" cy="2039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vv …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2476" y="471585"/>
            <a:ext cx="888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*Qua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8042" y="6324348"/>
            <a:ext cx="1637731" cy="386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5" grpId="0" animBg="1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56929" y="772839"/>
            <a:ext cx="89431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HOẠT ĐỘNG TIẾP THEO</a:t>
            </a:r>
            <a:endParaRPr lang="en-US" sz="36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8705" y="1821302"/>
            <a:ext cx="96504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Chuẩn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10: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5)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497540" y="6257162"/>
            <a:ext cx="2429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9867"/>
          <a:stretch/>
        </p:blipFill>
        <p:spPr bwMode="auto">
          <a:xfrm>
            <a:off x="2912011" y="1266094"/>
            <a:ext cx="7624689" cy="547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646677" y="321165"/>
            <a:ext cx="817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24189" y="1440868"/>
            <a:ext cx="10165600" cy="2131929"/>
            <a:chOff x="774356" y="888444"/>
            <a:chExt cx="10165600" cy="213192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195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- </a:t>
              </a:r>
              <a:r>
                <a:rPr lang="en-US" sz="2800" b="1" dirty="0">
                  <a:solidFill>
                    <a:srgbClr val="0000CC"/>
                  </a:solidFill>
                  <a:latin typeface="+mj-lt"/>
                </a:rPr>
                <a:t>HS được p</a:t>
              </a: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hát triển vốn từ ngữ chỉ sự vật (các đồ vật HS thường có hoặc thường thấy ở trường, lớp); từ ngữ chỉ hoạt động (hoạt động của học sinh ở trường).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81974" y="3594592"/>
            <a:ext cx="10196826" cy="714672"/>
            <a:chOff x="752655" y="2065203"/>
            <a:chExt cx="10196826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188" y="2156853"/>
                <a:ext cx="469352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44401" y="2201970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- </a:t>
              </a:r>
              <a:r>
                <a:rPr lang="en-US" sz="2800" b="1" dirty="0">
                  <a:solidFill>
                    <a:srgbClr val="0000CC"/>
                  </a:solidFill>
                  <a:latin typeface="+mj-lt"/>
                </a:rPr>
                <a:t>HS đ</a:t>
              </a: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ặt </a:t>
              </a:r>
              <a:r>
                <a:rPr lang="en-US" sz="2800" b="1" dirty="0">
                  <a:solidFill>
                    <a:srgbClr val="0000CC"/>
                  </a:solidFill>
                  <a:latin typeface="+mj-lt"/>
                </a:rPr>
                <a:t>được </a:t>
              </a: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câu có dùng từ chỉ hoạt động vừa tìm được.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307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5729" y="1097280"/>
            <a:ext cx="7413681" cy="55286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989" y="280015"/>
            <a:ext cx="1034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8132" y="1080994"/>
            <a:ext cx="3363303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5" name="Group 7"/>
          <p:cNvGrpSpPr/>
          <p:nvPr/>
        </p:nvGrpSpPr>
        <p:grpSpPr>
          <a:xfrm>
            <a:off x="119578" y="28136"/>
            <a:ext cx="11950503" cy="6829864"/>
            <a:chOff x="76200" y="0"/>
            <a:chExt cx="8993188" cy="6858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6200" y="76200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200" y="6780212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3352006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639594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4797082" y="1055075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214380" y="106679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513384" y="2431364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8044374" y="2557973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4668129" y="448524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9627" b="52011"/>
          <a:stretch>
            <a:fillRect/>
          </a:stretch>
        </p:blipFill>
        <p:spPr>
          <a:xfrm>
            <a:off x="208575" y="174626"/>
            <a:ext cx="917819" cy="81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5729" y="1097280"/>
            <a:ext cx="7413681" cy="55286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44190" y="1300142"/>
            <a:ext cx="3128052" cy="556797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0423" y="3821129"/>
            <a:ext cx="3197923" cy="590013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6935" y="379828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513" y="1917761"/>
            <a:ext cx="3162664" cy="12126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bàn, ghế, ......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19578" y="28136"/>
            <a:ext cx="11950503" cy="6829864"/>
            <a:chOff x="76200" y="0"/>
            <a:chExt cx="8993188" cy="6858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6200" y="76200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200" y="6780212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3352006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639594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loud 19"/>
          <p:cNvSpPr/>
          <p:nvPr/>
        </p:nvSpPr>
        <p:spPr>
          <a:xfrm>
            <a:off x="8356208" y="239151"/>
            <a:ext cx="2236763" cy="1181686"/>
          </a:xfrm>
          <a:prstGeom prst="cloud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Nhóm</a:t>
            </a:r>
            <a:r>
              <a:rPr lang="en-US" sz="2800" b="1" dirty="0">
                <a:solidFill>
                  <a:srgbClr val="002060"/>
                </a:solidFill>
              </a:rPr>
              <a:t> 2</a:t>
            </a:r>
          </a:p>
        </p:txBody>
      </p:sp>
      <p:sp>
        <p:nvSpPr>
          <p:cNvPr id="21" name="Oval 20"/>
          <p:cNvSpPr/>
          <p:nvPr/>
        </p:nvSpPr>
        <p:spPr>
          <a:xfrm>
            <a:off x="4797082" y="1055075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214380" y="106679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513384" y="2431364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8044374" y="2557973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4668129" y="448524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9626" y="4482263"/>
            <a:ext cx="3098720" cy="12126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thể dục, vẽ, ...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3" grpId="0"/>
      <p:bldP spid="14" grpId="0" animBg="1"/>
      <p:bldP spid="20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094891" y="3165231"/>
            <a:ext cx="4965896" cy="1547446"/>
          </a:xfrm>
          <a:prstGeom prst="cloud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02666" y="1272007"/>
            <a:ext cx="3347968" cy="556797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a. Chỉ sự vật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55779" y="2110982"/>
            <a:ext cx="3422751" cy="59001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052" y="436100"/>
            <a:ext cx="6082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26402" y="6155141"/>
            <a:ext cx="1900190" cy="451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4833" y="1272007"/>
            <a:ext cx="4654531" cy="6524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bàn, ghế, ......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4832" y="2110982"/>
            <a:ext cx="4654531" cy="6524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thể dục, vẽ, ...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64005" y="1331967"/>
            <a:ext cx="10814525" cy="2175730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vv …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VD: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2090" y="3729919"/>
            <a:ext cx="10935366" cy="2401057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vv …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VD: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vv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4052" y="451090"/>
            <a:ext cx="419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7955" y="6353198"/>
            <a:ext cx="17059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586854" y="176209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 sự vật: bảng tin, trống trường, cột cờ, máy tính, máy chiếu,…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921</Words>
  <Application>Microsoft Office PowerPoint</Application>
  <PresentationFormat>Widescreen</PresentationFormat>
  <Paragraphs>94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Microsoft YaHei</vt:lpstr>
      <vt:lpstr>Arial</vt:lpstr>
      <vt:lpstr>Arial-Rounded</vt:lpstr>
      <vt:lpstr>Calibri</vt:lpstr>
      <vt:lpstr>Calibri Light</vt:lpstr>
      <vt:lpstr>Times New Roman</vt:lpstr>
      <vt:lpstr>6_Office Theme</vt:lpstr>
      <vt:lpstr>7_Office Theme</vt:lpstr>
      <vt:lpstr>2_Office Theme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Hanh Tham</cp:lastModifiedBy>
  <cp:revision>131</cp:revision>
  <dcterms:created xsi:type="dcterms:W3CDTF">2021-05-24T05:01:30Z</dcterms:created>
  <dcterms:modified xsi:type="dcterms:W3CDTF">2024-09-21T01:55:05Z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