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7" r:id="rId3"/>
    <p:sldId id="305" r:id="rId4"/>
    <p:sldId id="296" r:id="rId5"/>
    <p:sldId id="295" r:id="rId6"/>
    <p:sldId id="258" r:id="rId7"/>
    <p:sldId id="298" r:id="rId8"/>
    <p:sldId id="270" r:id="rId9"/>
    <p:sldId id="307" r:id="rId10"/>
    <p:sldId id="304" r:id="rId11"/>
    <p:sldId id="311" r:id="rId12"/>
    <p:sldId id="293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2705" autoAdjust="0"/>
  </p:normalViewPr>
  <p:slideViewPr>
    <p:cSldViewPr snapToGrid="0">
      <p:cViewPr varScale="1">
        <p:scale>
          <a:sx n="72" d="100"/>
          <a:sy n="72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40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microsoft.com/office/2007/relationships/hdphoto" Target="../media/hdphoto6.wdp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microsoft.com/office/2007/relationships/hdphoto" Target="../media/hdphoto1.wdp"/><Relationship Id="rId10" Type="http://schemas.microsoft.com/office/2007/relationships/hdphoto" Target="../media/hdphoto7.wdp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6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64498" y="2888423"/>
            <a:ext cx="7427301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38875" y="2828804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học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vui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97523" y="2864487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55723" y="4377220"/>
            <a:ext cx="91598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pPr algn="ctr"/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rộng vốn từ chỉ đồ dùng học tập</a:t>
            </a:r>
          </a:p>
          <a:p>
            <a:pPr algn="ctr"/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chấm, dấu chấm hỏi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4740" y="3157463"/>
            <a:ext cx="4398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tập 1- Tiết 4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3589908" y="2908867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2848" y="788358"/>
            <a:ext cx="6122673" cy="85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4400" b="1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4163" y="2243257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2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813710" y="2266392"/>
            <a:ext cx="7807229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triển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vốn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 </a:t>
            </a:r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zh-CN" altLang="en-US" sz="28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813710" y="3394663"/>
            <a:ext cx="746389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 câu nêu công dụng của đồ dùng học tập.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804163" y="4277869"/>
            <a:ext cx="8816776" cy="782968"/>
            <a:chOff x="2262744" y="1494923"/>
            <a:chExt cx="8016240" cy="665162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 sz="2133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71"/>
          <p:cNvSpPr txBox="1"/>
          <p:nvPr/>
        </p:nvSpPr>
        <p:spPr>
          <a:xfrm>
            <a:off x="3831486" y="4324812"/>
            <a:ext cx="746389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altLang="zh-CN" sz="28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altLang="zh-CN" sz="28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altLang="zh-CN" sz="28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chấm</a:t>
            </a:r>
            <a:r>
              <a:rPr lang="en-US" altLang="zh-CN" sz="28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altLang="zh-CN" sz="28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chấm</a:t>
            </a:r>
            <a:r>
              <a:rPr lang="en-US" altLang="zh-CN" sz="28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altLang="zh-CN" sz="28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altLang="zh-CN" sz="28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lang="en-US" altLang="zh-CN" sz="28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28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2800" b="1" dirty="0">
              <a:solidFill>
                <a:srgbClr val="7030A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31715" y="254569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58719" y="1795505"/>
            <a:ext cx="9814365" cy="2708422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 hướng tiếp theo</a:t>
            </a: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.</a:t>
            </a: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109456" y="2411353"/>
            <a:ext cx="8877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7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4162" y="1272685"/>
            <a:ext cx="2248412" cy="5131969"/>
          </a:xfrm>
          <a:prstGeom prst="rect">
            <a:avLst/>
          </a:prstGeom>
        </p:spPr>
      </p:pic>
      <p:pic>
        <p:nvPicPr>
          <p:cNvPr id="8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3" t="22962" r="50390" b="21927"/>
          <a:stretch/>
        </p:blipFill>
        <p:spPr>
          <a:xfrm>
            <a:off x="2884049" y="3145535"/>
            <a:ext cx="2304288" cy="2985381"/>
          </a:xfrm>
          <a:prstGeom prst="rect">
            <a:avLst/>
          </a:prstGeom>
        </p:spPr>
      </p:pic>
      <p:pic>
        <p:nvPicPr>
          <p:cNvPr id="9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6" t="22962" r="30485" b="21927"/>
          <a:stretch/>
        </p:blipFill>
        <p:spPr>
          <a:xfrm>
            <a:off x="5017639" y="3160077"/>
            <a:ext cx="1975104" cy="2985381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2" t="22962" b="21927"/>
          <a:stretch/>
        </p:blipFill>
        <p:spPr>
          <a:xfrm>
            <a:off x="7088380" y="3145536"/>
            <a:ext cx="2960156" cy="29853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346" y="2541605"/>
            <a:ext cx="2273818" cy="3671136"/>
          </a:xfrm>
          <a:prstGeom prst="rect">
            <a:avLst/>
          </a:prstGeom>
        </p:spPr>
      </p:pic>
      <p:grpSp>
        <p:nvGrpSpPr>
          <p:cNvPr id="12" name="组合 1"/>
          <p:cNvGrpSpPr/>
          <p:nvPr/>
        </p:nvGrpSpPr>
        <p:grpSpPr>
          <a:xfrm>
            <a:off x="-135380" y="4352545"/>
            <a:ext cx="12283440" cy="2505456"/>
            <a:chOff x="-91440" y="4352544"/>
            <a:chExt cx="12283440" cy="2505456"/>
          </a:xfrm>
        </p:grpSpPr>
        <p:pic>
          <p:nvPicPr>
            <p:cNvPr id="13" name="图片 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4" name="图片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5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2365175" y="435165"/>
            <a:ext cx="2557578" cy="3255264"/>
          </a:xfrm>
          <a:prstGeom prst="rect">
            <a:avLst/>
          </a:prstGeom>
        </p:spPr>
      </p:pic>
      <p:pic>
        <p:nvPicPr>
          <p:cNvPr id="16" name="图片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168663" y="1385595"/>
            <a:ext cx="1536192" cy="1642172"/>
          </a:xfrm>
          <a:prstGeom prst="rect">
            <a:avLst/>
          </a:prstGeom>
        </p:spPr>
      </p:pic>
      <p:pic>
        <p:nvPicPr>
          <p:cNvPr id="17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30487" y="29335"/>
            <a:ext cx="2731607" cy="896634"/>
          </a:xfrm>
          <a:prstGeom prst="rect">
            <a:avLst/>
          </a:prstGeom>
        </p:spPr>
      </p:pic>
      <p:pic>
        <p:nvPicPr>
          <p:cNvPr id="18" name="图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5558" y="319416"/>
            <a:ext cx="2032463" cy="7240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51156" y="1651209"/>
            <a:ext cx="75216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 – kết nối</a:t>
            </a:r>
          </a:p>
        </p:txBody>
      </p:sp>
    </p:spTree>
    <p:extLst>
      <p:ext uri="{BB962C8B-B14F-4D97-AF65-F5344CB8AC3E}">
        <p14:creationId xmlns:p14="http://schemas.microsoft.com/office/powerpoint/2010/main" val="291666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92341" y="2880871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2341" y="723731"/>
            <a:ext cx="6423174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* Đặt một câu nêu đặc điểm của một đồ vật trong trường em.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55" y="3938000"/>
            <a:ext cx="3120876" cy="2462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048624" y="810495"/>
            <a:ext cx="3829051" cy="2823576"/>
            <a:chOff x="8048624" y="810495"/>
            <a:chExt cx="3829051" cy="2823576"/>
          </a:xfrm>
        </p:grpSpPr>
        <p:sp>
          <p:nvSpPr>
            <p:cNvPr id="10" name="Cloud Callout 9"/>
            <p:cNvSpPr/>
            <p:nvPr/>
          </p:nvSpPr>
          <p:spPr>
            <a:xfrm>
              <a:off x="8048624" y="810495"/>
              <a:ext cx="3829051" cy="2823576"/>
            </a:xfrm>
            <a:prstGeom prst="cloudCallout">
              <a:avLst>
                <a:gd name="adj1" fmla="val -44136"/>
                <a:gd name="adj2" fmla="val 56428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20156" y1="7500" x2="20781" y2="90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4900" y="910792"/>
              <a:ext cx="2622983" cy="2622983"/>
            </a:xfrm>
            <a:prstGeom prst="rect">
              <a:avLst/>
            </a:prstGeom>
          </p:spPr>
        </p:pic>
      </p:grpSp>
      <p:pic>
        <p:nvPicPr>
          <p:cNvPr id="1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00268" y="3068394"/>
            <a:ext cx="6305550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cờ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vót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6" descr="F:\未标题-1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409" y="4857750"/>
            <a:ext cx="1668304" cy="198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4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2848" y="788358"/>
            <a:ext cx="6122673" cy="85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4400" b="1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4163" y="2243257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2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813710" y="2266392"/>
            <a:ext cx="7807229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triển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vốn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 </a:t>
            </a:r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zh-CN" altLang="en-US" sz="28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813710" y="3394663"/>
            <a:ext cx="746389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 câu nêu công dụng của đồ dùng học tập.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804163" y="4277869"/>
            <a:ext cx="8816776" cy="782968"/>
            <a:chOff x="2262744" y="1494923"/>
            <a:chExt cx="8016240" cy="665162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 sz="2133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71"/>
          <p:cNvSpPr txBox="1"/>
          <p:nvPr/>
        </p:nvSpPr>
        <p:spPr>
          <a:xfrm>
            <a:off x="3831486" y="4324812"/>
            <a:ext cx="746389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altLang="zh-CN" sz="28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altLang="zh-CN" sz="28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altLang="zh-CN" sz="28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chấm</a:t>
            </a:r>
            <a:r>
              <a:rPr lang="en-US" altLang="zh-CN" sz="28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altLang="zh-CN" sz="28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chấm</a:t>
            </a:r>
            <a:r>
              <a:rPr lang="en-US" altLang="zh-CN" sz="28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altLang="zh-CN" sz="28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altLang="zh-CN" sz="28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lang="en-US" altLang="zh-CN" sz="28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28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2800" b="1" dirty="0">
              <a:solidFill>
                <a:srgbClr val="7030A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55514" y="5983625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7" t="39153" r="25617" b="16303"/>
          <a:stretch/>
        </p:blipFill>
        <p:spPr bwMode="auto">
          <a:xfrm>
            <a:off x="2581275" y="1359878"/>
            <a:ext cx="8876884" cy="474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350558" y="2140904"/>
            <a:ext cx="598488" cy="5846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988748" y="3926557"/>
            <a:ext cx="598488" cy="5846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598848" y="4558098"/>
            <a:ext cx="598488" cy="5846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202392" y="4558098"/>
            <a:ext cx="598488" cy="5846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076066" y="5190699"/>
            <a:ext cx="598488" cy="58462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817533" y="2876255"/>
            <a:ext cx="598488" cy="5846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807897" y="3197670"/>
            <a:ext cx="598488" cy="5846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339550" y="1612807"/>
            <a:ext cx="598488" cy="5846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345502" y="2407917"/>
            <a:ext cx="598488" cy="58462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  <a14:backgroundMark x1="78115" y1="12421" x2="83227" y2="29684"/>
                        <a14:backgroundMark x1="83227" y1="18737" x2="85144" y2="30105"/>
                        <a14:backgroundMark x1="80671" y1="12000" x2="83546" y2="31789"/>
                        <a14:backgroundMark x1="82907" y1="17474" x2="84824" y2="27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7" t="12965" r="17756" b="1991"/>
          <a:stretch/>
        </p:blipFill>
        <p:spPr>
          <a:xfrm>
            <a:off x="268302" y="2537635"/>
            <a:ext cx="2170097" cy="384770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13192" r="14242" b="1991"/>
          <a:stretch/>
        </p:blipFill>
        <p:spPr>
          <a:xfrm>
            <a:off x="249252" y="2573393"/>
            <a:ext cx="2379648" cy="3837473"/>
          </a:xfrm>
          <a:prstGeom prst="ellipse">
            <a:avLst/>
          </a:prstGeom>
        </p:spPr>
      </p:pic>
      <p:pic>
        <p:nvPicPr>
          <p:cNvPr id="36" name="图片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1010189" y="345832"/>
            <a:ext cx="857546" cy="146751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139483" y="1010485"/>
            <a:ext cx="32110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78550" y="1001648"/>
            <a:ext cx="26537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103759" y="3850853"/>
            <a:ext cx="1686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 ghế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27156" y="1318075"/>
            <a:ext cx="296902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 bàn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94028" y="5560587"/>
            <a:ext cx="322273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cặp sách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25722" y="939642"/>
            <a:ext cx="2975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 sách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32188" y="1724384"/>
            <a:ext cx="1686245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153453" y="1876334"/>
            <a:ext cx="1686245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0490760" y="2697244"/>
            <a:ext cx="598488" cy="58462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151514" y="2358543"/>
            <a:ext cx="1686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57005" y="2935734"/>
            <a:ext cx="3022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ống đựng bút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42111" y="4838446"/>
            <a:ext cx="3022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hộp màu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252033" y="965775"/>
            <a:ext cx="3022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 hồ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253289" y="1542654"/>
            <a:ext cx="598488" cy="584623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829690" y="3707376"/>
            <a:ext cx="2969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 học</a:t>
            </a: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8" grpId="0"/>
      <p:bldP spid="37" grpId="0"/>
      <p:bldP spid="38" grpId="0"/>
      <p:bldP spid="39" grpId="0"/>
      <p:bldP spid="40" grpId="0"/>
      <p:bldP spid="41" grpId="0"/>
      <p:bldP spid="43" grpId="0"/>
      <p:bldP spid="45" grpId="0"/>
      <p:bldP spid="44" grpId="0"/>
      <p:bldP spid="46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3328427" y="1362552"/>
            <a:ext cx="7376359" cy="4644109"/>
            <a:chOff x="4507401" y="1362553"/>
            <a:chExt cx="2416793" cy="4040490"/>
          </a:xfrm>
        </p:grpSpPr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670387" y="1703278"/>
              <a:ext cx="2090821" cy="3416704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8222" y="4721593"/>
              <a:ext cx="325972" cy="681450"/>
            </a:xfrm>
            <a:prstGeom prst="rect">
              <a:avLst/>
            </a:prstGeom>
          </p:spPr>
        </p:pic>
        <p:pic>
          <p:nvPicPr>
            <p:cNvPr id="36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401" y="1362553"/>
              <a:ext cx="325972" cy="681450"/>
            </a:xfrm>
            <a:prstGeom prst="rect">
              <a:avLst/>
            </a:prstGeom>
          </p:spPr>
        </p:pic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5848350"/>
            <a:ext cx="12192000" cy="100506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9602570" y="628585"/>
            <a:ext cx="1231638" cy="2107699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2" y="2939516"/>
            <a:ext cx="3202999" cy="356415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70644" y="2191281"/>
            <a:ext cx="53530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ghế, đèn bàn, cặp sách, giá sách, cốc, sách, ống đựng bút, đồng hồ, bàn học, hộp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màu,vở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…….</a:t>
            </a:r>
          </a:p>
        </p:txBody>
      </p:sp>
      <p:sp>
        <p:nvSpPr>
          <p:cNvPr id="18" name="Oval 17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139483" y="1048585"/>
            <a:ext cx="3211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78550" y="1039748"/>
            <a:ext cx="26537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10328188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322291" y="2584486"/>
            <a:ext cx="2581275" cy="452437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90800" y="1371652"/>
            <a:ext cx="3409950" cy="2362147"/>
            <a:chOff x="2597185" y="1516273"/>
            <a:chExt cx="3181350" cy="2082710"/>
          </a:xfrm>
        </p:grpSpPr>
        <p:sp>
          <p:nvSpPr>
            <p:cNvPr id="11" name="Cloud Callout 10"/>
            <p:cNvSpPr/>
            <p:nvPr/>
          </p:nvSpPr>
          <p:spPr>
            <a:xfrm>
              <a:off x="2597185" y="1516273"/>
              <a:ext cx="3181350" cy="2082710"/>
            </a:xfrm>
            <a:prstGeom prst="cloudCallout">
              <a:avLst>
                <a:gd name="adj1" fmla="val -51971"/>
                <a:gd name="adj2" fmla="val 58841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03566" y="1949110"/>
              <a:ext cx="2773334" cy="1221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Đây</a:t>
              </a:r>
              <a:r>
                <a:rPr lang="en-US" sz="28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vật</a:t>
              </a:r>
              <a:r>
                <a:rPr lang="en-US" sz="28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lang="en-US" sz="28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  </a:t>
              </a:r>
              <a:r>
                <a:rPr lang="en-US" sz="28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</a:t>
              </a:r>
              <a:r>
                <a:rPr lang="en-US" sz="28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dùng</a:t>
              </a:r>
              <a:r>
                <a:rPr lang="en-US" sz="28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18257" y="1331910"/>
            <a:ext cx="4309320" cy="3676188"/>
            <a:chOff x="7667425" y="1331910"/>
            <a:chExt cx="3760145" cy="3076037"/>
          </a:xfrm>
        </p:grpSpPr>
        <p:grpSp>
          <p:nvGrpSpPr>
            <p:cNvPr id="25" name="组合 7">
              <a:extLst>
                <a:ext uri="{FF2B5EF4-FFF2-40B4-BE49-F238E27FC236}">
                  <a16:creationId xmlns:a16="http://schemas.microsoft.com/office/drawing/2014/main" id="{D48FC3BD-A9F1-47D2-B341-C98311936E98}"/>
                </a:ext>
              </a:extLst>
            </p:cNvPr>
            <p:cNvGrpSpPr/>
            <p:nvPr/>
          </p:nvGrpSpPr>
          <p:grpSpPr>
            <a:xfrm>
              <a:off x="7667425" y="1331910"/>
              <a:ext cx="3760145" cy="3076037"/>
              <a:chOff x="-1549566" y="1228516"/>
              <a:chExt cx="3530664" cy="3330076"/>
            </a:xfrm>
          </p:grpSpPr>
          <p:sp>
            <p:nvSpPr>
              <p:cNvPr id="27" name="矩形: 圆角 6">
                <a:extLst>
                  <a:ext uri="{FF2B5EF4-FFF2-40B4-BE49-F238E27FC236}">
                    <a16:creationId xmlns:a16="http://schemas.microsoft.com/office/drawing/2014/main" id="{8C68671C-FC57-4881-9EDB-A080D7A59EBF}"/>
                  </a:ext>
                </a:extLst>
              </p:cNvPr>
              <p:cNvSpPr/>
              <p:nvPr/>
            </p:nvSpPr>
            <p:spPr>
              <a:xfrm>
                <a:off x="-1549566" y="1588011"/>
                <a:ext cx="3307901" cy="2970581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8" name="图片 115">
                <a:extLst>
                  <a:ext uri="{FF2B5EF4-FFF2-40B4-BE49-F238E27FC236}">
                    <a16:creationId xmlns:a16="http://schemas.microsoft.com/office/drawing/2014/main" id="{0F303170-7D7E-4CCE-940F-834B60086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0198" y="1228516"/>
                <a:ext cx="580900" cy="554007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091" y="1868593"/>
              <a:ext cx="3205709" cy="24042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991203" y="1056162"/>
            <a:ext cx="20456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45493" y="1056162"/>
            <a:ext cx="64201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447165" y="3764745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712925" y="1788722"/>
            <a:ext cx="3479075" cy="2769258"/>
            <a:chOff x="7753350" y="1331910"/>
            <a:chExt cx="3674220" cy="3076038"/>
          </a:xfrm>
        </p:grpSpPr>
        <p:grpSp>
          <p:nvGrpSpPr>
            <p:cNvPr id="25" name="组合 7">
              <a:extLst>
                <a:ext uri="{FF2B5EF4-FFF2-40B4-BE49-F238E27FC236}">
                  <a16:creationId xmlns:a16="http://schemas.microsoft.com/office/drawing/2014/main" id="{D48FC3BD-A9F1-47D2-B341-C98311936E98}"/>
                </a:ext>
              </a:extLst>
            </p:cNvPr>
            <p:cNvGrpSpPr/>
            <p:nvPr/>
          </p:nvGrpSpPr>
          <p:grpSpPr>
            <a:xfrm>
              <a:off x="7753350" y="1331910"/>
              <a:ext cx="3674220" cy="3076038"/>
              <a:chOff x="-1468884" y="1228516"/>
              <a:chExt cx="3449982" cy="3330077"/>
            </a:xfrm>
          </p:grpSpPr>
          <p:sp>
            <p:nvSpPr>
              <p:cNvPr id="27" name="矩形: 圆角 6">
                <a:extLst>
                  <a:ext uri="{FF2B5EF4-FFF2-40B4-BE49-F238E27FC236}">
                    <a16:creationId xmlns:a16="http://schemas.microsoft.com/office/drawing/2014/main" id="{8C68671C-FC57-4881-9EDB-A080D7A59EBF}"/>
                  </a:ext>
                </a:extLst>
              </p:cNvPr>
              <p:cNvSpPr/>
              <p:nvPr/>
            </p:nvSpPr>
            <p:spPr>
              <a:xfrm>
                <a:off x="-1468884" y="1588011"/>
                <a:ext cx="3159533" cy="2970582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8" name="图片 115">
                <a:extLst>
                  <a:ext uri="{FF2B5EF4-FFF2-40B4-BE49-F238E27FC236}">
                    <a16:creationId xmlns:a16="http://schemas.microsoft.com/office/drawing/2014/main" id="{0F303170-7D7E-4CCE-940F-834B60086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0198" y="1228516"/>
                <a:ext cx="580900" cy="554007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6562" y="1849543"/>
              <a:ext cx="3014037" cy="22605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770965"/>
              </p:ext>
            </p:extLst>
          </p:nvPr>
        </p:nvGraphicFramePr>
        <p:xfrm>
          <a:off x="1447166" y="1851967"/>
          <a:ext cx="7059926" cy="32499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43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4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46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STT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Từ chỉ</a:t>
                      </a:r>
                      <a:r>
                        <a:rPr lang="en-US" sz="2800" baseline="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sự vật</a:t>
                      </a:r>
                      <a:endParaRPr lang="en-US" sz="2800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2800" baseline="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dụng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aseline="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(dùng để làm gì?</a:t>
                      </a:r>
                      <a:endParaRPr lang="en-US" sz="2800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13192" r="14242" b="1991"/>
          <a:stretch/>
        </p:blipFill>
        <p:spPr>
          <a:xfrm>
            <a:off x="51768" y="1277164"/>
            <a:ext cx="1694505" cy="2732596"/>
          </a:xfrm>
          <a:prstGeom prst="ellipse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4101" y="556418"/>
            <a:ext cx="10328188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991203" y="1056162"/>
            <a:ext cx="20456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45493" y="1056162"/>
            <a:ext cx="64201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47165" y="5361022"/>
            <a:ext cx="9535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42865" y="3131752"/>
            <a:ext cx="20192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 màu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07595" y="3131753"/>
            <a:ext cx="3964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 để vẽ tranh.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60080" y="3070566"/>
            <a:ext cx="940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60080" y="3832302"/>
            <a:ext cx="940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82481" y="3819316"/>
            <a:ext cx="21072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Cặp sách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22088" y="3832302"/>
            <a:ext cx="41953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 để đựng sách vở.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60080" y="4379464"/>
            <a:ext cx="940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65768" y="4379464"/>
            <a:ext cx="94065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91783" y="4379464"/>
            <a:ext cx="94065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72495" y="5375088"/>
            <a:ext cx="161986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 màu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95376" y="5367328"/>
            <a:ext cx="502397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 để vẽ tranh.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610274" y="5506276"/>
            <a:ext cx="253946" cy="59341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2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10" repeatCount="3000" fill="hold" grpId="1" nodeType="click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4" grpId="0"/>
      <p:bldP spid="26" grpId="0"/>
      <p:bldP spid="29" grpId="0"/>
      <p:bldP spid="30" grpId="0"/>
      <p:bldP spid="32" grpId="0"/>
      <p:bldP spid="33" grpId="0"/>
      <p:bldP spid="34" grpId="0"/>
      <p:bldP spid="35" grpId="0"/>
      <p:bldP spid="35" grpId="1"/>
      <p:bldP spid="36" grpId="0"/>
      <p:bldP spid="3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1169748" y="414360"/>
            <a:ext cx="998746" cy="14832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5866" y="482776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Chọn dấu chấm hoặc chấm hỏi thay cho ô vuông.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67" t="50000" r="17613" b="13462"/>
          <a:stretch/>
        </p:blipFill>
        <p:spPr bwMode="auto">
          <a:xfrm>
            <a:off x="1018431" y="4543791"/>
            <a:ext cx="6881447" cy="2297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375238" y="1004245"/>
            <a:ext cx="8673769" cy="3681070"/>
            <a:chOff x="1396505" y="1051050"/>
            <a:chExt cx="8673769" cy="3681070"/>
          </a:xfrm>
        </p:grpSpPr>
        <p:sp>
          <p:nvSpPr>
            <p:cNvPr id="16" name="TextBox 15"/>
            <p:cNvSpPr txBox="1"/>
            <p:nvPr/>
          </p:nvSpPr>
          <p:spPr>
            <a:xfrm>
              <a:off x="1396505" y="1051050"/>
              <a:ext cx="8673769" cy="3642680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>
              <a:defPPr>
                <a:defRPr lang="en-US"/>
              </a:defPPr>
              <a:lvl1pPr algn="just">
                <a:defRPr sz="28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>
                <a:lnSpc>
                  <a:spcPct val="140000"/>
                </a:lnSpc>
              </a:pPr>
              <a:r>
                <a:rPr lang="en-US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- </a:t>
              </a:r>
              <a:r>
                <a:rPr lang="en-US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Tẩy</a:t>
              </a: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ơi</a:t>
              </a: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cậu</a:t>
              </a: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tớ</a:t>
              </a: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chút</a:t>
              </a: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>
                <a:lnSpc>
                  <a:spcPct val="140000"/>
                </a:lnSpc>
              </a:pP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Tẩy: 	      - Cậu muốn tớ giúp gì nào</a:t>
              </a:r>
            </a:p>
            <a:p>
              <a:pPr>
                <a:lnSpc>
                  <a:spcPct val="140000"/>
                </a:lnSpc>
              </a:pPr>
              <a:r>
                <a:rPr lang="en-US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- </a:t>
              </a:r>
              <a:r>
                <a:rPr lang="en-US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Tớ</a:t>
              </a: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muốn</a:t>
              </a: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xóa</a:t>
              </a: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này</a:t>
              </a:r>
              <a:endPara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40000"/>
                </a:lnSpc>
              </a:pPr>
              <a:r>
                <a:rPr lang="en-US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Tẩy</a:t>
              </a: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      - </a:t>
              </a:r>
              <a:r>
                <a:rPr lang="en-US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Tớ</a:t>
              </a: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cậu</a:t>
              </a:r>
              <a:endPara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40000"/>
                </a:lnSpc>
              </a:pPr>
              <a:r>
                <a:rPr lang="en-US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- </a:t>
              </a:r>
              <a:r>
                <a:rPr lang="en-US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ơn</a:t>
              </a: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cậu</a:t>
              </a:r>
              <a:endPara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658629" y="1845470"/>
              <a:ext cx="501196" cy="469528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570473" y="2345421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309430" y="4274920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610428" y="3024087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835914" y="3627875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32495" y="1741041"/>
            <a:ext cx="506063" cy="584775"/>
            <a:chOff x="9242474" y="1962100"/>
            <a:chExt cx="457200" cy="584775"/>
          </a:xfrm>
        </p:grpSpPr>
        <p:sp>
          <p:nvSpPr>
            <p:cNvPr id="22" name="Rounded Rectangle 21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279650" y="1962100"/>
              <a:ext cx="2542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469984" y="2244350"/>
            <a:ext cx="552580" cy="584775"/>
            <a:chOff x="9481946" y="1928048"/>
            <a:chExt cx="552580" cy="608434"/>
          </a:xfrm>
        </p:grpSpPr>
        <p:sp>
          <p:nvSpPr>
            <p:cNvPr id="25" name="Rounded Rectangle 24"/>
            <p:cNvSpPr/>
            <p:nvPr/>
          </p:nvSpPr>
          <p:spPr>
            <a:xfrm>
              <a:off x="9577326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481946" y="1928048"/>
              <a:ext cx="536735" cy="6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49224" y="3961195"/>
            <a:ext cx="482710" cy="769441"/>
            <a:chOff x="9242474" y="1719761"/>
            <a:chExt cx="457200" cy="769441"/>
          </a:xfrm>
        </p:grpSpPr>
        <p:sp>
          <p:nvSpPr>
            <p:cNvPr id="28" name="Rounded Rectangle 27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302258" y="1719761"/>
              <a:ext cx="34176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594642" y="2696180"/>
            <a:ext cx="457200" cy="769441"/>
            <a:chOff x="9242474" y="1719761"/>
            <a:chExt cx="457200" cy="769441"/>
          </a:xfrm>
        </p:grpSpPr>
        <p:sp>
          <p:nvSpPr>
            <p:cNvPr id="31" name="Rounded Rectangle 30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302258" y="1719761"/>
              <a:ext cx="34176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790881" y="3328272"/>
            <a:ext cx="457200" cy="769441"/>
            <a:chOff x="9242474" y="1719761"/>
            <a:chExt cx="457200" cy="769441"/>
          </a:xfrm>
        </p:grpSpPr>
        <p:sp>
          <p:nvSpPr>
            <p:cNvPr id="34" name="Rounded Rectangle 33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02258" y="1719761"/>
              <a:ext cx="34176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051" name="Group 2050"/>
          <p:cNvGrpSpPr/>
          <p:nvPr/>
        </p:nvGrpSpPr>
        <p:grpSpPr>
          <a:xfrm>
            <a:off x="9020619" y="2491944"/>
            <a:ext cx="2794416" cy="2426581"/>
            <a:chOff x="9050733" y="2581421"/>
            <a:chExt cx="2764301" cy="1838215"/>
          </a:xfrm>
        </p:grpSpPr>
        <p:sp>
          <p:nvSpPr>
            <p:cNvPr id="2048" name="Rounded Rectangular Callout 2047"/>
            <p:cNvSpPr/>
            <p:nvPr/>
          </p:nvSpPr>
          <p:spPr>
            <a:xfrm>
              <a:off x="9050733" y="2581421"/>
              <a:ext cx="2764301" cy="1385663"/>
            </a:xfrm>
            <a:prstGeom prst="wedgeRoundRectCallout">
              <a:avLst>
                <a:gd name="adj1" fmla="val -44752"/>
                <a:gd name="adj2" fmla="val 74683"/>
                <a:gd name="adj3" fmla="val 16667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9" name="TextBox 2048"/>
            <p:cNvSpPr txBox="1"/>
            <p:nvPr/>
          </p:nvSpPr>
          <p:spPr>
            <a:xfrm>
              <a:off x="9050733" y="2603754"/>
              <a:ext cx="276430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thoại</a:t>
              </a:r>
              <a:r>
                <a:rPr lang="en-US" sz="28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này</a:t>
              </a:r>
              <a:r>
                <a:rPr lang="en-US" sz="28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lang="en-US" sz="28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lang="en-US" sz="28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lang="en-US" sz="28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7851067" y="3784266"/>
            <a:ext cx="2046757" cy="3587489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9050733" y="2575605"/>
            <a:ext cx="2911187" cy="1842863"/>
            <a:chOff x="9050733" y="2609557"/>
            <a:chExt cx="2911187" cy="1842863"/>
          </a:xfrm>
        </p:grpSpPr>
        <p:sp>
          <p:nvSpPr>
            <p:cNvPr id="49" name="Rounded Rectangular Callout 48"/>
            <p:cNvSpPr/>
            <p:nvPr/>
          </p:nvSpPr>
          <p:spPr>
            <a:xfrm>
              <a:off x="9050733" y="2609557"/>
              <a:ext cx="2764301" cy="1842863"/>
            </a:xfrm>
            <a:prstGeom prst="wedgeRoundRectCallout">
              <a:avLst>
                <a:gd name="adj1" fmla="val -44752"/>
                <a:gd name="adj2" fmla="val 74683"/>
                <a:gd name="adj3" fmla="val 16667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97619" y="2818713"/>
              <a:ext cx="27643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Sau </a:t>
              </a:r>
              <a:r>
                <a:rPr lang="en-US" sz="28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lang="en-US" sz="28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dùng</a:t>
              </a:r>
              <a:r>
                <a:rPr lang="en-US" sz="28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dấu</a:t>
              </a:r>
              <a:r>
                <a:rPr lang="en-US" sz="28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lang="en-US" sz="28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lang="en-US" sz="28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1268862" y="963744"/>
            <a:ext cx="24752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941305" y="963744"/>
            <a:ext cx="22502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620984" y="963744"/>
            <a:ext cx="24752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2567</TotalTime>
  <Words>429</Words>
  <Application>Microsoft Office PowerPoint</Application>
  <PresentationFormat>Widescreen</PresentationFormat>
  <Paragraphs>82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334</cp:revision>
  <dcterms:created xsi:type="dcterms:W3CDTF">2021-06-17T09:40:01Z</dcterms:created>
  <dcterms:modified xsi:type="dcterms:W3CDTF">2023-10-15T07:43:44Z</dcterms:modified>
</cp:coreProperties>
</file>