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9" r:id="rId3"/>
  </p:sldMasterIdLst>
  <p:notesMasterIdLst>
    <p:notesMasterId r:id="rId22"/>
  </p:notesMasterIdLst>
  <p:sldIdLst>
    <p:sldId id="313" r:id="rId4"/>
    <p:sldId id="311" r:id="rId5"/>
    <p:sldId id="307" r:id="rId6"/>
    <p:sldId id="264" r:id="rId7"/>
    <p:sldId id="296" r:id="rId8"/>
    <p:sldId id="308" r:id="rId9"/>
    <p:sldId id="258" r:id="rId10"/>
    <p:sldId id="298" r:id="rId11"/>
    <p:sldId id="299" r:id="rId12"/>
    <p:sldId id="303" r:id="rId13"/>
    <p:sldId id="305" r:id="rId14"/>
    <p:sldId id="270" r:id="rId15"/>
    <p:sldId id="309" r:id="rId16"/>
    <p:sldId id="304" r:id="rId17"/>
    <p:sldId id="310" r:id="rId18"/>
    <p:sldId id="312" r:id="rId19"/>
    <p:sldId id="293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8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51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84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3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0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2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98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1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071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2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2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jp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9.jp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jpe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1123" y="4425622"/>
            <a:ext cx="9908359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CHỈ SỰ VẬT, ĐẶC ĐIỂM;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NÊU ĐẶC ĐIỂM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: FB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Đặng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Linh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5712" y="58880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53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8FE56D8F-76CA-F56B-54DB-CDF4AFD170B1}"/>
              </a:ext>
            </a:extLst>
          </p:cNvPr>
          <p:cNvSpPr txBox="1"/>
          <p:nvPr/>
        </p:nvSpPr>
        <p:spPr>
          <a:xfrm>
            <a:off x="2841216" y="477817"/>
            <a:ext cx="7798749" cy="1085153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marL="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274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2548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382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509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0636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07643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0891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1018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 HỌC VUI SAO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5725-7D8D-47A4-F18A-DE8837355A81}"/>
              </a:ext>
            </a:extLst>
          </p:cNvPr>
          <p:cNvSpPr txBox="1"/>
          <p:nvPr/>
        </p:nvSpPr>
        <p:spPr>
          <a:xfrm>
            <a:off x="3604336" y="306784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393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8850" y="4826298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chỉ đồ vật là từ chỉ sự vật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dài, mòn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63655" y="5477183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nhỏ, dẻo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50623" y="1004378"/>
            <a:ext cx="313071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92309" y="1004378"/>
            <a:ext cx="34437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01623" y="3322678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dài, mòn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85012" y="4113648"/>
            <a:ext cx="4621900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45534" y="3305515"/>
            <a:ext cx="3705056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33214" y="1843715"/>
            <a:ext cx="4536819" cy="89659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chỉ đặc điểm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214" y="2038605"/>
            <a:ext cx="5117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chậm, khoan thai, dài, nhanh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5012" y="4130394"/>
            <a:ext cx="453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nhỏ, dẻo</a:t>
            </a:r>
          </a:p>
        </p:txBody>
      </p:sp>
      <p:sp>
        <p:nvSpPr>
          <p:cNvPr id="28" name="Oval 27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850623" y="1004378"/>
            <a:ext cx="313071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92309" y="1004378"/>
            <a:ext cx="34437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32" grpId="0" animBg="1"/>
      <p:bldP spid="33" grpId="0" animBg="1"/>
      <p:bldP spid="12" grpId="0" animBg="1"/>
      <p:bldP spid="34" grpId="0"/>
      <p:bldP spid="2" grpId="0"/>
      <p:bldP spid="23" grpId="0"/>
      <p:bldP spid="28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trường, lớp.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93660" y="1296500"/>
            <a:ext cx="4410054" cy="1653709"/>
            <a:chOff x="3111744" y="1359878"/>
            <a:chExt cx="441005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4233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36956" y="2250628"/>
            <a:ext cx="14605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5679980" y="1888678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3632" y="1808043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nêu đặc điểm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3613" y="997209"/>
            <a:ext cx="194392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79967" y="980627"/>
            <a:ext cx="37881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02004" y="997209"/>
            <a:ext cx="23521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trường, lớp.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4101" y="1262535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Chiếc cặp mới tinh.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4101" y="1785707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Bút chì dài và nhọn.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35300" y="1690805"/>
            <a:ext cx="14605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4207" y="2223196"/>
            <a:ext cx="5630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84628" y="2223892"/>
            <a:ext cx="90685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3613" y="997209"/>
            <a:ext cx="194392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79967" y="980627"/>
            <a:ext cx="37881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02004" y="997209"/>
            <a:ext cx="23521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40" y="157872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608" y="361695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368" y="1578720"/>
            <a:ext cx="720908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 trong các câu đố; Phát triển vốn từ chỉ sự 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(đồ vật thường thấy ở trường)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368" y="3649883"/>
            <a:ext cx="680613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câu nêu đặc điểm của đồ vật ở trường, lớp.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4529592" y="266172"/>
            <a:ext cx="799303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1"/>
            <a:ext cx="12181114" cy="2133600"/>
          </a:xfrm>
          <a:prstGeom prst="rect">
            <a:avLst/>
          </a:prstGeom>
        </p:spPr>
      </p:pic>
      <p:pic>
        <p:nvPicPr>
          <p:cNvPr id="1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153562" y="2632953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434">
            <a:off x="-66676" y="242225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1957" y="2429899"/>
            <a:ext cx="9813501" cy="2523756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 HƯỚNG HỌC TẬP TIẾP THEO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cách đặt câu nêu đặc điểm của đồ vật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sau trang 54.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40" y="157872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608" y="361695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368" y="1578720"/>
            <a:ext cx="720908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 trong các câu đố; Phát triển vốn từ chỉ sự 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(đồ vật thường thấy ở trường)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368" y="3649883"/>
            <a:ext cx="680613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câu nêu đặc điểm của đồ vật ở trường, lớp.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4529592" y="266172"/>
            <a:ext cx="799303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1"/>
            <a:ext cx="12181114" cy="2133600"/>
          </a:xfrm>
          <a:prstGeom prst="rect">
            <a:avLst/>
          </a:prstGeom>
        </p:spPr>
      </p:pic>
      <p:pic>
        <p:nvPicPr>
          <p:cNvPr id="1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153562" y="2632953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434">
            <a:off x="-66676" y="242225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892300"/>
            <a:ext cx="5541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vi-VN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1000876"/>
            <a:ext cx="79184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1. Nêu một số từ ngữ chỉ sự vật  và từ chỉ hoạt động ở trường học của em.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9450" y="1040914"/>
            <a:ext cx="79692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2. Đặt một câu nêu hoạt động trong giờ ra chơi của trường em.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736" y="1916684"/>
            <a:ext cx="59121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71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 em đi ngủ, nhắc em học bài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3350" y="2001763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632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1207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00510" y="1155693"/>
            <a:ext cx="7391400" cy="3497804"/>
            <a:chOff x="2951527" y="1531396"/>
            <a:chExt cx="73914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2951527" y="2242684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92233" y="1193354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323795" y="4126821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612305" y="3774765"/>
            <a:ext cx="2511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559</Words>
  <Application>Microsoft Office PowerPoint</Application>
  <PresentationFormat>Widescreen</PresentationFormat>
  <Paragraphs>87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宋体</vt:lpstr>
      <vt:lpstr>Arial</vt:lpstr>
      <vt:lpstr>Calibri</vt:lpstr>
      <vt:lpstr>Calibri Light</vt:lpstr>
      <vt:lpstr>Times New Roman</vt:lpstr>
      <vt:lpstr>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245</cp:revision>
  <dcterms:created xsi:type="dcterms:W3CDTF">2021-06-17T09:40:01Z</dcterms:created>
  <dcterms:modified xsi:type="dcterms:W3CDTF">2024-09-21T02:01:46Z</dcterms:modified>
</cp:coreProperties>
</file>