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11" r:id="rId4"/>
    <p:sldMasterId id="2147483723" r:id="rId5"/>
  </p:sldMasterIdLst>
  <p:notesMasterIdLst>
    <p:notesMasterId r:id="rId27"/>
  </p:notesMasterIdLst>
  <p:sldIdLst>
    <p:sldId id="257" r:id="rId6"/>
    <p:sldId id="290" r:id="rId7"/>
    <p:sldId id="310" r:id="rId8"/>
    <p:sldId id="311" r:id="rId9"/>
    <p:sldId id="279" r:id="rId10"/>
    <p:sldId id="296" r:id="rId11"/>
    <p:sldId id="294" r:id="rId12"/>
    <p:sldId id="271" r:id="rId13"/>
    <p:sldId id="313" r:id="rId14"/>
    <p:sldId id="312" r:id="rId15"/>
    <p:sldId id="298" r:id="rId16"/>
    <p:sldId id="285" r:id="rId17"/>
    <p:sldId id="283" r:id="rId18"/>
    <p:sldId id="286" r:id="rId19"/>
    <p:sldId id="287" r:id="rId20"/>
    <p:sldId id="289" r:id="rId21"/>
    <p:sldId id="299" r:id="rId22"/>
    <p:sldId id="259" r:id="rId23"/>
    <p:sldId id="300" r:id="rId24"/>
    <p:sldId id="295" r:id="rId25"/>
    <p:sldId id="28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47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0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24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4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4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5" name="Google Shape;15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5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2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03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3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4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88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2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04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7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2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69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6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2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4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9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7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5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1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8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00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81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6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9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3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FD96B9E-B900-4FAA-A572-5CBBCCD78EA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21/09/2024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3455D1-9D80-4041-8C61-7B674ECF57F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</a:t>
            </a:r>
            <a:r>
              <a:rPr lang="en-US" sz="4267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1123" y="4073354"/>
            <a:ext cx="9908359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5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 SÁCH HỌC SINH</a:t>
            </a:r>
            <a:endParaRPr kumimoji="0" lang="en-US" sz="3600" b="1" i="0" u="none" strike="noStrike" kern="1200" cap="none" spc="50" normalizeH="0" baseline="0" noProof="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5712" y="58880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FE56D8F-76CA-F56B-54DB-CDF4AFD170B1}"/>
              </a:ext>
            </a:extLst>
          </p:cNvPr>
          <p:cNvSpPr txBox="1"/>
          <p:nvPr/>
        </p:nvSpPr>
        <p:spPr>
          <a:xfrm>
            <a:off x="2841216" y="477817"/>
            <a:ext cx="7798749" cy="1085153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marL="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274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2548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382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509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0636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07643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91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018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 HỌC VUI SAO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5725-7D8D-47A4-F18A-DE8837355A81}"/>
              </a:ext>
            </a:extLst>
          </p:cNvPr>
          <p:cNvSpPr txBox="1"/>
          <p:nvPr/>
        </p:nvSpPr>
        <p:spPr>
          <a:xfrm>
            <a:off x="3604336" y="306784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55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83292" y="2711994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912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12928" y="2463200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6796" y="3319247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Dựa vào đâu em biết tổ 2 lớp 2C có 8 bạn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2927" y="4559295"/>
            <a:ext cx="6407087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bảng danh sách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6" y="804652"/>
            <a:ext cx="7883893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17108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4825" y="1994268"/>
            <a:ext cx="790254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tập theo văn bản đọc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769227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58319" y="5202039"/>
            <a:ext cx="8586061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51989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60430" y="5393411"/>
            <a:ext cx="8586061" cy="551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thuộc bảng chữ cái.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657697"/>
            <a:ext cx="12192000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196890" y="5240355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608097" y="2117086"/>
            <a:ext cx="9324473" cy="206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1744579" y="4181534"/>
            <a:ext cx="9187991" cy="15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3" y="1692788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3" y="2654212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3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6" y="4673204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147">
                <a:lnSpc>
                  <a:spcPct val="150000"/>
                </a:lnSpc>
              </a:pPr>
              <a:endParaRPr lang="zh-CN" altLang="en-US" sz="286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984267" y="483851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46"/>
            <a:r>
              <a:rPr lang="en-US" sz="4211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499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2" y="857205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87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5" y="821835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388831" y="5534098"/>
            <a:ext cx="848213" cy="1004135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8811210" y="6174779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239253" y="637675"/>
            <a:ext cx="10202779" cy="6124072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097" y="5381419"/>
            <a:ext cx="1095377" cy="1478464"/>
          </a:xfrm>
          <a:prstGeom prst="rect">
            <a:avLst/>
          </a:prstGeom>
        </p:spPr>
      </p:pic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336243" y="2233253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 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 ràng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học sinh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hơi sau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336243" y="4277650"/>
            <a:ext cx="6816989" cy="18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thông tin trong từng cột, từng hàng và toàn bộ danh sách. Hiểu cách sắp xếp danh sách học sinh theo bảng chữ cái.</a:t>
            </a:r>
          </a:p>
        </p:txBody>
      </p:sp>
    </p:spTree>
    <p:extLst>
      <p:ext uri="{BB962C8B-B14F-4D97-AF65-F5344CB8AC3E}">
        <p14:creationId xmlns:p14="http://schemas.microsoft.com/office/powerpoint/2010/main" val="29354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8DF8-D012-4B5E-AA8B-7482DCEC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D0A27-0D03-4380-920A-8497E50D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305"/>
            <a:ext cx="11914496" cy="290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91C88-7CA3-4493-BBC8-790CE1007116}"/>
              </a:ext>
            </a:extLst>
          </p:cNvPr>
          <p:cNvSpPr txBox="1"/>
          <p:nvPr/>
        </p:nvSpPr>
        <p:spPr>
          <a:xfrm>
            <a:off x="2074460" y="3552696"/>
            <a:ext cx="984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07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25"/>
            <a:ext cx="10267663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9894655" y="2199117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>
                <a:solidFill>
                  <a:srgbClr val="FFFF00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58257" y="2581761"/>
            <a:ext cx="850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9418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762347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2167351" y="0"/>
            <a:ext cx="9180023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93035" y="192181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9687" y="153665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639" y="1288335"/>
            <a:ext cx="8358471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nay chúng tôi được đọc truyện tại lớp.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18460"/>
              </p:ext>
            </p:extLst>
          </p:nvPr>
        </p:nvGraphicFramePr>
        <p:xfrm>
          <a:off x="3561773" y="2449752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75639" y="5808841"/>
            <a:ext cx="8600908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danh sách đăng kí, cô chia lớp thành ba nhóm, mỗi nhóm đọc một truyện.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79543" y="2509911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12573" y="5844565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049238" y="2100867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758434" y="391050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612574" y="6521116"/>
            <a:ext cx="93152" cy="3698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05957" y="1305678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2775532" y="2026934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275639" y="5762347"/>
            <a:ext cx="374155" cy="3289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5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  <p:bldP spid="14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782951" y="922418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9676" y="1860865"/>
            <a:ext cx="9180022" cy="11079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tôi đọc cho nhau nghe, rồi cùng nhau trao đổi về các nhân vật trong truyện mà nhóm đã chọn.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282048" y="2506781"/>
            <a:ext cx="47501" cy="415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3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5"/>
          <p:cNvSpPr txBox="1">
            <a:spLocks noGrp="1"/>
          </p:cNvSpPr>
          <p:nvPr>
            <p:ph type="title" idx="4294967295"/>
          </p:nvPr>
        </p:nvSpPr>
        <p:spPr>
          <a:xfrm>
            <a:off x="2443742" y="632981"/>
            <a:ext cx="7699375" cy="5730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4</a:t>
            </a:r>
            <a:endParaRPr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48" name="Google Shape;15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598" y="1178706"/>
            <a:ext cx="3986418" cy="315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p15"/>
          <p:cNvSpPr txBox="1"/>
          <p:nvPr/>
        </p:nvSpPr>
        <p:spPr>
          <a:xfrm>
            <a:off x="1086044" y="2025034"/>
            <a:ext cx="359552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800"/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</a:t>
            </a:r>
            <a:endParaRPr sz="3200" b="1" dirty="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Phân công đọc theo đoạn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Tất cả thành viên đều đọc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685800"/>
            <a:r>
              <a:rPr lang="en-US" sz="24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Sửa lỗi cho bạn nếu bạn đọc chưa đúng.</a:t>
            </a:r>
            <a:endParaRPr sz="2400" dirty="0">
              <a:solidFill>
                <a:srgbClr val="0C0C0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0" name="Google Shape;1550;p15"/>
          <p:cNvGrpSpPr/>
          <p:nvPr/>
        </p:nvGrpSpPr>
        <p:grpSpPr>
          <a:xfrm rot="621835">
            <a:off x="4832293" y="4238948"/>
            <a:ext cx="2732493" cy="1132861"/>
            <a:chOff x="9043605" y="5886213"/>
            <a:chExt cx="2636607" cy="1433080"/>
          </a:xfrm>
        </p:grpSpPr>
        <p:sp>
          <p:nvSpPr>
            <p:cNvPr id="1551" name="Google Shape;1551;p1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rgbClr val="B2A0C7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2" name="Google Shape;1552;p15"/>
            <p:cNvSpPr txBox="1"/>
            <p:nvPr/>
          </p:nvSpPr>
          <p:spPr>
            <a:xfrm>
              <a:off x="9043605" y="6112388"/>
              <a:ext cx="2610478" cy="120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1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6" name="Google Shape;1556;p15"/>
          <p:cNvGrpSpPr/>
          <p:nvPr/>
        </p:nvGrpSpPr>
        <p:grpSpPr>
          <a:xfrm flipH="1">
            <a:off x="9479798" y="2117777"/>
            <a:ext cx="2712202" cy="1496853"/>
            <a:chOff x="9004929" y="5090876"/>
            <a:chExt cx="2754783" cy="1427214"/>
          </a:xfrm>
        </p:grpSpPr>
        <p:sp>
          <p:nvSpPr>
            <p:cNvPr id="1557" name="Google Shape;1557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rgbClr val="92CCDC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58" name="Google Shape;1558;p15"/>
            <p:cNvSpPr txBox="1"/>
            <p:nvPr/>
          </p:nvSpPr>
          <p:spPr>
            <a:xfrm>
              <a:off x="9004929" y="5246001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đoạn 2</a:t>
              </a:r>
              <a:endParaRPr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9" name="Google Shape;1559;p15"/>
          <p:cNvGrpSpPr/>
          <p:nvPr/>
        </p:nvGrpSpPr>
        <p:grpSpPr>
          <a:xfrm>
            <a:off x="5151550" y="2371804"/>
            <a:ext cx="2948610" cy="1496853"/>
            <a:chOff x="9004929" y="5090876"/>
            <a:chExt cx="2754783" cy="1395746"/>
          </a:xfrm>
        </p:grpSpPr>
        <p:sp>
          <p:nvSpPr>
            <p:cNvPr id="1560" name="Google Shape;1560;p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685800"/>
              <a:endParaRPr sz="2800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61" name="Google Shape;1561;p15"/>
            <p:cNvSpPr txBox="1"/>
            <p:nvPr/>
          </p:nvSpPr>
          <p:spPr>
            <a:xfrm>
              <a:off x="9149233" y="5214533"/>
              <a:ext cx="2610479" cy="127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685800"/>
              <a:r>
                <a:rPr lang="en-US" sz="28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Tớ đọc </a:t>
              </a:r>
              <a:r>
                <a:rPr lang="en-US" sz="28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đoạn 3</a:t>
              </a:r>
              <a:endParaRPr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210" y="3399177"/>
            <a:ext cx="2792506" cy="3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1236</Words>
  <Application>Microsoft Office PowerPoint</Application>
  <PresentationFormat>Widescreen</PresentationFormat>
  <Paragraphs>226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等线</vt:lpstr>
      <vt:lpstr>.VnAvant</vt:lpstr>
      <vt:lpstr>Arial</vt:lpstr>
      <vt:lpstr>Arial-Rounded</vt:lpstr>
      <vt:lpstr>Calibri</vt:lpstr>
      <vt:lpstr>Calibri Light</vt:lpstr>
      <vt:lpstr>r0c0i Linotte</vt:lpstr>
      <vt:lpstr>Times New Roman</vt:lpstr>
      <vt:lpstr>Wingdings</vt:lpstr>
      <vt:lpstr>字魂59号-创粗黑</vt:lpstr>
      <vt:lpstr>Office 主题​​</vt:lpstr>
      <vt:lpstr>Office 主题</vt:lpstr>
      <vt:lpstr>1_Office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Hanh Tham</cp:lastModifiedBy>
  <cp:revision>61</cp:revision>
  <dcterms:created xsi:type="dcterms:W3CDTF">2018-09-05T13:02:01Z</dcterms:created>
  <dcterms:modified xsi:type="dcterms:W3CDTF">2024-09-21T01:57:53Z</dcterms:modified>
</cp:coreProperties>
</file>