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87" r:id="rId4"/>
    <p:sldMasterId id="2147483693" r:id="rId5"/>
    <p:sldMasterId id="2147483705" r:id="rId6"/>
    <p:sldMasterId id="2147483718" r:id="rId7"/>
  </p:sldMasterIdLst>
  <p:notesMasterIdLst>
    <p:notesMasterId r:id="rId51"/>
  </p:notesMasterIdLst>
  <p:sldIdLst>
    <p:sldId id="299" r:id="rId8"/>
    <p:sldId id="2007577155" r:id="rId9"/>
    <p:sldId id="2007577156" r:id="rId10"/>
    <p:sldId id="266" r:id="rId11"/>
    <p:sldId id="2007577149" r:id="rId12"/>
    <p:sldId id="2007577150" r:id="rId13"/>
    <p:sldId id="2007577151" r:id="rId14"/>
    <p:sldId id="259" r:id="rId15"/>
    <p:sldId id="260" r:id="rId16"/>
    <p:sldId id="2007577158" r:id="rId17"/>
    <p:sldId id="2007577159" r:id="rId18"/>
    <p:sldId id="320" r:id="rId19"/>
    <p:sldId id="350" r:id="rId20"/>
    <p:sldId id="2007577161" r:id="rId21"/>
    <p:sldId id="2007577177" r:id="rId22"/>
    <p:sldId id="2007577176" r:id="rId23"/>
    <p:sldId id="2007577162" r:id="rId24"/>
    <p:sldId id="2007577178" r:id="rId25"/>
    <p:sldId id="2007577179" r:id="rId26"/>
    <p:sldId id="2007577180" r:id="rId27"/>
    <p:sldId id="2007577142" r:id="rId28"/>
    <p:sldId id="2007577182" r:id="rId29"/>
    <p:sldId id="2007577181" r:id="rId30"/>
    <p:sldId id="2007577183" r:id="rId31"/>
    <p:sldId id="2007577163" r:id="rId32"/>
    <p:sldId id="2007577184" r:id="rId33"/>
    <p:sldId id="2007577139" r:id="rId34"/>
    <p:sldId id="295" r:id="rId35"/>
    <p:sldId id="2007577185" r:id="rId36"/>
    <p:sldId id="2007577157" r:id="rId37"/>
    <p:sldId id="2007577186" r:id="rId38"/>
    <p:sldId id="367" r:id="rId39"/>
    <p:sldId id="2007577140" r:id="rId40"/>
    <p:sldId id="2007577145" r:id="rId41"/>
    <p:sldId id="2007577169" r:id="rId42"/>
    <p:sldId id="2007577171" r:id="rId43"/>
    <p:sldId id="2007577170" r:id="rId44"/>
    <p:sldId id="2007577187" r:id="rId45"/>
    <p:sldId id="2007577167" r:id="rId46"/>
    <p:sldId id="264" r:id="rId47"/>
    <p:sldId id="2007577152" r:id="rId48"/>
    <p:sldId id="329" r:id="rId49"/>
    <p:sldId id="34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126" autoAdjust="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A586E-3B97-4052-8E35-C0167648F4EC}"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88B9C-483D-4D16-A5D1-B0F95A23F7C4}" type="slidenum">
              <a:rPr lang="en-US" smtClean="0"/>
              <a:t>‹#›</a:t>
            </a:fld>
            <a:endParaRPr lang="en-US"/>
          </a:p>
        </p:txBody>
      </p:sp>
    </p:spTree>
    <p:extLst>
      <p:ext uri="{BB962C8B-B14F-4D97-AF65-F5344CB8AC3E}">
        <p14:creationId xmlns:p14="http://schemas.microsoft.com/office/powerpoint/2010/main" val="4181407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4</a:t>
            </a:fld>
            <a:endParaRPr lang="en-US"/>
          </a:p>
        </p:txBody>
      </p:sp>
    </p:spTree>
    <p:extLst>
      <p:ext uri="{BB962C8B-B14F-4D97-AF65-F5344CB8AC3E}">
        <p14:creationId xmlns:p14="http://schemas.microsoft.com/office/powerpoint/2010/main" val="47727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3975072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469334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3270226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3370877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2003411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1860724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84612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28</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1337885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2613295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182291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6</a:t>
            </a:fld>
            <a:endParaRPr lang="en-US"/>
          </a:p>
        </p:txBody>
      </p:sp>
    </p:spTree>
    <p:extLst>
      <p:ext uri="{BB962C8B-B14F-4D97-AF65-F5344CB8AC3E}">
        <p14:creationId xmlns:p14="http://schemas.microsoft.com/office/powerpoint/2010/main" val="2503647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33</a:t>
            </a:fld>
            <a:endParaRPr lang="en-US"/>
          </a:p>
        </p:txBody>
      </p:sp>
    </p:spTree>
    <p:extLst>
      <p:ext uri="{BB962C8B-B14F-4D97-AF65-F5344CB8AC3E}">
        <p14:creationId xmlns:p14="http://schemas.microsoft.com/office/powerpoint/2010/main" val="278115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36</a:t>
            </a:fld>
            <a:endParaRPr lang="en-US"/>
          </a:p>
        </p:txBody>
      </p:sp>
    </p:spTree>
    <p:extLst>
      <p:ext uri="{BB962C8B-B14F-4D97-AF65-F5344CB8AC3E}">
        <p14:creationId xmlns:p14="http://schemas.microsoft.com/office/powerpoint/2010/main" val="3444699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3653699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7983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42</a:t>
            </a:fld>
            <a:endParaRPr lang="en-US"/>
          </a:p>
        </p:txBody>
      </p:sp>
    </p:spTree>
    <p:extLst>
      <p:ext uri="{BB962C8B-B14F-4D97-AF65-F5344CB8AC3E}">
        <p14:creationId xmlns:p14="http://schemas.microsoft.com/office/powerpoint/2010/main" val="4106982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a:solidFill>
                  <a:srgbClr val="0000CC"/>
                </a:solidFill>
              </a:rPr>
              <a:t> </a:t>
            </a:r>
            <a:r>
              <a:rPr lang="en-US" b="1">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43</a:t>
            </a:fld>
            <a:endParaRPr lang="en-US"/>
          </a:p>
        </p:txBody>
      </p:sp>
    </p:spTree>
    <p:extLst>
      <p:ext uri="{BB962C8B-B14F-4D97-AF65-F5344CB8AC3E}">
        <p14:creationId xmlns:p14="http://schemas.microsoft.com/office/powerpoint/2010/main" val="1949549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8</a:t>
            </a:fld>
            <a:endParaRPr lang="en-US"/>
          </a:p>
        </p:txBody>
      </p:sp>
    </p:spTree>
    <p:extLst>
      <p:ext uri="{BB962C8B-B14F-4D97-AF65-F5344CB8AC3E}">
        <p14:creationId xmlns:p14="http://schemas.microsoft.com/office/powerpoint/2010/main" val="3616638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11</a:t>
            </a:fld>
            <a:endParaRPr lang="en-US"/>
          </a:p>
        </p:txBody>
      </p:sp>
    </p:spTree>
    <p:extLst>
      <p:ext uri="{BB962C8B-B14F-4D97-AF65-F5344CB8AC3E}">
        <p14:creationId xmlns:p14="http://schemas.microsoft.com/office/powerpoint/2010/main" val="202981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2554250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14</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3951707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4157209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1533413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17</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216803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88219D-55DF-45EB-B25E-1C948F6C6EA0}"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571337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3206957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114650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8145047"/>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915400" y="6356350"/>
            <a:ext cx="3141785" cy="365125"/>
          </a:xfrm>
        </p:spPr>
        <p:txBody>
          <a:bodyPr/>
          <a:lstStyle>
            <a:lvl1pPr>
              <a:defRPr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5447025"/>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20548203"/>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2025/1/20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3715240"/>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2025/1/20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3845826"/>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2025/1/20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81315200"/>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2025/1/20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21568689"/>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2025/1/20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94642522"/>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4055691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2025/1/20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4997487"/>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27137195"/>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2305446"/>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lank" type="blank" preserve="1">
  <p:cSld name="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
        <p:nvSpPr>
          <p:cNvPr id="4" name="灯片编号占位符 5">
            <a:extLst>
              <a:ext uri="{FF2B5EF4-FFF2-40B4-BE49-F238E27FC236}">
                <a16:creationId xmlns:a16="http://schemas.microsoft.com/office/drawing/2014/main" id="{91376FE5-5978-45F5-A3F5-51020AB430BF}"/>
              </a:ext>
            </a:extLst>
          </p:cNvPr>
          <p:cNvSpPr>
            <a:spLocks noGrp="1"/>
          </p:cNvSpPr>
          <p:nvPr>
            <p:ph type="sldNum" sz="quarter" idx="12"/>
          </p:nvPr>
        </p:nvSpPr>
        <p:spPr>
          <a:xfrm>
            <a:off x="9258300" y="6538108"/>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613927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225041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1379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1/20/2025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87643852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14986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内容">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2"/>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3"/>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299848052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21442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8219D-55DF-45EB-B25E-1C948F6C6EA0}"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416773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47131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95776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2025/1/20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26290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2025/1/20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96332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2025/1/20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60061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2025/1/20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72057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2025/1/20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11585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2025/1/20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42186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65881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2025/1/20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67876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88219D-55DF-45EB-B25E-1C948F6C6EA0}"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319374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2025/1/20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9865431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2025/1/20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239891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2025/1/20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2748473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2025/1/20</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59169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2025/1/20</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07030960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2025/1/20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2443435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2025/1/20</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05541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2025/1/20</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964046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2025/1/20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2849677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2025/1/20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029522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88219D-55DF-45EB-B25E-1C948F6C6EA0}" type="datetimeFigureOut">
              <a:rPr lang="en-US" smtClean="0"/>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281520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2025/1/20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34539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2025/1/20</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116265935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92615083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4948872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9C6F32-809B-4A83-821D-D07C0E8E5FD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7560389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9C6F32-809B-4A83-821D-D07C0E8E5FD3}"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38284923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9C6F32-809B-4A83-821D-D07C0E8E5FD3}" type="datetimeFigureOut">
              <a:rPr lang="en-US" smtClean="0"/>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538552619"/>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9C6F32-809B-4A83-821D-D07C0E8E5FD3}" type="datetimeFigureOut">
              <a:rPr lang="en-US" smtClean="0"/>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158358919"/>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C6F32-809B-4A83-821D-D07C0E8E5FD3}" type="datetimeFigureOut">
              <a:rPr lang="en-US" smtClean="0"/>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65578485"/>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673771295"/>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88219D-55DF-45EB-B25E-1C948F6C6EA0}" type="datetimeFigureOut">
              <a:rPr lang="en-US" smtClean="0"/>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7319194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55121123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123869606"/>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327028816"/>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299050354"/>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19254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33"/>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8" name="五边形 7"/>
          <p:cNvSpPr/>
          <p:nvPr userDrawn="1"/>
        </p:nvSpPr>
        <p:spPr>
          <a:xfrm>
            <a:off x="0" y="355600"/>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zh-CN" sz="2700" dirty="0">
                <a:solidFill>
                  <a:srgbClr val="00B050"/>
                </a:solidFill>
              </a:rPr>
              <a:t>Click here to add a title</a:t>
            </a:r>
            <a:endParaRPr lang="zh-CN" altLang="en-US" sz="2700" dirty="0">
              <a:solidFill>
                <a:srgbClr val="00B050"/>
              </a:solidFill>
            </a:endParaRPr>
          </a:p>
        </p:txBody>
      </p:sp>
    </p:spTree>
    <p:extLst>
      <p:ext uri="{BB962C8B-B14F-4D97-AF65-F5344CB8AC3E}">
        <p14:creationId xmlns:p14="http://schemas.microsoft.com/office/powerpoint/2010/main" val="3881527645"/>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8219D-55DF-45EB-B25E-1C948F6C6EA0}" type="datetimeFigureOut">
              <a:rPr lang="en-US" smtClean="0"/>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767728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016859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231522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jpg"/><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7.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688219D-55DF-45EB-B25E-1C948F6C6EA0}" type="datetimeFigureOut">
              <a:rPr lang="en-US" smtClean="0"/>
              <a:t>1/20/2025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7CB2922-7094-437E-850F-5764ECB416C0}" type="slidenum">
              <a:rPr lang="en-US" smtClean="0"/>
              <a:t>‹#›</a:t>
            </a:fld>
            <a:endParaRPr lang="en-US"/>
          </a:p>
        </p:txBody>
      </p:sp>
      <p:sp>
        <p:nvSpPr>
          <p:cNvPr id="7" name="灯片编号占位符 5">
            <a:extLst>
              <a:ext uri="{FF2B5EF4-FFF2-40B4-BE49-F238E27FC236}">
                <a16:creationId xmlns:a16="http://schemas.microsoft.com/office/drawing/2014/main" id="{8B1C9A8F-1D2B-4E48-9F33-A05B59B3D670}"/>
              </a:ext>
            </a:extLst>
          </p:cNvPr>
          <p:cNvSpPr txBox="1">
            <a:spLocks/>
          </p:cNvSpPr>
          <p:nvPr userDrawn="1"/>
        </p:nvSpPr>
        <p:spPr>
          <a:xfrm>
            <a:off x="9434146" y="6525967"/>
            <a:ext cx="3141785" cy="365125"/>
          </a:xfrm>
          <a:prstGeom prst="rect">
            <a:avLst/>
          </a:prstGeom>
        </p:spPr>
        <p:txBody>
          <a:bodyPr/>
          <a:lstStyle>
            <a:defPPr>
              <a:defRPr lang="en-US"/>
            </a:defPPr>
            <a:lvl1pPr marL="0" algn="l" defTabSz="914400" rtl="0" eaLnBrk="1" latinLnBrk="0" hangingPunct="1">
              <a:defRPr sz="12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Hương Thảo: tranthao121004@gmail.com</a:t>
            </a:r>
            <a:endParaRPr lang="zh-CN" altLang="en-US" dirty="0"/>
          </a:p>
        </p:txBody>
      </p:sp>
    </p:spTree>
    <p:extLst>
      <p:ext uri="{BB962C8B-B14F-4D97-AF65-F5344CB8AC3E}">
        <p14:creationId xmlns:p14="http://schemas.microsoft.com/office/powerpoint/2010/main" val="126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5">
            <a:extLst>
              <a:ext uri="{FF2B5EF4-FFF2-40B4-BE49-F238E27FC236}">
                <a16:creationId xmlns:a16="http://schemas.microsoft.com/office/drawing/2014/main" id="{08AF338E-D88B-427F-A5AF-B9C04D400451}"/>
              </a:ext>
            </a:extLst>
          </p:cNvPr>
          <p:cNvSpPr txBox="1">
            <a:spLocks/>
          </p:cNvSpPr>
          <p:nvPr userDrawn="1"/>
        </p:nvSpPr>
        <p:spPr>
          <a:xfrm>
            <a:off x="9258300" y="6538108"/>
            <a:ext cx="3141785" cy="365125"/>
          </a:xfrm>
          <a:prstGeom prst="rect">
            <a:avLst/>
          </a:prstGeom>
        </p:spPr>
        <p:txBody>
          <a:bodyPr/>
          <a:lstStyle>
            <a:defPPr>
              <a:defRPr lang="en-US"/>
            </a:defPPr>
            <a:lvl1pPr marL="0" algn="l" defTabSz="914400" rtl="0" eaLnBrk="1" latinLnBrk="0" hangingPunct="1">
              <a:defRPr sz="12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Hương Thảo: tranthao121004@gmail.com</a:t>
            </a:r>
            <a:endParaRPr lang="zh-CN" altLang="en-US" dirty="0"/>
          </a:p>
        </p:txBody>
      </p:sp>
    </p:spTree>
    <p:extLst>
      <p:ext uri="{BB962C8B-B14F-4D97-AF65-F5344CB8AC3E}">
        <p14:creationId xmlns:p14="http://schemas.microsoft.com/office/powerpoint/2010/main" val="17344710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148975679"/>
      </p:ext>
    </p:extLst>
  </p:cSld>
  <p:clrMap bg1="lt1" tx1="dk1" bg2="dk2" tx2="lt2" accent1="accent1" accent2="accent2" accent3="accent3" accent4="accent4" accent5="accent5" accent6="accent6" hlink="hlink" folHlink="folHlink"/>
  <p:sldLayoutIdLst>
    <p:sldLayoutId id="2147483685" r:id="rId1"/>
    <p:sldLayoutId id="214748368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71987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1" r:id="rId3"/>
    <p:sldLayoutId id="2147483692" r:id="rId4"/>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2025/1/20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00211672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t="-2000" b="-2000"/>
          </a:stretch>
        </a:blip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9F0D9AA7-707F-4551-88C2-AF3BE79FC7A4}"/>
              </a:ext>
            </a:extLst>
          </p:cNvPr>
          <p:cNvSpPr>
            <a:spLocks noGrp="1"/>
          </p:cNvSpPr>
          <p:nvPr>
            <p:ph type="sldNum" sz="quarter" idx="4"/>
          </p:nvPr>
        </p:nvSpPr>
        <p:spPr>
          <a:xfrm>
            <a:off x="9390185" y="6584950"/>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1526054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C6F32-809B-4A83-821D-D07C0E8E5FD3}" type="datetimeFigureOut">
              <a:rPr lang="en-US" smtClean="0"/>
              <a:t>1/20/2025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47BC8-A6CA-494E-BB60-552F2E01048C}" type="slidenum">
              <a:rPr lang="en-US" smtClean="0"/>
              <a:t>‹#›</a:t>
            </a:fld>
            <a:endParaRPr lang="en-US"/>
          </a:p>
        </p:txBody>
      </p:sp>
    </p:spTree>
    <p:extLst>
      <p:ext uri="{BB962C8B-B14F-4D97-AF65-F5344CB8AC3E}">
        <p14:creationId xmlns:p14="http://schemas.microsoft.com/office/powerpoint/2010/main" val="325413580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5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3.xml"/><Relationship Id="rId1" Type="http://schemas.openxmlformats.org/officeDocument/2006/relationships/tags" Target="../tags/tag4.xml"/><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openxmlformats.org/officeDocument/2006/relationships/audio" Target="../media/media3.mp3"/><Relationship Id="rId2" Type="http://schemas.microsoft.com/office/2007/relationships/media" Target="../media/media3.mp3"/><Relationship Id="rId1" Type="http://schemas.openxmlformats.org/officeDocument/2006/relationships/tags" Target="../tags/tag5.xml"/><Relationship Id="rId6" Type="http://schemas.openxmlformats.org/officeDocument/2006/relationships/image" Target="../media/image31.png"/><Relationship Id="rId5" Type="http://schemas.openxmlformats.org/officeDocument/2006/relationships/notesSlide" Target="../notesSlides/notesSlide5.xml"/><Relationship Id="rId4"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8.xml"/><Relationship Id="rId7" Type="http://schemas.openxmlformats.org/officeDocument/2006/relationships/image" Target="../media/image34.png"/><Relationship Id="rId2" Type="http://schemas.openxmlformats.org/officeDocument/2006/relationships/slideLayout" Target="../slideLayouts/slideLayout23.xml"/><Relationship Id="rId1" Type="http://schemas.openxmlformats.org/officeDocument/2006/relationships/tags" Target="../tags/tag7.xml"/><Relationship Id="rId6" Type="http://schemas.microsoft.com/office/2007/relationships/hdphoto" Target="../media/hdphoto11.wdp"/><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audio" Target="../media/audio1.wav"/><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0.xml"/><Relationship Id="rId7" Type="http://schemas.openxmlformats.org/officeDocument/2006/relationships/image" Target="../media/image34.png"/><Relationship Id="rId2" Type="http://schemas.openxmlformats.org/officeDocument/2006/relationships/slideLayout" Target="../slideLayouts/slideLayout23.xml"/><Relationship Id="rId1" Type="http://schemas.openxmlformats.org/officeDocument/2006/relationships/tags" Target="../tags/tag8.xml"/><Relationship Id="rId6" Type="http://schemas.microsoft.com/office/2007/relationships/hdphoto" Target="../media/hdphoto11.wdp"/><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9.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10.xml"/><Relationship Id="rId5" Type="http://schemas.microsoft.com/office/2007/relationships/hdphoto" Target="../media/hdphoto11.wdp"/><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11.xml"/><Relationship Id="rId5" Type="http://schemas.microsoft.com/office/2007/relationships/hdphoto" Target="../media/hdphoto11.wdp"/><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1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13.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6.xml"/><Relationship Id="rId7" Type="http://schemas.openxmlformats.org/officeDocument/2006/relationships/image" Target="../media/image34.png"/><Relationship Id="rId2" Type="http://schemas.openxmlformats.org/officeDocument/2006/relationships/slideLayout" Target="../slideLayouts/slideLayout23.xml"/><Relationship Id="rId1" Type="http://schemas.openxmlformats.org/officeDocument/2006/relationships/tags" Target="../tags/tag14.xml"/><Relationship Id="rId6" Type="http://schemas.microsoft.com/office/2007/relationships/hdphoto" Target="../media/hdphoto11.wdp"/><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40.png"/><Relationship Id="rId5" Type="http://schemas.microsoft.com/office/2007/relationships/hdphoto" Target="../media/hdphoto13.wdp"/><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7.xml"/><Relationship Id="rId5" Type="http://schemas.openxmlformats.org/officeDocument/2006/relationships/audio" Target="../media/audio1.wav"/><Relationship Id="rId4" Type="http://schemas.openxmlformats.org/officeDocument/2006/relationships/image" Target="../media/image41.jp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8.xml"/><Relationship Id="rId7" Type="http://schemas.openxmlformats.org/officeDocument/2006/relationships/image" Target="../media/image34.png"/><Relationship Id="rId2" Type="http://schemas.openxmlformats.org/officeDocument/2006/relationships/slideLayout" Target="../slideLayouts/slideLayout23.xml"/><Relationship Id="rId1" Type="http://schemas.openxmlformats.org/officeDocument/2006/relationships/tags" Target="../tags/tag15.xml"/><Relationship Id="rId6" Type="http://schemas.microsoft.com/office/2007/relationships/hdphoto" Target="../media/hdphoto11.wdp"/><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9.xml"/><Relationship Id="rId7" Type="http://schemas.openxmlformats.org/officeDocument/2006/relationships/image" Target="../media/image34.png"/><Relationship Id="rId2" Type="http://schemas.openxmlformats.org/officeDocument/2006/relationships/slideLayout" Target="../slideLayouts/slideLayout23.xml"/><Relationship Id="rId1" Type="http://schemas.openxmlformats.org/officeDocument/2006/relationships/tags" Target="../tags/tag16.xml"/><Relationship Id="rId6" Type="http://schemas.microsoft.com/office/2007/relationships/hdphoto" Target="../media/hdphoto11.wdp"/><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microsoft.com/office/2007/relationships/hdphoto" Target="../media/hdphoto15.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23.xml"/><Relationship Id="rId7" Type="http://schemas.openxmlformats.org/officeDocument/2006/relationships/image" Target="../media/image34.png"/><Relationship Id="rId2" Type="http://schemas.openxmlformats.org/officeDocument/2006/relationships/slideLayout" Target="../slideLayouts/slideLayout23.xml"/><Relationship Id="rId1" Type="http://schemas.openxmlformats.org/officeDocument/2006/relationships/tags" Target="../tags/tag17.xml"/><Relationship Id="rId6" Type="http://schemas.microsoft.com/office/2007/relationships/hdphoto" Target="../media/hdphoto11.wdp"/><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1.xml"/><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audio" Target="../media/audio4.wav"/><Relationship Id="rId4" Type="http://schemas.openxmlformats.org/officeDocument/2006/relationships/audio" Target="../media/audio3.wav"/></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16.png"/><Relationship Id="rId12" Type="http://schemas.microsoft.com/office/2007/relationships/hdphoto" Target="../media/hdphoto3.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11" Type="http://schemas.openxmlformats.org/officeDocument/2006/relationships/image" Target="../media/image19.png"/><Relationship Id="rId5" Type="http://schemas.openxmlformats.org/officeDocument/2006/relationships/image" Target="../media/image15.png"/><Relationship Id="rId15" Type="http://schemas.openxmlformats.org/officeDocument/2006/relationships/image" Target="../media/image14.png"/><Relationship Id="rId10" Type="http://schemas.microsoft.com/office/2007/relationships/hdphoto" Target="../media/hdphoto2.wdp"/><Relationship Id="rId4" Type="http://schemas.openxmlformats.org/officeDocument/2006/relationships/image" Target="../media/image11.jpeg"/><Relationship Id="rId9" Type="http://schemas.openxmlformats.org/officeDocument/2006/relationships/image" Target="../media/image18.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5.png"/><Relationship Id="rId11" Type="http://schemas.openxmlformats.org/officeDocument/2006/relationships/image" Target="../media/image23.png"/><Relationship Id="rId5" Type="http://schemas.openxmlformats.org/officeDocument/2006/relationships/image" Target="../media/image11.jpeg"/><Relationship Id="rId1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notesSlide" Target="../notesSlides/notesSlide2.xml"/><Relationship Id="rId9" Type="http://schemas.openxmlformats.org/officeDocument/2006/relationships/image" Target="../media/image22.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16.png"/><Relationship Id="rId12" Type="http://schemas.microsoft.com/office/2007/relationships/hdphoto" Target="../media/hdphoto6.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11" Type="http://schemas.openxmlformats.org/officeDocument/2006/relationships/image" Target="../media/image25.png"/><Relationship Id="rId5" Type="http://schemas.openxmlformats.org/officeDocument/2006/relationships/image" Target="../media/image15.png"/><Relationship Id="rId15" Type="http://schemas.openxmlformats.org/officeDocument/2006/relationships/image" Target="../media/image14.png"/><Relationship Id="rId10" Type="http://schemas.microsoft.com/office/2007/relationships/hdphoto" Target="../media/hdphoto5.wdp"/><Relationship Id="rId4" Type="http://schemas.openxmlformats.org/officeDocument/2006/relationships/image" Target="../media/image11.jpeg"/><Relationship Id="rId9" Type="http://schemas.openxmlformats.org/officeDocument/2006/relationships/image" Target="../media/image24.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8.wdp"/><Relationship Id="rId3" Type="http://schemas.openxmlformats.org/officeDocument/2006/relationships/slideLayout" Target="../slideLayouts/slideLayout1.xml"/><Relationship Id="rId7" Type="http://schemas.openxmlformats.org/officeDocument/2006/relationships/image" Target="../media/image12.png"/><Relationship Id="rId12" Type="http://schemas.openxmlformats.org/officeDocument/2006/relationships/image" Target="../media/image27.png"/><Relationship Id="rId2" Type="http://schemas.openxmlformats.org/officeDocument/2006/relationships/audio" Target="../media/media2.wav"/><Relationship Id="rId16" Type="http://schemas.openxmlformats.org/officeDocument/2006/relationships/image" Target="../media/image14.png"/><Relationship Id="rId1" Type="http://schemas.microsoft.com/office/2007/relationships/media" Target="../media/media2.wav"/><Relationship Id="rId6" Type="http://schemas.openxmlformats.org/officeDocument/2006/relationships/image" Target="../media/image15.png"/><Relationship Id="rId11" Type="http://schemas.microsoft.com/office/2007/relationships/hdphoto" Target="../media/hdphoto7.wdp"/><Relationship Id="rId5" Type="http://schemas.openxmlformats.org/officeDocument/2006/relationships/image" Target="../media/image11.jpeg"/><Relationship Id="rId1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notesSlide" Target="../notesSlides/notesSlide3.xml"/><Relationship Id="rId9" Type="http://schemas.openxmlformats.org/officeDocument/2006/relationships/image" Target="../media/image17.pn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16.png"/><Relationship Id="rId12" Type="http://schemas.microsoft.com/office/2007/relationships/hdphoto" Target="../media/hdphoto9.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11" Type="http://schemas.openxmlformats.org/officeDocument/2006/relationships/image" Target="../media/image28.png"/><Relationship Id="rId5" Type="http://schemas.openxmlformats.org/officeDocument/2006/relationships/image" Target="../media/image15.png"/><Relationship Id="rId15" Type="http://schemas.openxmlformats.org/officeDocument/2006/relationships/image" Target="../media/image14.png"/><Relationship Id="rId10" Type="http://schemas.microsoft.com/office/2007/relationships/hdphoto" Target="../media/hdphoto4.wdp"/><Relationship Id="rId4" Type="http://schemas.openxmlformats.org/officeDocument/2006/relationships/image" Target="../media/image11.jpeg"/><Relationship Id="rId9" Type="http://schemas.openxmlformats.org/officeDocument/2006/relationships/image" Target="../media/image23.pn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32" y="-19522"/>
            <a:ext cx="1233685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60000"/>
              <a:lumOff val="40000"/>
            </a:schemeClr>
          </a:solidFill>
          <a:ln>
            <a:noFill/>
          </a:ln>
          <a:effectLst>
            <a:outerShdw dist="50800" dir="5400000" algn="ctr" rotWithShape="0">
              <a:srgbClr val="000000">
                <a:alpha val="26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lowchart: Document 17"/>
          <p:cNvSpPr/>
          <p:nvPr/>
        </p:nvSpPr>
        <p:spPr>
          <a:xfrm>
            <a:off x="-57598" y="14346"/>
            <a:ext cx="1233685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0">
            <a:scrgbClr r="0" g="0" b="0"/>
          </a:lnRef>
          <a:fillRef idx="0">
            <a:scrgbClr r="0" g="0" b="0"/>
          </a:fillRef>
          <a:effectRef idx="0">
            <a:scrgbClr r="0" g="0" b="0"/>
          </a:effectRef>
          <a:fontRef idx="minor">
            <a:schemeClr val="lt1"/>
          </a:fontRef>
        </p:style>
        <p:txBody>
          <a:bodyPr lIns="121871" tIns="60936" rIns="121871" bIns="609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3715016" y="2946587"/>
            <a:ext cx="7937956"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 name="Group 9"/>
          <p:cNvGrpSpPr/>
          <p:nvPr/>
        </p:nvGrpSpPr>
        <p:grpSpPr>
          <a:xfrm>
            <a:off x="2421486" y="2867441"/>
            <a:ext cx="1323109" cy="1323109"/>
            <a:chOff x="1212273" y="1084984"/>
            <a:chExt cx="992332" cy="992332"/>
          </a:xfrm>
          <a:solidFill>
            <a:srgbClr val="00B0F0"/>
          </a:solidFill>
          <a:scene3d>
            <a:camera prst="orthographicFront">
              <a:rot lat="0" lon="0" rev="0"/>
            </a:camera>
            <a:lightRig rig="balanced" dir="t">
              <a:rot lat="0" lon="0" rev="8700000"/>
            </a:lightRig>
          </a:scene3d>
        </p:grpSpPr>
        <p:sp>
          <p:nvSpPr>
            <p:cNvPr id="9" name="Oval 8"/>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1" name="Group 20"/>
          <p:cNvGrpSpPr/>
          <p:nvPr/>
        </p:nvGrpSpPr>
        <p:grpSpPr>
          <a:xfrm>
            <a:off x="-817096" y="-711057"/>
            <a:ext cx="3292844" cy="3062308"/>
            <a:chOff x="-2957976" y="-1125796"/>
            <a:chExt cx="2469633" cy="2296731"/>
          </a:xfrm>
        </p:grpSpPr>
        <p:sp>
          <p:nvSpPr>
            <p:cNvPr id="26" name="Oval 25"/>
            <p:cNvSpPr/>
            <p:nvPr/>
          </p:nvSpPr>
          <p:spPr>
            <a:xfrm rot="9814622">
              <a:off x="-2957976" y="-1125796"/>
              <a:ext cx="2469633" cy="2296731"/>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Oval 24"/>
            <p:cNvSpPr/>
            <p:nvPr/>
          </p:nvSpPr>
          <p:spPr>
            <a:xfrm rot="968493">
              <a:off x="-2721155" y="-827037"/>
              <a:ext cx="2069022" cy="1931010"/>
            </a:xfrm>
            <a:prstGeom prst="ellipse">
              <a:avLst/>
            </a:prstGeom>
            <a:solidFill>
              <a:schemeClr val="accent1">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Oval 18"/>
            <p:cNvSpPr/>
            <p:nvPr/>
          </p:nvSpPr>
          <p:spPr>
            <a:xfrm rot="2150288">
              <a:off x="-2540893" y="-528917"/>
              <a:ext cx="1825297" cy="1583730"/>
            </a:xfrm>
            <a:prstGeom prst="ellipse">
              <a:avLst/>
            </a:prstGeom>
            <a:solidFill>
              <a:srgbClr val="FFFF9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8" name="TextBox 27"/>
          <p:cNvSpPr txBox="1"/>
          <p:nvPr/>
        </p:nvSpPr>
        <p:spPr>
          <a:xfrm>
            <a:off x="-189549" y="727077"/>
            <a:ext cx="2382188" cy="738599"/>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Arial" panose="020B0604020202020204" pitchFamily="34" charset="0"/>
                <a:ea typeface="Arial-Rounded" panose="020B0500000000000000" pitchFamily="34" charset="0"/>
                <a:cs typeface="Arial" panose="020B0604020202020204" pitchFamily="34" charset="0"/>
              </a:rPr>
              <a:t>Tuần</a:t>
            </a:r>
            <a:r>
              <a:rPr kumimoji="0" lang="en-US" sz="4000" b="1" i="0" u="none" strike="noStrike" kern="1200" cap="none" spc="0" normalizeH="0" baseline="0" noProof="0" dirty="0">
                <a:ln>
                  <a:noFill/>
                </a:ln>
                <a:solidFill>
                  <a:srgbClr val="00B0F0"/>
                </a:solidFill>
                <a:effectLst/>
                <a:uLnTx/>
                <a:uFillTx/>
                <a:latin typeface="Arial" panose="020B0604020202020204" pitchFamily="34" charset="0"/>
                <a:ea typeface="Arial-Rounded" panose="020B0500000000000000" pitchFamily="34" charset="0"/>
                <a:cs typeface="Arial" panose="020B0604020202020204" pitchFamily="34" charset="0"/>
              </a:rPr>
              <a:t> 19</a:t>
            </a:r>
          </a:p>
        </p:txBody>
      </p:sp>
      <p:sp>
        <p:nvSpPr>
          <p:cNvPr id="29" name="TextBox 28"/>
          <p:cNvSpPr txBox="1"/>
          <p:nvPr/>
        </p:nvSpPr>
        <p:spPr>
          <a:xfrm>
            <a:off x="2173567" y="483515"/>
            <a:ext cx="9550400" cy="1231042"/>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3175">
                  <a:solidFill>
                    <a:prstClr val="white"/>
                  </a:solidFill>
                </a:ln>
                <a:solidFill>
                  <a:prstClr val="white"/>
                </a:solidFill>
                <a:effectLst/>
                <a:uLnTx/>
                <a:uFillTx/>
                <a:latin typeface="Arial" panose="020B0604020202020204" pitchFamily="34" charset="0"/>
                <a:ea typeface="Arial-Rounded" pitchFamily="34" charset="0"/>
                <a:cs typeface="Arial" panose="020B0604020202020204" pitchFamily="34" charset="0"/>
              </a:rPr>
              <a:t>VẺ ĐẸP QUANH EM</a:t>
            </a:r>
          </a:p>
        </p:txBody>
      </p:sp>
      <p:sp>
        <p:nvSpPr>
          <p:cNvPr id="33" name="TextBox 32"/>
          <p:cNvSpPr txBox="1"/>
          <p:nvPr/>
        </p:nvSpPr>
        <p:spPr>
          <a:xfrm>
            <a:off x="2463579" y="2890245"/>
            <a:ext cx="1320800" cy="1272143"/>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Bài</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267" b="1" dirty="0">
                <a:solidFill>
                  <a:prstClr val="white"/>
                </a:solidFill>
                <a:latin typeface="Arial" panose="020B0604020202020204" pitchFamily="34" charset="0"/>
                <a:ea typeface="Arial-Rounded" pitchFamily="34" charset="0"/>
                <a:cs typeface="Arial" panose="020B0604020202020204" pitchFamily="34" charset="0"/>
              </a:rPr>
              <a:t>2</a:t>
            </a:r>
            <a:endParaRPr kumimoji="0" lang="en-US" sz="4267" b="1"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sp>
        <p:nvSpPr>
          <p:cNvPr id="24" name="TextBox 23"/>
          <p:cNvSpPr txBox="1"/>
          <p:nvPr/>
        </p:nvSpPr>
        <p:spPr>
          <a:xfrm>
            <a:off x="3694950" y="4480744"/>
            <a:ext cx="7229504" cy="800154"/>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 panose="020B0604020202020204" pitchFamily="34" charset="0"/>
                <a:ea typeface="Arial-Rounded" pitchFamily="34" charset="0"/>
                <a:cs typeface="Arial" panose="020B0604020202020204" pitchFamily="34" charset="0"/>
              </a:rPr>
              <a:t>Mùa</a:t>
            </a: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Arial-Rounded" pitchFamily="34" charset="0"/>
                <a:cs typeface="Arial" panose="020B0604020202020204" pitchFamily="34" charset="0"/>
              </a:rPr>
              <a:t> n</a:t>
            </a:r>
            <a:r>
              <a:rPr kumimoji="0" lang="vi-VN" sz="4400" b="1" i="0" u="none" strike="noStrike" kern="1200" cap="none" spc="0" normalizeH="0" baseline="0" noProof="0" dirty="0">
                <a:ln>
                  <a:noFill/>
                </a:ln>
                <a:solidFill>
                  <a:srgbClr val="0070C0"/>
                </a:solidFill>
                <a:effectLst/>
                <a:uLnTx/>
                <a:uFillTx/>
                <a:latin typeface="Arial" panose="020B0604020202020204" pitchFamily="34" charset="0"/>
                <a:ea typeface="Arial-Rounded" pitchFamily="34" charset="0"/>
                <a:cs typeface="Arial" panose="020B0604020202020204" pitchFamily="34" charset="0"/>
              </a:rPr>
              <a:t>ư</a:t>
            </a:r>
            <a:r>
              <a:rPr kumimoji="0" lang="en-US" sz="4400" b="1" i="0" u="none" strike="noStrike" kern="1200" cap="none" spc="0" normalizeH="0" baseline="0" noProof="0" dirty="0" err="1">
                <a:ln>
                  <a:noFill/>
                </a:ln>
                <a:solidFill>
                  <a:srgbClr val="0070C0"/>
                </a:solidFill>
                <a:effectLst/>
                <a:uLnTx/>
                <a:uFillTx/>
                <a:latin typeface="Arial" panose="020B0604020202020204" pitchFamily="34" charset="0"/>
                <a:ea typeface="Arial-Rounded" pitchFamily="34" charset="0"/>
                <a:cs typeface="Arial" panose="020B0604020202020204" pitchFamily="34" charset="0"/>
              </a:rPr>
              <a:t>ớc</a:t>
            </a: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Arial-Rounded" pitchFamily="34"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Arial" panose="020B0604020202020204" pitchFamily="34" charset="0"/>
                <a:ea typeface="Arial-Rounded" pitchFamily="34" charset="0"/>
                <a:cs typeface="Arial" panose="020B0604020202020204" pitchFamily="34" charset="0"/>
              </a:rPr>
              <a:t>nổi</a:t>
            </a: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Arial-Rounded" pitchFamily="34" charset="0"/>
                <a:cs typeface="Arial" panose="020B0604020202020204" pitchFamily="34" charset="0"/>
              </a:rPr>
              <a:t> (</a:t>
            </a:r>
            <a:r>
              <a:rPr kumimoji="0" lang="en-US" sz="4400" b="1" i="0" u="none" strike="noStrike" kern="1200" cap="none" spc="0" normalizeH="0" baseline="0" noProof="0" dirty="0" err="1">
                <a:ln>
                  <a:noFill/>
                </a:ln>
                <a:solidFill>
                  <a:srgbClr val="0070C0"/>
                </a:solidFill>
                <a:effectLst/>
                <a:uLnTx/>
                <a:uFillTx/>
                <a:latin typeface="Arial" panose="020B0604020202020204" pitchFamily="34" charset="0"/>
                <a:ea typeface="Arial-Rounded" pitchFamily="34" charset="0"/>
                <a:cs typeface="Arial" panose="020B0604020202020204" pitchFamily="34" charset="0"/>
              </a:rPr>
              <a:t>Tiết</a:t>
            </a: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Arial-Rounded" pitchFamily="34" charset="0"/>
                <a:cs typeface="Arial" panose="020B0604020202020204" pitchFamily="34" charset="0"/>
              </a:rPr>
              <a:t> 1 + 2)</a:t>
            </a:r>
          </a:p>
        </p:txBody>
      </p:sp>
      <p:pic>
        <p:nvPicPr>
          <p:cNvPr id="2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sp>
        <p:nvSpPr>
          <p:cNvPr id="22" name="TextBox 21">
            <a:extLst>
              <a:ext uri="{FF2B5EF4-FFF2-40B4-BE49-F238E27FC236}">
                <a16:creationId xmlns:a16="http://schemas.microsoft.com/office/drawing/2014/main" id="{7E2F03B0-A55A-488F-953D-057EEDA3861F}"/>
              </a:ext>
            </a:extLst>
          </p:cNvPr>
          <p:cNvSpPr txBox="1"/>
          <p:nvPr/>
        </p:nvSpPr>
        <p:spPr>
          <a:xfrm>
            <a:off x="3894489" y="3198887"/>
            <a:ext cx="6741935" cy="800154"/>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Arial-Rounded" pitchFamily="34" charset="0"/>
                <a:cs typeface="Arial" panose="020B0604020202020204" pitchFamily="34" charset="0"/>
              </a:rPr>
              <a:t> ĐỌC</a:t>
            </a:r>
          </a:p>
        </p:txBody>
      </p:sp>
      <p:sp>
        <p:nvSpPr>
          <p:cNvPr id="27" name="TextBox 26">
            <a:extLst>
              <a:ext uri="{FF2B5EF4-FFF2-40B4-BE49-F238E27FC236}">
                <a16:creationId xmlns:a16="http://schemas.microsoft.com/office/drawing/2014/main" id="{ACB0C9EC-4EF3-47A7-AF50-3F68CF04492A}"/>
              </a:ext>
            </a:extLst>
          </p:cNvPr>
          <p:cNvSpPr txBox="1"/>
          <p:nvPr/>
        </p:nvSpPr>
        <p:spPr>
          <a:xfrm>
            <a:off x="3694950" y="5361695"/>
            <a:ext cx="7229504" cy="800154"/>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Arial-Rounded" pitchFamily="34" charset="0"/>
                <a:cs typeface="Arial" panose="020B0604020202020204" pitchFamily="34" charset="0"/>
              </a:rPr>
              <a:t>Trang 12</a:t>
            </a:r>
          </a:p>
        </p:txBody>
      </p:sp>
      <p:pic>
        <p:nvPicPr>
          <p:cNvPr id="3" name="Picture 2">
            <a:extLst>
              <a:ext uri="{FF2B5EF4-FFF2-40B4-BE49-F238E27FC236}">
                <a16:creationId xmlns:a16="http://schemas.microsoft.com/office/drawing/2014/main" id="{CBFF5D56-335F-4665-83BA-A61C823161B6}"/>
              </a:ext>
            </a:extLst>
          </p:cNvPr>
          <p:cNvPicPr>
            <a:picLocks noChangeAspect="1"/>
          </p:cNvPicPr>
          <p:nvPr/>
        </p:nvPicPr>
        <p:blipFill>
          <a:blip r:embed="rId4"/>
          <a:stretch>
            <a:fillRect/>
          </a:stretch>
        </p:blipFill>
        <p:spPr>
          <a:xfrm>
            <a:off x="0" y="4211463"/>
            <a:ext cx="2234153" cy="2632191"/>
          </a:xfrm>
          <a:prstGeom prst="rect">
            <a:avLst/>
          </a:prstGeom>
        </p:spPr>
      </p:pic>
      <p:pic>
        <p:nvPicPr>
          <p:cNvPr id="30" name="Picture 29">
            <a:extLst>
              <a:ext uri="{FF2B5EF4-FFF2-40B4-BE49-F238E27FC236}">
                <a16:creationId xmlns:a16="http://schemas.microsoft.com/office/drawing/2014/main" id="{9B4970C8-D74A-4590-8DFF-3E9753320F10}"/>
              </a:ext>
            </a:extLst>
          </p:cNvPr>
          <p:cNvPicPr>
            <a:picLocks noChangeAspect="1"/>
          </p:cNvPicPr>
          <p:nvPr/>
        </p:nvPicPr>
        <p:blipFill>
          <a:blip r:embed="rId4"/>
          <a:stretch>
            <a:fillRect/>
          </a:stretch>
        </p:blipFill>
        <p:spPr>
          <a:xfrm>
            <a:off x="10755984" y="5153511"/>
            <a:ext cx="1436016" cy="1691858"/>
          </a:xfrm>
          <a:prstGeom prst="rect">
            <a:avLst/>
          </a:prstGeom>
        </p:spPr>
      </p:pic>
    </p:spTree>
    <p:extLst>
      <p:ext uri="{BB962C8B-B14F-4D97-AF65-F5344CB8AC3E}">
        <p14:creationId xmlns:p14="http://schemas.microsoft.com/office/powerpoint/2010/main" val="423878463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16738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8">
            <a:extLst>
              <a:ext uri="{FF2B5EF4-FFF2-40B4-BE49-F238E27FC236}">
                <a16:creationId xmlns:a16="http://schemas.microsoft.com/office/drawing/2014/main" id="{DD2E109B-AA33-4E0D-A6DD-CEA06659FEBA}"/>
              </a:ext>
            </a:extLst>
          </p:cNvPr>
          <p:cNvSpPr>
            <a:spLocks noChangeArrowheads="1"/>
          </p:cNvSpPr>
          <p:nvPr>
            <p:custDataLst>
              <p:tags r:id="rId1"/>
            </p:custDataLst>
          </p:nvPr>
        </p:nvSpPr>
        <p:spPr bwMode="auto">
          <a:xfrm>
            <a:off x="2550850" y="2819400"/>
            <a:ext cx="736123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0" b="1" i="0" u="none" strike="noStrike" kern="1200" cap="none" spc="0" normalizeH="0" baseline="0" noProof="0" dirty="0" err="1">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Bài</a:t>
            </a:r>
            <a:r>
              <a:rPr kumimoji="0" lang="en-US" altLang="zh-CN" sz="60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 2: </a:t>
            </a:r>
            <a:r>
              <a:rPr kumimoji="0" lang="en-US" altLang="zh-CN" sz="6000" b="1" i="0" u="none" strike="noStrike" kern="1200" cap="none" spc="0" normalizeH="0" baseline="0" noProof="0" dirty="0" err="1">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Mùa</a:t>
            </a:r>
            <a:r>
              <a:rPr kumimoji="0" lang="en-US" altLang="zh-CN" sz="60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altLang="zh-CN" sz="6000" b="1" i="0" u="none" strike="noStrike" kern="1200" cap="none" spc="0" normalizeH="0" baseline="0" noProof="0" dirty="0" err="1">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nước</a:t>
            </a:r>
            <a:r>
              <a:rPr kumimoji="0" lang="en-US" altLang="zh-CN" sz="60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altLang="zh-CN" sz="6000" b="1" i="0" u="none" strike="noStrike" kern="1200" cap="none" spc="0" normalizeH="0" baseline="0" noProof="0" dirty="0" err="1">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nổi</a:t>
            </a:r>
            <a:endParaRPr kumimoji="0" lang="en-US" altLang="zh-CN" sz="60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3" name="18">
            <a:extLst>
              <a:ext uri="{FF2B5EF4-FFF2-40B4-BE49-F238E27FC236}">
                <a16:creationId xmlns:a16="http://schemas.microsoft.com/office/drawing/2014/main" id="{D4F4C407-A1D9-4119-AB3E-CCA0C5A3DD5C}"/>
              </a:ext>
            </a:extLst>
          </p:cNvPr>
          <p:cNvSpPr>
            <a:spLocks noChangeArrowheads="1"/>
          </p:cNvSpPr>
          <p:nvPr>
            <p:custDataLst>
              <p:tags r:id="rId2"/>
            </p:custDataLst>
          </p:nvPr>
        </p:nvSpPr>
        <p:spPr bwMode="auto">
          <a:xfrm>
            <a:off x="2415383" y="4385271"/>
            <a:ext cx="736123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6000" b="1" dirty="0">
                <a:solidFill>
                  <a:srgbClr val="002060"/>
                </a:solidFill>
                <a:latin typeface="Arial" panose="020B0604020202020204" pitchFamily="34" charset="0"/>
                <a:ea typeface="Arial-Rounded" panose="020B0500000000000000" pitchFamily="34" charset="0"/>
                <a:cs typeface="Arial" panose="020B0604020202020204" pitchFamily="34" charset="0"/>
              </a:rPr>
              <a:t>(Trang 12)</a:t>
            </a:r>
            <a:endParaRPr kumimoji="0" lang="en-US" altLang="zh-CN" sz="60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4" name="18">
            <a:extLst>
              <a:ext uri="{FF2B5EF4-FFF2-40B4-BE49-F238E27FC236}">
                <a16:creationId xmlns:a16="http://schemas.microsoft.com/office/drawing/2014/main" id="{6103A6AA-B010-471B-9473-82AE28765675}"/>
              </a:ext>
            </a:extLst>
          </p:cNvPr>
          <p:cNvSpPr>
            <a:spLocks noChangeArrowheads="1"/>
          </p:cNvSpPr>
          <p:nvPr>
            <p:custDataLst>
              <p:tags r:id="rId3"/>
            </p:custDataLst>
          </p:nvPr>
        </p:nvSpPr>
        <p:spPr bwMode="auto">
          <a:xfrm>
            <a:off x="2567783" y="1549399"/>
            <a:ext cx="736123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6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Tiếng</a:t>
            </a:r>
            <a:r>
              <a:rPr kumimoji="0" lang="en-US" altLang="zh-CN" sz="6000" b="1" i="0" u="none" strike="noStrike" kern="1200" cap="none" spc="0" normalizeH="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altLang="zh-CN" sz="6000" b="1" i="0" u="none" strike="noStrike" kern="1200" cap="none" spc="0" normalizeH="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Việt</a:t>
            </a:r>
            <a:r>
              <a:rPr kumimoji="0" lang="en-US" altLang="zh-CN" sz="6000" b="1" i="0" u="none" strike="noStrike" kern="1200" cap="none" spc="0" normalizeH="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2</a:t>
            </a:r>
            <a:endParaRPr kumimoji="0" lang="en-US" altLang="zh-CN" sz="60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5" name="TextBox 4">
            <a:extLst>
              <a:ext uri="{FF2B5EF4-FFF2-40B4-BE49-F238E27FC236}">
                <a16:creationId xmlns:a16="http://schemas.microsoft.com/office/drawing/2014/main" id="{FB5DA05A-984F-4CA1-80D0-CC1CA1BB0978}"/>
              </a:ext>
            </a:extLst>
          </p:cNvPr>
          <p:cNvSpPr txBox="1"/>
          <p:nvPr/>
        </p:nvSpPr>
        <p:spPr>
          <a:xfrm>
            <a:off x="9213011" y="6176513"/>
            <a:ext cx="2027078"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5554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750">
        <p15:prstTrans prst="curtains"/>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1671619" y="821919"/>
            <a:ext cx="7739437"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Bức</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này</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vẽ</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cảnh</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gì</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t>
            </a:r>
          </a:p>
        </p:txBody>
      </p:sp>
      <p:pic>
        <p:nvPicPr>
          <p:cNvPr id="5" name="Picture 4">
            <a:extLst>
              <a:ext uri="{FF2B5EF4-FFF2-40B4-BE49-F238E27FC236}">
                <a16:creationId xmlns:a16="http://schemas.microsoft.com/office/drawing/2014/main" id="{057CF201-CA65-4720-B676-A7D81791D53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1473198" y="1761067"/>
            <a:ext cx="9478728" cy="4245739"/>
          </a:xfrm>
          <a:prstGeom prst="round2SameRect">
            <a:avLst>
              <a:gd name="adj1" fmla="val 0"/>
              <a:gd name="adj2" fmla="val 31355"/>
            </a:avLst>
          </a:prstGeom>
        </p:spPr>
      </p:pic>
      <p:sp>
        <p:nvSpPr>
          <p:cNvPr id="4" name="TextBox 3">
            <a:extLst>
              <a:ext uri="{FF2B5EF4-FFF2-40B4-BE49-F238E27FC236}">
                <a16:creationId xmlns:a16="http://schemas.microsoft.com/office/drawing/2014/main" id="{6D33E8BD-ECDD-44D3-BD84-73F03C5D3C72}"/>
              </a:ext>
            </a:extLst>
          </p:cNvPr>
          <p:cNvSpPr txBox="1"/>
          <p:nvPr/>
        </p:nvSpPr>
        <p:spPr>
          <a:xfrm>
            <a:off x="9213011" y="6176513"/>
            <a:ext cx="2027078" cy="500332"/>
          </a:xfrm>
          <a:prstGeom prst="rect">
            <a:avLst/>
          </a:prstGeom>
          <a:solidFill>
            <a:schemeClr val="accent2"/>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anim calcmode="lin" valueType="num">
                                      <p:cBhvr>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82529"/>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3569465" y="124243"/>
            <a:ext cx="3920855" cy="65883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6721" y="608068"/>
            <a:ext cx="11915946" cy="5768054"/>
          </a:xfrm>
          <a:prstGeom prst="rect">
            <a:avLst/>
          </a:prstGeom>
          <a:noFill/>
        </p:spPr>
        <p:txBody>
          <a:bodyPr wrap="square" rtlCol="0">
            <a:spAutoFit/>
          </a:bodyPr>
          <a:lstStyle/>
          <a:p>
            <a:pPr marL="44450" marR="0" lvl="0" indent="0" algn="just" defTabSz="914400" rtl="0" eaLnBrk="1" fontAlgn="auto" latinLnBrk="0" hangingPunct="1">
              <a:lnSpc>
                <a:spcPct val="130000"/>
              </a:lnSpc>
              <a:spcBef>
                <a:spcPts val="0"/>
              </a:spcBef>
              <a:spcAft>
                <a:spcPts val="0"/>
              </a:spcAft>
              <a:buClrTx/>
              <a:buSzTx/>
              <a:buFontTx/>
              <a:buNone/>
              <a:tabLst/>
              <a:defRPr/>
            </a:pPr>
            <a:r>
              <a:rPr kumimoji="0" lang="vi-VN" sz="22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3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3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3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22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2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pic>
        <p:nvPicPr>
          <p:cNvPr id="2" name="Mùa nước nổi_HTS">
            <a:hlinkClick r:id="" action="ppaction://media"/>
            <a:extLst>
              <a:ext uri="{FF2B5EF4-FFF2-40B4-BE49-F238E27FC236}">
                <a16:creationId xmlns:a16="http://schemas.microsoft.com/office/drawing/2014/main" id="{9EE24C58-5CB2-4697-BBCD-F897899237A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6721" y="124243"/>
            <a:ext cx="487363" cy="487363"/>
          </a:xfrm>
          <a:prstGeom prst="rect">
            <a:avLst/>
          </a:prstGeom>
        </p:spPr>
      </p:pic>
    </p:spTree>
    <p:custDataLst>
      <p:tags r:id="rId1"/>
    </p:custDataLst>
    <p:extLst>
      <p:ext uri="{BB962C8B-B14F-4D97-AF65-F5344CB8AC3E}">
        <p14:creationId xmlns:p14="http://schemas.microsoft.com/office/powerpoint/2010/main" val="411512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8" name="Text Box 4"/>
          <p:cNvSpPr txBox="1"/>
          <p:nvPr/>
        </p:nvSpPr>
        <p:spPr>
          <a:xfrm>
            <a:off x="1577008" y="1503754"/>
            <a:ext cx="9674087" cy="2702082"/>
          </a:xfrm>
          <a:prstGeom prst="rect">
            <a:avLst/>
          </a:prstGeom>
          <a:noFill/>
          <a:ln w="9525">
            <a:noFill/>
          </a:ln>
        </p:spPr>
        <p:txBody>
          <a:bodyPr wrap="square" lIns="121917" tIns="60958" rIns="121917" bIns="60958">
            <a:spAutoFit/>
          </a:bodyPr>
          <a:lstStyle/>
          <a:p>
            <a:pPr marL="0" marR="0" lvl="0" indent="0" algn="ctr" defTabSz="1219200" rtl="0" eaLnBrk="1" fontAlgn="auto" latinLnBrk="0" hangingPunct="1">
              <a:lnSpc>
                <a:spcPct val="200000"/>
              </a:lnSpc>
              <a:spcBef>
                <a:spcPct val="50000"/>
              </a:spcBef>
              <a:spcAft>
                <a:spcPts val="0"/>
              </a:spcAft>
              <a:buClrTx/>
              <a:buSzTx/>
              <a:buFontTx/>
              <a:buNone/>
              <a:tabLst/>
              <a:defRPr/>
            </a:pPr>
            <a:r>
              <a:rPr kumimoji="0" lang="en-US" altLang="en-US" sz="4000" b="1" i="0" u="none" strike="noStrike" kern="1200" cap="none" spc="0" normalizeH="0" baseline="0" noProof="0" dirty="0" err="1">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Chú</a:t>
            </a:r>
            <a:r>
              <a:rPr kumimoji="0" lang="en-US" altLang="en-US" sz="4000" b="1" i="0" u="none" strike="noStrike" kern="1200" cap="none" spc="0" normalizeH="0" baseline="0" noProof="0" dirty="0">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 ý </a:t>
            </a:r>
            <a:r>
              <a:rPr kumimoji="0" lang="en-US" altLang="en-US" sz="4000" b="1" i="0" u="none" strike="noStrike" kern="1200" cap="none" spc="0" normalizeH="0" baseline="0" noProof="0" dirty="0" err="1">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giọng</a:t>
            </a:r>
            <a:r>
              <a:rPr kumimoji="0" lang="en-US" altLang="en-US" sz="4000" b="1" i="0" u="none" strike="noStrike" kern="1200" cap="none" spc="0" normalizeH="0" baseline="0" noProof="0" dirty="0">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altLang="en-US" sz="4000" b="1" i="0" u="none" strike="noStrike" kern="1200" cap="none" spc="0" normalizeH="0" baseline="0" noProof="0" dirty="0" err="1">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đọc</a:t>
            </a:r>
            <a:r>
              <a:rPr kumimoji="0" lang="en-US" altLang="en-US" sz="4000" b="1" i="0" u="none" strike="noStrike" kern="1200" cap="none" spc="0" normalizeH="0" baseline="0" noProof="0" dirty="0">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a:t>
            </a:r>
            <a:endParaRPr lang="en-US" altLang="en-US" sz="4000" b="1" dirty="0">
              <a:solidFill>
                <a:srgbClr val="FF0066"/>
              </a:solidFill>
              <a:latin typeface="Arial" panose="020B0604020202020204" pitchFamily="34" charset="0"/>
              <a:ea typeface="Arial" panose="020B0604020202020204" pitchFamily="34" charset="0"/>
              <a:cs typeface="Arial" panose="020B0604020202020204" pitchFamily="34" charset="0"/>
            </a:endParaRPr>
          </a:p>
          <a:p>
            <a:pPr marL="0" marR="0" lvl="0" indent="0" defTabSz="1219200" rtl="0" eaLnBrk="1" fontAlgn="auto" latinLnBrk="0" hangingPunct="1">
              <a:lnSpc>
                <a:spcPct val="200000"/>
              </a:lnSpc>
              <a:spcBef>
                <a:spcPct val="50000"/>
              </a:spcBef>
              <a:spcAft>
                <a:spcPts val="0"/>
              </a:spcAft>
              <a:buClrTx/>
              <a:buSzTx/>
              <a:buFontTx/>
              <a:buNone/>
              <a:tabLst/>
              <a:defRPr/>
            </a:pPr>
            <a:r>
              <a:rPr kumimoji="0" lang="en-US" altLang="en-US" sz="4000" b="1" i="0" u="none" strike="noStrike" kern="1200" cap="none" spc="0" normalizeH="0" baseline="0" noProof="0" dirty="0">
                <a:ln>
                  <a:noFill/>
                </a:ln>
                <a:solidFill>
                  <a:srgbClr val="0000CC"/>
                </a:solidFill>
                <a:effectLst/>
                <a:uLnTx/>
                <a:uFillTx/>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Đọc</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bài</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với</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giọng</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chậm</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rãi</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tình</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cảm</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a:t>
            </a:r>
            <a:endParaRPr kumimoji="0" lang="en-US" altLang="en-US" sz="4000" b="1" i="0" u="none" strike="noStrike" kern="1200" cap="none" spc="0" normalizeH="0" baseline="0" noProof="0" dirty="0">
              <a:ln>
                <a:noFill/>
              </a:ln>
              <a:solidFill>
                <a:srgbClr val="0000CC"/>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476B9EC-FC09-4619-A989-6EB3602AD912}"/>
              </a:ext>
            </a:extLst>
          </p:cNvPr>
          <p:cNvSpPr txBox="1"/>
          <p:nvPr/>
        </p:nvSpPr>
        <p:spPr>
          <a:xfrm>
            <a:off x="9213011" y="6269277"/>
            <a:ext cx="2027078" cy="369332"/>
          </a:xfrm>
          <a:prstGeom prst="rect">
            <a:avLst/>
          </a:prstGeom>
          <a:solidFill>
            <a:schemeClr val="accent2"/>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2013562"/>
      </p:ext>
    </p:extLst>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fade">
                                      <p:cBhvr>
                                        <p:cTn id="7" dur="1000"/>
                                        <p:tgtEl>
                                          <p:spTgt spid="67588"/>
                                        </p:tgtEl>
                                      </p:cBhvr>
                                    </p:animEffect>
                                    <p:anim calcmode="lin" valueType="num">
                                      <p:cBhvr>
                                        <p:cTn id="8" dur="1000" fill="hold"/>
                                        <p:tgtEl>
                                          <p:spTgt spid="67588"/>
                                        </p:tgtEl>
                                        <p:attrNameLst>
                                          <p:attrName>ppt_x</p:attrName>
                                        </p:attrNameLst>
                                      </p:cBhvr>
                                      <p:tavLst>
                                        <p:tav tm="0">
                                          <p:val>
                                            <p:strVal val="#ppt_x"/>
                                          </p:val>
                                        </p:tav>
                                        <p:tav tm="100000">
                                          <p:val>
                                            <p:strVal val="#ppt_x"/>
                                          </p:val>
                                        </p:tav>
                                      </p:tavLst>
                                    </p:anim>
                                    <p:anim calcmode="lin" valueType="num">
                                      <p:cBhvr>
                                        <p:cTn id="9" dur="1000" fill="hold"/>
                                        <p:tgtEl>
                                          <p:spTgt spid="67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69277"/>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3569465" y="124243"/>
            <a:ext cx="3920855" cy="65883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19932" y="821247"/>
            <a:ext cx="10988299" cy="5262979"/>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6" name="Straight Connector 5"/>
          <p:cNvCxnSpPr/>
          <p:nvPr/>
        </p:nvCxnSpPr>
        <p:spPr>
          <a:xfrm>
            <a:off x="5469896" y="1217178"/>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59607" y="1930119"/>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767080" y="2304886"/>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085927" y="3409531"/>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86900" y="4143794"/>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95978" y="4511395"/>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33591" y="5600636"/>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7585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73862" y="6264562"/>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3210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par>
                                <p:cTn id="17" presetID="2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par>
                                <p:cTn id="31" presetID="22" presetClass="entr" presetSubtype="4"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up)">
                                      <p:cBhvr>
                                        <p:cTn id="41" dur="500"/>
                                        <p:tgtEl>
                                          <p:spTgt spid="12"/>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up)">
                                      <p:cBhvr>
                                        <p:cTn id="44" dur="500"/>
                                        <p:tgtEl>
                                          <p:spTgt spid="17"/>
                                        </p:tgtEl>
                                      </p:cBhvr>
                                    </p:animEffect>
                                  </p:childTnLst>
                                </p:cTn>
                              </p:par>
                              <p:par>
                                <p:cTn id="45" presetID="22" presetClass="entr" presetSubtype="4"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down)">
                                      <p:cBhvr>
                                        <p:cTn id="47" dur="500"/>
                                        <p:tgtEl>
                                          <p:spTgt spid="30"/>
                                        </p:tgtEl>
                                      </p:cBhvr>
                                    </p:animEffect>
                                  </p:childTnLst>
                                </p:cTn>
                              </p:par>
                              <p:par>
                                <p:cTn id="48" presetID="22" presetClass="entr" presetSubtype="4"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par>
                                <p:cTn id="51" presetID="22" presetClass="entr" presetSubtype="4"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down)">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down)">
                                      <p:cBhvr>
                                        <p:cTn id="58" dur="500"/>
                                        <p:tgtEl>
                                          <p:spTgt spid="5"/>
                                        </p:tgtEl>
                                      </p:cBhvr>
                                    </p:animEffect>
                                  </p:childTnLst>
                                </p:cTn>
                              </p:par>
                              <p:par>
                                <p:cTn id="59" presetID="22" presetClass="entr" presetSubtype="4"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500"/>
                                        <p:tgtEl>
                                          <p:spTgt spid="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down)">
                                      <p:cBhvr>
                                        <p:cTn id="64" dur="500"/>
                                        <p:tgtEl>
                                          <p:spTgt spid="1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down)">
                                      <p:cBhvr>
                                        <p:cTn id="67" dur="500"/>
                                        <p:tgtEl>
                                          <p:spTgt spid="18"/>
                                        </p:tgtEl>
                                      </p:cBhvr>
                                    </p:animEffect>
                                  </p:childTnLst>
                                </p:cTn>
                              </p:par>
                              <p:par>
                                <p:cTn id="68" presetID="22" presetClass="entr" presetSubtype="4"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down)">
                                      <p:cBhvr>
                                        <p:cTn id="7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0" grpId="0" animBg="1"/>
      <p:bldP spid="11" grpId="0" animBg="1"/>
      <p:bldP spid="12" grpId="0" animBg="1"/>
      <p:bldP spid="15" grpId="0" animBg="1"/>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7000" t="-2000" r="-6000" b="-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CB6570-BDFE-4C93-A8AB-D8CF32D7BA93}"/>
              </a:ext>
            </a:extLst>
          </p:cNvPr>
          <p:cNvSpPr txBox="1"/>
          <p:nvPr/>
        </p:nvSpPr>
        <p:spPr>
          <a:xfrm>
            <a:off x="8177841" y="6003985"/>
            <a:ext cx="2027078" cy="500332"/>
          </a:xfrm>
          <a:prstGeom prst="rect">
            <a:avLst/>
          </a:prstGeom>
          <a:solidFill>
            <a:schemeClr val="accent2"/>
          </a:solidFill>
        </p:spPr>
        <p:txBody>
          <a:bodyPr wrap="square" rtlCol="0">
            <a:spAutoFit/>
          </a:bodyPr>
          <a:lstStyle/>
          <a:p>
            <a:endParaRPr lang="en-US" dirty="0"/>
          </a:p>
        </p:txBody>
      </p:sp>
    </p:spTree>
    <p:extLst>
      <p:ext uri="{BB962C8B-B14F-4D97-AF65-F5344CB8AC3E}">
        <p14:creationId xmlns:p14="http://schemas.microsoft.com/office/powerpoint/2010/main" val="1148030961"/>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3" name="CHIMES.WAV"/>
          </p:stSnd>
        </p:sndAc>
      </p:transition>
    </mc:Choice>
    <mc:Fallback xmlns="">
      <p:transition spd="slow">
        <p:checker/>
        <p:sndAc>
          <p:stSnd>
            <p:snd r:embed="rId5" name="CHIMES.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4277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50382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45B6452-7753-47F1-8F93-40ECB94E6E30}"/>
              </a:ext>
            </a:extLst>
          </p:cNvPr>
          <p:cNvSpPr txBox="1"/>
          <p:nvPr/>
        </p:nvSpPr>
        <p:spPr>
          <a:xfrm>
            <a:off x="1089212" y="1515595"/>
            <a:ext cx="10675080" cy="286232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36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36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1510863"/>
            <a:ext cx="633763" cy="577380"/>
          </a:xfrm>
          <a:prstGeom prst="rect">
            <a:avLst/>
          </a:prstGeom>
        </p:spPr>
      </p:pic>
      <p:cxnSp>
        <p:nvCxnSpPr>
          <p:cNvPr id="26" name="Straight Connector 25"/>
          <p:cNvCxnSpPr/>
          <p:nvPr/>
        </p:nvCxnSpPr>
        <p:spPr>
          <a:xfrm>
            <a:off x="8496448" y="2088243"/>
            <a:ext cx="3027651"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F5D56DC-B2CC-4487-B20B-51773A66D2BA}"/>
              </a:ext>
            </a:extLst>
          </p:cNvPr>
          <p:cNvCxnSpPr>
            <a:cxnSpLocks/>
          </p:cNvCxnSpPr>
          <p:nvPr/>
        </p:nvCxnSpPr>
        <p:spPr>
          <a:xfrm flipH="1">
            <a:off x="6836525" y="2088243"/>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A445345-1C97-4283-A373-B4764C1F6B71}"/>
              </a:ext>
            </a:extLst>
          </p:cNvPr>
          <p:cNvSpPr txBox="1"/>
          <p:nvPr/>
        </p:nvSpPr>
        <p:spPr>
          <a:xfrm>
            <a:off x="3114379" y="490728"/>
            <a:ext cx="6010960" cy="1063433"/>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Aft>
                <a:spcPts val="0"/>
              </a:spcAft>
              <a:buClr>
                <a:srgbClr val="000000"/>
              </a:buClr>
              <a:buSzTx/>
              <a:buFont typeface="Arial"/>
              <a:buNone/>
              <a:tabLst/>
              <a:defRPr/>
            </a:pPr>
            <a:r>
              <a:rPr kumimoji="0" lang="vi-VN"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 name="TextBox 1">
            <a:extLst>
              <a:ext uri="{FF2B5EF4-FFF2-40B4-BE49-F238E27FC236}">
                <a16:creationId xmlns:a16="http://schemas.microsoft.com/office/drawing/2014/main" id="{239E6359-52B4-2182-C23D-7000A53A9DFA}"/>
              </a:ext>
            </a:extLst>
          </p:cNvPr>
          <p:cNvSpPr txBox="1"/>
          <p:nvPr/>
        </p:nvSpPr>
        <p:spPr>
          <a:xfrm>
            <a:off x="9213011" y="624277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2861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86B64C-8594-493E-BB18-A4A71BFCA370}"/>
              </a:ext>
            </a:extLst>
          </p:cNvPr>
          <p:cNvSpPr txBox="1"/>
          <p:nvPr/>
        </p:nvSpPr>
        <p:spPr>
          <a:xfrm>
            <a:off x="1380226" y="6323162"/>
            <a:ext cx="2027078" cy="500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832366315"/>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288600" y="1883625"/>
            <a:ext cx="606645" cy="584857"/>
          </a:xfrm>
          <a:prstGeom prst="rect">
            <a:avLst/>
          </a:prstGeom>
        </p:spPr>
      </p:pic>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341632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36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cxnSp>
        <p:nvCxnSpPr>
          <p:cNvPr id="28" name="Straight Connector 27"/>
          <p:cNvCxnSpPr/>
          <p:nvPr/>
        </p:nvCxnSpPr>
        <p:spPr>
          <a:xfrm>
            <a:off x="4300210" y="2416794"/>
            <a:ext cx="3027651"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A445345-1C97-4283-A373-B4764C1F6B71}"/>
              </a:ext>
            </a:extLst>
          </p:cNvPr>
          <p:cNvSpPr txBox="1"/>
          <p:nvPr/>
        </p:nvSpPr>
        <p:spPr>
          <a:xfrm>
            <a:off x="3300991" y="746448"/>
            <a:ext cx="6010960" cy="1063433"/>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Aft>
                <a:spcPts val="0"/>
              </a:spcAft>
              <a:buClr>
                <a:srgbClr val="000000"/>
              </a:buClr>
              <a:buSzTx/>
              <a:buFont typeface="Arial"/>
              <a:buNone/>
              <a:tabLst/>
              <a:defRPr/>
            </a:pPr>
            <a:r>
              <a:rPr kumimoji="0" lang="vi-VN"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 name="TextBox 1">
            <a:extLst>
              <a:ext uri="{FF2B5EF4-FFF2-40B4-BE49-F238E27FC236}">
                <a16:creationId xmlns:a16="http://schemas.microsoft.com/office/drawing/2014/main" id="{1AC1710D-93BB-DD10-CFA5-342E2FF59940}"/>
              </a:ext>
            </a:extLst>
          </p:cNvPr>
          <p:cNvSpPr txBox="1"/>
          <p:nvPr/>
        </p:nvSpPr>
        <p:spPr>
          <a:xfrm>
            <a:off x="9213011" y="624277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73859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792DD97F-CC75-4E4A-B417-117DCBBF01AE}"/>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76368" y="361493"/>
            <a:ext cx="1002692" cy="809965"/>
          </a:xfrm>
          <a:prstGeom prst="rect">
            <a:avLst/>
          </a:prstGeom>
        </p:spPr>
      </p:pic>
      <p:sp>
        <p:nvSpPr>
          <p:cNvPr id="35" name="TextBox 34">
            <a:extLst>
              <a:ext uri="{FF2B5EF4-FFF2-40B4-BE49-F238E27FC236}">
                <a16:creationId xmlns:a16="http://schemas.microsoft.com/office/drawing/2014/main" id="{CE0700FA-37B9-496E-A4EA-09C62F27F5D3}"/>
              </a:ext>
            </a:extLst>
          </p:cNvPr>
          <p:cNvSpPr txBox="1"/>
          <p:nvPr/>
        </p:nvSpPr>
        <p:spPr>
          <a:xfrm>
            <a:off x="1273374" y="828741"/>
            <a:ext cx="9239566" cy="9233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Ngắt nghỉ câu dài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Rectangle 35">
            <a:extLst>
              <a:ext uri="{FF2B5EF4-FFF2-40B4-BE49-F238E27FC236}">
                <a16:creationId xmlns:a16="http://schemas.microsoft.com/office/drawing/2014/main" id="{48F0DB46-517C-4B7D-906B-D04D12D7E25F}"/>
              </a:ext>
            </a:extLst>
          </p:cNvPr>
          <p:cNvSpPr/>
          <p:nvPr/>
        </p:nvSpPr>
        <p:spPr>
          <a:xfrm>
            <a:off x="1038855" y="1638706"/>
            <a:ext cx="10325990" cy="1640962"/>
          </a:xfrm>
          <a:prstGeom prst="rect">
            <a:avLst/>
          </a:prstGeom>
        </p:spPr>
        <p:txBody>
          <a:bodyPr wrap="square">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Nước trong ao hồ, trong đồng ruộng của mùa mưa hoà lẫn với nước dòng sông Cửu Long.</a:t>
            </a:r>
          </a:p>
        </p:txBody>
      </p:sp>
      <p:cxnSp>
        <p:nvCxnSpPr>
          <p:cNvPr id="41" name="Straight Connector 40">
            <a:extLst>
              <a:ext uri="{FF2B5EF4-FFF2-40B4-BE49-F238E27FC236}">
                <a16:creationId xmlns:a16="http://schemas.microsoft.com/office/drawing/2014/main" id="{DF5D56DC-B2CC-4487-B20B-51773A66D2BA}"/>
              </a:ext>
            </a:extLst>
          </p:cNvPr>
          <p:cNvCxnSpPr>
            <a:cxnSpLocks/>
          </p:cNvCxnSpPr>
          <p:nvPr/>
        </p:nvCxnSpPr>
        <p:spPr>
          <a:xfrm flipH="1">
            <a:off x="2031553" y="2679356"/>
            <a:ext cx="173152" cy="6003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7462FF8-E342-46C4-BFDB-FF953473E4D2}"/>
              </a:ext>
            </a:extLst>
          </p:cNvPr>
          <p:cNvSpPr txBox="1"/>
          <p:nvPr/>
        </p:nvSpPr>
        <p:spPr>
          <a:xfrm>
            <a:off x="9213011" y="6176513"/>
            <a:ext cx="2027078" cy="500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048705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9"/>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288600" y="1883625"/>
            <a:ext cx="606645" cy="584857"/>
          </a:xfrm>
          <a:prstGeom prst="rect">
            <a:avLst/>
          </a:prstGeom>
        </p:spPr>
      </p:pic>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341632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36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cxnSp>
        <p:nvCxnSpPr>
          <p:cNvPr id="28" name="Straight Connector 27"/>
          <p:cNvCxnSpPr/>
          <p:nvPr/>
        </p:nvCxnSpPr>
        <p:spPr>
          <a:xfrm>
            <a:off x="4300210" y="2416794"/>
            <a:ext cx="3027651"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F5D56DC-B2CC-4487-B20B-51773A66D2BA}"/>
              </a:ext>
            </a:extLst>
          </p:cNvPr>
          <p:cNvCxnSpPr>
            <a:cxnSpLocks/>
          </p:cNvCxnSpPr>
          <p:nvPr/>
        </p:nvCxnSpPr>
        <p:spPr>
          <a:xfrm flipH="1">
            <a:off x="8842900" y="3591785"/>
            <a:ext cx="173152" cy="6003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A445345-1C97-4283-A373-B4764C1F6B71}"/>
              </a:ext>
            </a:extLst>
          </p:cNvPr>
          <p:cNvSpPr txBox="1"/>
          <p:nvPr/>
        </p:nvSpPr>
        <p:spPr>
          <a:xfrm>
            <a:off x="3300991" y="746448"/>
            <a:ext cx="6010960" cy="1063433"/>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Aft>
                <a:spcPts val="0"/>
              </a:spcAft>
              <a:buClr>
                <a:srgbClr val="000000"/>
              </a:buClr>
              <a:buSzTx/>
              <a:buFont typeface="Arial"/>
              <a:buNone/>
              <a:tabLst/>
              <a:defRPr/>
            </a:pPr>
            <a:r>
              <a:rPr kumimoji="0" lang="vi-VN"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 name="TextBox 1">
            <a:extLst>
              <a:ext uri="{FF2B5EF4-FFF2-40B4-BE49-F238E27FC236}">
                <a16:creationId xmlns:a16="http://schemas.microsoft.com/office/drawing/2014/main" id="{9A570E22-83F2-225F-3930-BEC8628EBC8C}"/>
              </a:ext>
            </a:extLst>
          </p:cNvPr>
          <p:cNvSpPr txBox="1"/>
          <p:nvPr/>
        </p:nvSpPr>
        <p:spPr>
          <a:xfrm>
            <a:off x="9213011" y="624277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0456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82529"/>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6702373-A872-4236-9F6B-25AFD6FA77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6891" y="1439293"/>
            <a:ext cx="552976" cy="533116"/>
          </a:xfrm>
          <a:prstGeom prst="rect">
            <a:avLst/>
          </a:prstGeom>
        </p:spPr>
      </p:pic>
      <p:sp>
        <p:nvSpPr>
          <p:cNvPr id="17" name="TextBox 16">
            <a:extLst>
              <a:ext uri="{FF2B5EF4-FFF2-40B4-BE49-F238E27FC236}">
                <a16:creationId xmlns:a16="http://schemas.microsoft.com/office/drawing/2014/main" id="{B45B6452-7753-47F1-8F93-40ECB94E6E30}"/>
              </a:ext>
            </a:extLst>
          </p:cNvPr>
          <p:cNvSpPr txBox="1"/>
          <p:nvPr/>
        </p:nvSpPr>
        <p:spPr>
          <a:xfrm>
            <a:off x="1128849" y="1382120"/>
            <a:ext cx="10675080" cy="341632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36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cxnSp>
        <p:nvCxnSpPr>
          <p:cNvPr id="29" name="Straight Connector 28"/>
          <p:cNvCxnSpPr/>
          <p:nvPr/>
        </p:nvCxnSpPr>
        <p:spPr>
          <a:xfrm>
            <a:off x="3681872" y="2485642"/>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337730" y="359073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980060" y="4166004"/>
            <a:ext cx="170903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A445345-1C97-4283-A373-B4764C1F6B71}"/>
              </a:ext>
            </a:extLst>
          </p:cNvPr>
          <p:cNvSpPr txBox="1"/>
          <p:nvPr/>
        </p:nvSpPr>
        <p:spPr>
          <a:xfrm>
            <a:off x="3405656" y="415330"/>
            <a:ext cx="6010960" cy="1063433"/>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Aft>
                <a:spcPts val="0"/>
              </a:spcAft>
              <a:buClr>
                <a:srgbClr val="000000"/>
              </a:buClr>
              <a:buSzTx/>
              <a:buFont typeface="Arial"/>
              <a:buNone/>
              <a:tabLst/>
              <a:defRPr/>
            </a:pPr>
            <a:r>
              <a:rPr kumimoji="0" lang="vi-VN"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cxnSp>
        <p:nvCxnSpPr>
          <p:cNvPr id="24" name="Straight Connector 23">
            <a:extLst>
              <a:ext uri="{FF2B5EF4-FFF2-40B4-BE49-F238E27FC236}">
                <a16:creationId xmlns:a16="http://schemas.microsoft.com/office/drawing/2014/main" id="{DF5D56DC-B2CC-4487-B20B-51773A66D2BA}"/>
              </a:ext>
            </a:extLst>
          </p:cNvPr>
          <p:cNvCxnSpPr>
            <a:cxnSpLocks/>
          </p:cNvCxnSpPr>
          <p:nvPr/>
        </p:nvCxnSpPr>
        <p:spPr>
          <a:xfrm flipH="1">
            <a:off x="9645333" y="1478763"/>
            <a:ext cx="173152" cy="6003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1207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69277"/>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3300991" y="746448"/>
            <a:ext cx="6010960" cy="1063433"/>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Aft>
                <a:spcPts val="0"/>
              </a:spcAft>
              <a:buClr>
                <a:srgbClr val="000000"/>
              </a:buClr>
              <a:buSzTx/>
              <a:buFont typeface="Arial"/>
              <a:buNone/>
              <a:tabLst/>
              <a:defRPr/>
            </a:pPr>
            <a:r>
              <a:rPr kumimoji="0" lang="vi-VN"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9" name="Picture 8">
            <a:extLst>
              <a:ext uri="{FF2B5EF4-FFF2-40B4-BE49-F238E27FC236}">
                <a16:creationId xmlns:a16="http://schemas.microsoft.com/office/drawing/2014/main" id="{FB7BEE1E-9D41-428A-BAB5-BE71F378D391}"/>
              </a:ext>
            </a:extLst>
          </p:cNvPr>
          <p:cNvPicPr>
            <a:picLocks noChangeAspect="1"/>
          </p:cNvPicPr>
          <p:nvPr/>
        </p:nvPicPr>
        <p:blipFill rotWithShape="1">
          <a:blip r:embed="rId4"/>
          <a:srcRect l="26090" t="28446" r="16812" b="22809"/>
          <a:stretch/>
        </p:blipFill>
        <p:spPr>
          <a:xfrm>
            <a:off x="966924" y="1915709"/>
            <a:ext cx="656601" cy="696318"/>
          </a:xfrm>
          <a:prstGeom prst="rect">
            <a:avLst/>
          </a:prstGeom>
        </p:spPr>
      </p:pic>
      <p:sp>
        <p:nvSpPr>
          <p:cNvPr id="18" name="TextBox 17">
            <a:extLst>
              <a:ext uri="{FF2B5EF4-FFF2-40B4-BE49-F238E27FC236}">
                <a16:creationId xmlns:a16="http://schemas.microsoft.com/office/drawing/2014/main" id="{B45B6452-7753-47F1-8F93-40ECB94E6E30}"/>
              </a:ext>
            </a:extLst>
          </p:cNvPr>
          <p:cNvSpPr txBox="1"/>
          <p:nvPr/>
        </p:nvSpPr>
        <p:spPr>
          <a:xfrm>
            <a:off x="818119" y="1915709"/>
            <a:ext cx="10675080" cy="286232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36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36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36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32" name="Straight Connector 31"/>
          <p:cNvCxnSpPr/>
          <p:nvPr/>
        </p:nvCxnSpPr>
        <p:spPr>
          <a:xfrm>
            <a:off x="3830363" y="4107423"/>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73625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r="-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4F369F-2331-4919-839E-10CCA0D220F3}"/>
              </a:ext>
            </a:extLst>
          </p:cNvPr>
          <p:cNvSpPr txBox="1"/>
          <p:nvPr/>
        </p:nvSpPr>
        <p:spPr>
          <a:xfrm>
            <a:off x="8195094" y="5934974"/>
            <a:ext cx="2027078" cy="500332"/>
          </a:xfrm>
          <a:prstGeom prst="rect">
            <a:avLst/>
          </a:prstGeom>
          <a:solidFill>
            <a:schemeClr val="accent2"/>
          </a:solidFill>
        </p:spPr>
        <p:txBody>
          <a:bodyPr wrap="square" rtlCol="0">
            <a:spAutoFit/>
          </a:bodyPr>
          <a:lstStyle/>
          <a:p>
            <a:endParaRPr lang="en-US" dirty="0"/>
          </a:p>
        </p:txBody>
      </p:sp>
    </p:spTree>
    <p:extLst>
      <p:ext uri="{BB962C8B-B14F-4D97-AF65-F5344CB8AC3E}">
        <p14:creationId xmlns:p14="http://schemas.microsoft.com/office/powerpoint/2010/main" val="28574057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56025"/>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49116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6BCD3EA-52D5-4581-AA56-500EA850ACB7}"/>
              </a:ext>
            </a:extLst>
          </p:cNvPr>
          <p:cNvSpPr txBox="1"/>
          <p:nvPr/>
        </p:nvSpPr>
        <p:spPr>
          <a:xfrm>
            <a:off x="9350017" y="6288712"/>
            <a:ext cx="2027078"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7F14876-19CD-4D26-9B27-557E70F80075}"/>
              </a:ext>
            </a:extLst>
          </p:cNvPr>
          <p:cNvSpPr txBox="1"/>
          <p:nvPr/>
        </p:nvSpPr>
        <p:spPr>
          <a:xfrm>
            <a:off x="2623398" y="175587"/>
            <a:ext cx="1702661" cy="83099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7479D"/>
                </a:solidFill>
                <a:effectLst/>
                <a:uLnTx/>
                <a:uFillTx/>
                <a:latin typeface="Arial" panose="020B0604020202020204" pitchFamily="34" charset="0"/>
                <a:ea typeface="Arial-Rounded" panose="020B0500000000000000" pitchFamily="34" charset="0"/>
                <a:cs typeface="Arial" panose="020B0604020202020204" pitchFamily="34" charset="0"/>
              </a:rPr>
              <a:t>ĐỌC</a:t>
            </a:r>
            <a:endParaRPr kumimoji="0" lang="en-US" sz="3200" b="1" i="0" u="none" strike="noStrike" kern="1200" cap="none" spc="0" normalizeH="0" baseline="0" noProof="0" dirty="0">
              <a:ln>
                <a:noFill/>
              </a:ln>
              <a:solidFill>
                <a:srgbClr val="17479D"/>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8" name="Picture 7">
            <a:extLst>
              <a:ext uri="{FF2B5EF4-FFF2-40B4-BE49-F238E27FC236}">
                <a16:creationId xmlns:a16="http://schemas.microsoft.com/office/drawing/2014/main" id="{6847F7A5-5D7B-433B-9A47-78AE04088869}"/>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697057" y="51550"/>
            <a:ext cx="1218647" cy="882539"/>
          </a:xfrm>
          <a:prstGeom prst="rect">
            <a:avLst/>
          </a:prstGeom>
        </p:spPr>
      </p:pic>
      <p:sp>
        <p:nvSpPr>
          <p:cNvPr id="9" name="TextBox 8">
            <a:extLst>
              <a:ext uri="{FF2B5EF4-FFF2-40B4-BE49-F238E27FC236}">
                <a16:creationId xmlns:a16="http://schemas.microsoft.com/office/drawing/2014/main" id="{6D11A8ED-0FA5-4966-A631-2144108B0D76}"/>
              </a:ext>
            </a:extLst>
          </p:cNvPr>
          <p:cNvSpPr txBox="1"/>
          <p:nvPr/>
        </p:nvSpPr>
        <p:spPr>
          <a:xfrm>
            <a:off x="3767036" y="622185"/>
            <a:ext cx="4699420" cy="83099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Giải</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nghĩa</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t</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ừ</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sp>
        <p:nvSpPr>
          <p:cNvPr id="10" name="Rectangle 9">
            <a:extLst>
              <a:ext uri="{FF2B5EF4-FFF2-40B4-BE49-F238E27FC236}">
                <a16:creationId xmlns:a16="http://schemas.microsoft.com/office/drawing/2014/main" id="{B98FD808-DA4D-4248-9537-B52B11140589}"/>
              </a:ext>
            </a:extLst>
          </p:cNvPr>
          <p:cNvSpPr/>
          <p:nvPr/>
        </p:nvSpPr>
        <p:spPr>
          <a:xfrm>
            <a:off x="483783" y="1337236"/>
            <a:ext cx="5912473"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á ròng ròng (cá lòng ròng)</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sp>
        <p:nvSpPr>
          <p:cNvPr id="12" name="TextBox 11">
            <a:extLst>
              <a:ext uri="{FF2B5EF4-FFF2-40B4-BE49-F238E27FC236}">
                <a16:creationId xmlns:a16="http://schemas.microsoft.com/office/drawing/2014/main" id="{79E8FD20-A447-4765-A51B-0851A0C6C404}"/>
              </a:ext>
            </a:extLst>
          </p:cNvPr>
          <p:cNvSpPr txBox="1"/>
          <p:nvPr/>
        </p:nvSpPr>
        <p:spPr>
          <a:xfrm>
            <a:off x="6198957" y="1348291"/>
            <a:ext cx="5993043" cy="830997"/>
          </a:xfrm>
          <a:prstGeom prst="rect">
            <a:avLst/>
          </a:prstGeom>
          <a:noFill/>
        </p:spPr>
        <p:txBody>
          <a:bodyPr wrap="square" rtlCol="0">
            <a:spAutoFit/>
          </a:bodyPr>
          <a:lstStyle/>
          <a:p>
            <a:pPr>
              <a:lnSpc>
                <a:spcPct val="150000"/>
              </a:lnSpc>
            </a:pPr>
            <a:r>
              <a:rPr lang="en-US" sz="3200" b="1" dirty="0">
                <a:solidFill>
                  <a:srgbClr val="0000CC"/>
                </a:solidFill>
                <a:latin typeface="Arial" panose="020B0604020202020204" pitchFamily="34" charset="0"/>
                <a:ea typeface="Arial-Rounded" panose="020B0500000000000000" pitchFamily="34" charset="0"/>
                <a:cs typeface="Arial" panose="020B0604020202020204" pitchFamily="34" charset="0"/>
              </a:rPr>
              <a:t>L</a:t>
            </a: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oài cá lóc nhỏ,</a:t>
            </a:r>
            <a:r>
              <a:rPr kumimoji="0" lang="en-US"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3200" b="1" dirty="0">
                <a:solidFill>
                  <a:srgbClr val="0000CC"/>
                </a:solidFill>
                <a:latin typeface="Arial" panose="020B0604020202020204" pitchFamily="34" charset="0"/>
                <a:ea typeface="Arial-Rounded" panose="020B0500000000000000" pitchFamily="34" charset="0"/>
                <a:cs typeface="Arial" panose="020B0604020202020204" pitchFamily="34" charset="0"/>
              </a:rPr>
              <a:t>thường bơi</a:t>
            </a:r>
            <a:endParaRPr kumimoji="0" lang="en-US"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3" name="Rectangle 12">
            <a:extLst>
              <a:ext uri="{FF2B5EF4-FFF2-40B4-BE49-F238E27FC236}">
                <a16:creationId xmlns:a16="http://schemas.microsoft.com/office/drawing/2014/main" id="{422ACF6E-78BA-4E08-BDBB-66B436C35A67}"/>
              </a:ext>
            </a:extLst>
          </p:cNvPr>
          <p:cNvSpPr/>
          <p:nvPr/>
        </p:nvSpPr>
        <p:spPr>
          <a:xfrm>
            <a:off x="2724634" y="2929569"/>
            <a:ext cx="911551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00CC"/>
                </a:solidFill>
                <a:latin typeface="Arial" panose="020B0604020202020204" pitchFamily="34" charset="0"/>
                <a:ea typeface="Arial-Rounded" panose="020B0500000000000000" pitchFamily="34" charset="0"/>
                <a:cs typeface="Arial" panose="020B0604020202020204" pitchFamily="34" charset="0"/>
              </a:rPr>
              <a:t>M</a:t>
            </a:r>
            <a:r>
              <a:rPr kumimoji="0" lang="vi-VN" sz="3200" b="0"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ột con sông lớn ở miền Nam nước ta.</a:t>
            </a:r>
          </a:p>
        </p:txBody>
      </p:sp>
      <p:sp>
        <p:nvSpPr>
          <p:cNvPr id="14" name="Rectangle 13">
            <a:extLst>
              <a:ext uri="{FF2B5EF4-FFF2-40B4-BE49-F238E27FC236}">
                <a16:creationId xmlns:a16="http://schemas.microsoft.com/office/drawing/2014/main" id="{F7FCF303-53C2-43AA-B9F3-56A6F6B41DC4}"/>
              </a:ext>
            </a:extLst>
          </p:cNvPr>
          <p:cNvSpPr/>
          <p:nvPr/>
        </p:nvSpPr>
        <p:spPr>
          <a:xfrm>
            <a:off x="468251" y="2768280"/>
            <a:ext cx="2379213"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Cửu Long</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7" name="Picture 2" descr="Danh sách 8 cửa sông còn sót lại của sông Cửu Long">
            <a:extLst>
              <a:ext uri="{FF2B5EF4-FFF2-40B4-BE49-F238E27FC236}">
                <a16:creationId xmlns:a16="http://schemas.microsoft.com/office/drawing/2014/main" id="{9D8C9E8C-06B7-4FB7-8446-A9B87424826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841983" y="2046395"/>
            <a:ext cx="7980691" cy="431269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BB0C9FB-1855-47CA-BD41-7CC2B0EE8609}"/>
              </a:ext>
            </a:extLst>
          </p:cNvPr>
          <p:cNvSpPr/>
          <p:nvPr/>
        </p:nvSpPr>
        <p:spPr>
          <a:xfrm>
            <a:off x="2724634" y="3610349"/>
            <a:ext cx="8603302" cy="147841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200" b="1" noProof="0" dirty="0">
                <a:solidFill>
                  <a:srgbClr val="0000CC"/>
                </a:solidFill>
                <a:latin typeface="Arial" panose="020B0604020202020204" pitchFamily="34" charset="0"/>
                <a:ea typeface="Arial-Rounded" panose="020B0500000000000000" pitchFamily="34" charset="0"/>
                <a:cs typeface="Arial" panose="020B0604020202020204" pitchFamily="34" charset="0"/>
              </a:rPr>
              <a:t>Đ</a:t>
            </a: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ất, cát nhỏ mịn, hoà tan trong dòng nước hoặc lắng đọng lại ở bờ sông, bãi bồi. </a:t>
            </a:r>
            <a:endParaRPr kumimoji="0" lang="x-none"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9" name="Rectangle 18">
            <a:extLst>
              <a:ext uri="{FF2B5EF4-FFF2-40B4-BE49-F238E27FC236}">
                <a16:creationId xmlns:a16="http://schemas.microsoft.com/office/drawing/2014/main" id="{DC8C1E11-CA95-4C55-B1F1-B257F82B0F3B}"/>
              </a:ext>
            </a:extLst>
          </p:cNvPr>
          <p:cNvSpPr/>
          <p:nvPr/>
        </p:nvSpPr>
        <p:spPr>
          <a:xfrm>
            <a:off x="547626" y="3579378"/>
            <a:ext cx="2231598"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rPr>
              <a:t>P</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hù sa</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22" name="Picture 6" descr="Lở mãi sao không phù sa - Văn nghệ Tiền Giang online">
            <a:extLst>
              <a:ext uri="{FF2B5EF4-FFF2-40B4-BE49-F238E27FC236}">
                <a16:creationId xmlns:a16="http://schemas.microsoft.com/office/drawing/2014/main" id="{4CB18963-56B2-4D5E-BD2E-0D035888C5F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8000"/>
                    </a14:imgEffect>
                  </a14:imgLayer>
                </a14:imgProps>
              </a:ext>
              <a:ext uri="{28A0092B-C50C-407E-A947-70E740481C1C}">
                <a14:useLocalDpi xmlns:a14="http://schemas.microsoft.com/office/drawing/2010/main" val="0"/>
              </a:ext>
            </a:extLst>
          </a:blip>
          <a:srcRect t="13105"/>
          <a:stretch/>
        </p:blipFill>
        <p:spPr bwMode="auto">
          <a:xfrm>
            <a:off x="2926839" y="2918416"/>
            <a:ext cx="6337480" cy="30418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8CA3FB5-68CB-460F-8929-A43765C51ECE}"/>
              </a:ext>
            </a:extLst>
          </p:cNvPr>
          <p:cNvSpPr txBox="1"/>
          <p:nvPr/>
        </p:nvSpPr>
        <p:spPr>
          <a:xfrm>
            <a:off x="600146" y="1999012"/>
            <a:ext cx="5721867" cy="739754"/>
          </a:xfrm>
          <a:prstGeom prst="rect">
            <a:avLst/>
          </a:prstGeom>
          <a:noFill/>
        </p:spPr>
        <p:txBody>
          <a:bodyPr wrap="square" rtlCol="0">
            <a:spAutoFit/>
          </a:bodyPr>
          <a:lstStyle/>
          <a:p>
            <a:pPr>
              <a:lnSpc>
                <a:spcPct val="150000"/>
              </a:lnSpc>
            </a:pPr>
            <a:r>
              <a:rPr lang="vi-VN" sz="3200" b="1" dirty="0">
                <a:solidFill>
                  <a:srgbClr val="0000CC"/>
                </a:solidFill>
                <a:latin typeface="Arial" panose="020B0604020202020204" pitchFamily="34" charset="0"/>
                <a:ea typeface="Arial-Rounded" panose="020B0500000000000000" pitchFamily="34" charset="0"/>
                <a:cs typeface="Arial" panose="020B0604020202020204" pitchFamily="34" charset="0"/>
              </a:rPr>
              <a:t>theo đàn vào mùa nước nổi.</a:t>
            </a:r>
          </a:p>
        </p:txBody>
      </p:sp>
    </p:spTree>
    <p:extLst>
      <p:ext uri="{BB962C8B-B14F-4D97-AF65-F5344CB8AC3E}">
        <p14:creationId xmlns:p14="http://schemas.microsoft.com/office/powerpoint/2010/main" val="3428816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22" presetClass="entr" presetSubtype="8"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18" grpId="0"/>
      <p:bldP spid="19"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3000" r="-6000" b="-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615657-5060-446F-98F3-33668506BFAE}"/>
              </a:ext>
            </a:extLst>
          </p:cNvPr>
          <p:cNvSpPr txBox="1"/>
          <p:nvPr/>
        </p:nvSpPr>
        <p:spPr>
          <a:xfrm>
            <a:off x="7228936" y="6055744"/>
            <a:ext cx="2147847" cy="500332"/>
          </a:xfrm>
          <a:prstGeom prst="rect">
            <a:avLst/>
          </a:prstGeom>
          <a:solidFill>
            <a:schemeClr val="bg1"/>
          </a:solidFill>
        </p:spPr>
        <p:txBody>
          <a:bodyPr wrap="squar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dissolve/>
        <p:sndAc>
          <p:stSnd>
            <p:snd r:embed="rId3" name="CHIMES.WAV"/>
          </p:stSnd>
        </p:sndAc>
      </p:transition>
    </mc:Choice>
    <mc:Fallback xmlns="">
      <p:transition spd="slow">
        <p:dissolve/>
        <p:sndAc>
          <p:stSnd>
            <p:snd r:embed="rId5" name="CHIMES.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56025"/>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44606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935686"/>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625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58950" y="6238058"/>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20616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4000" r="-3000" b="-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C3ED5B-C313-4F3C-81DA-C0FDF5C4F8CC}"/>
              </a:ext>
            </a:extLst>
          </p:cNvPr>
          <p:cNvSpPr txBox="1"/>
          <p:nvPr/>
        </p:nvSpPr>
        <p:spPr>
          <a:xfrm>
            <a:off x="6970143" y="6126626"/>
            <a:ext cx="2898476" cy="500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8628B3-833C-4FA4-A506-6C624C09F474}"/>
              </a:ext>
            </a:extLst>
          </p:cNvPr>
          <p:cNvSpPr txBox="1"/>
          <p:nvPr/>
        </p:nvSpPr>
        <p:spPr>
          <a:xfrm>
            <a:off x="568570" y="635995"/>
            <a:ext cx="11054860" cy="15696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1. Vì sao người ta gọi là mùa nước nổi mà không gọi là mùa nước lũ? </a:t>
            </a:r>
          </a:p>
        </p:txBody>
      </p:sp>
      <p:sp>
        <p:nvSpPr>
          <p:cNvPr id="8" name="TextBox 7">
            <a:extLst>
              <a:ext uri="{FF2B5EF4-FFF2-40B4-BE49-F238E27FC236}">
                <a16:creationId xmlns:a16="http://schemas.microsoft.com/office/drawing/2014/main" id="{9FD7AD0B-831C-40B2-A5D9-02DBB6166364}"/>
              </a:ext>
            </a:extLst>
          </p:cNvPr>
          <p:cNvSpPr txBox="1"/>
          <p:nvPr/>
        </p:nvSpPr>
        <p:spPr>
          <a:xfrm>
            <a:off x="568334" y="2300272"/>
            <a:ext cx="11054860" cy="37856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2. Cảnh vật trong mùa nước nổi thế nào?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Sông nước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Đồng ruộng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Vườn tược, cây cỏ</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Cá</a:t>
            </a:r>
          </a:p>
        </p:txBody>
      </p:sp>
      <p:sp>
        <p:nvSpPr>
          <p:cNvPr id="9" name="TextBox 8">
            <a:extLst>
              <a:ext uri="{FF2B5EF4-FFF2-40B4-BE49-F238E27FC236}">
                <a16:creationId xmlns:a16="http://schemas.microsoft.com/office/drawing/2014/main" id="{29E3F511-BBA3-4FFF-9416-DA73316E41B3}"/>
              </a:ext>
            </a:extLst>
          </p:cNvPr>
          <p:cNvSpPr txBox="1"/>
          <p:nvPr/>
        </p:nvSpPr>
        <p:spPr>
          <a:xfrm>
            <a:off x="3339548" y="1358882"/>
            <a:ext cx="5545145"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Wingdings" panose="05000000000000000000" pitchFamily="2" charset="2"/>
              </a:rPr>
              <a:t> </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Vì nước lên hiền hoà.</a:t>
            </a:r>
          </a:p>
        </p:txBody>
      </p:sp>
      <p:sp>
        <p:nvSpPr>
          <p:cNvPr id="11" name="TextBox 10">
            <a:extLst>
              <a:ext uri="{FF2B5EF4-FFF2-40B4-BE49-F238E27FC236}">
                <a16:creationId xmlns:a16="http://schemas.microsoft.com/office/drawing/2014/main" id="{9DC41D24-4068-4BD7-B5F5-017BE4791B43}"/>
              </a:ext>
            </a:extLst>
          </p:cNvPr>
          <p:cNvSpPr txBox="1"/>
          <p:nvPr/>
        </p:nvSpPr>
        <p:spPr>
          <a:xfrm>
            <a:off x="3277990" y="3078507"/>
            <a:ext cx="8216372"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nước dâng cao, nước lên hiền hoà.</a:t>
            </a:r>
          </a:p>
        </p:txBody>
      </p:sp>
      <p:pic>
        <p:nvPicPr>
          <p:cNvPr id="12" name="Picture 11">
            <a:extLst>
              <a:ext uri="{FF2B5EF4-FFF2-40B4-BE49-F238E27FC236}">
                <a16:creationId xmlns:a16="http://schemas.microsoft.com/office/drawing/2014/main" id="{7BB0F114-6D30-4362-9810-DBB79B1B738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8506055" y="1076264"/>
            <a:ext cx="3361786" cy="2282329"/>
          </a:xfrm>
          <a:prstGeom prst="rect">
            <a:avLst/>
          </a:prstGeom>
          <a:ln>
            <a:noFill/>
          </a:ln>
          <a:effectLst>
            <a:softEdge rad="112500"/>
          </a:effectLst>
        </p:spPr>
      </p:pic>
      <p:sp>
        <p:nvSpPr>
          <p:cNvPr id="13" name="TextBox 12">
            <a:extLst>
              <a:ext uri="{FF2B5EF4-FFF2-40B4-BE49-F238E27FC236}">
                <a16:creationId xmlns:a16="http://schemas.microsoft.com/office/drawing/2014/main" id="{290DC006-E2F9-41EE-AB3D-AED862BBA044}"/>
              </a:ext>
            </a:extLst>
          </p:cNvPr>
          <p:cNvSpPr txBox="1"/>
          <p:nvPr/>
        </p:nvSpPr>
        <p:spPr>
          <a:xfrm>
            <a:off x="3262406" y="3856742"/>
            <a:ext cx="8850081"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nước trong đồng ruộng hoà lẫn nước sông CL</a:t>
            </a:r>
          </a:p>
        </p:txBody>
      </p:sp>
      <p:sp>
        <p:nvSpPr>
          <p:cNvPr id="14" name="TextBox 13">
            <a:extLst>
              <a:ext uri="{FF2B5EF4-FFF2-40B4-BE49-F238E27FC236}">
                <a16:creationId xmlns:a16="http://schemas.microsoft.com/office/drawing/2014/main" id="{191CB933-45A2-492F-92FA-73E18D04197C}"/>
              </a:ext>
            </a:extLst>
          </p:cNvPr>
          <p:cNvSpPr txBox="1"/>
          <p:nvPr/>
        </p:nvSpPr>
        <p:spPr>
          <a:xfrm>
            <a:off x="4700711" y="4547066"/>
            <a:ext cx="4734837"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được bồi đắp phù sa.</a:t>
            </a:r>
          </a:p>
        </p:txBody>
      </p:sp>
      <p:sp>
        <p:nvSpPr>
          <p:cNvPr id="15" name="TextBox 14">
            <a:extLst>
              <a:ext uri="{FF2B5EF4-FFF2-40B4-BE49-F238E27FC236}">
                <a16:creationId xmlns:a16="http://schemas.microsoft.com/office/drawing/2014/main" id="{55636F2C-FDF9-42AD-B194-097AF51A842E}"/>
              </a:ext>
            </a:extLst>
          </p:cNvPr>
          <p:cNvSpPr txBox="1"/>
          <p:nvPr/>
        </p:nvSpPr>
        <p:spPr>
          <a:xfrm>
            <a:off x="1366627" y="5285730"/>
            <a:ext cx="8068921"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bơi thành đàn, theo cá mẹ vào tận đồng sâu. </a:t>
            </a:r>
          </a:p>
        </p:txBody>
      </p:sp>
      <p:sp>
        <p:nvSpPr>
          <p:cNvPr id="10" name="TextBox 9">
            <a:extLst>
              <a:ext uri="{FF2B5EF4-FFF2-40B4-BE49-F238E27FC236}">
                <a16:creationId xmlns:a16="http://schemas.microsoft.com/office/drawing/2014/main" id="{8C5E4826-65EF-4314-9F6C-2AE8A116086D}"/>
              </a:ext>
            </a:extLst>
          </p:cNvPr>
          <p:cNvSpPr txBox="1"/>
          <p:nvPr/>
        </p:nvSpPr>
        <p:spPr>
          <a:xfrm>
            <a:off x="9230264" y="6255954"/>
            <a:ext cx="2035834" cy="369332"/>
          </a:xfrm>
          <a:prstGeom prst="rect">
            <a:avLst/>
          </a:prstGeom>
          <a:solidFill>
            <a:schemeClr val="bg1"/>
          </a:solidFill>
        </p:spPr>
        <p:txBody>
          <a:bodyPr wrap="square" rtlCol="0">
            <a:spAutoFit/>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3884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left)">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left)">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wipe(left)">
                                      <p:cBhvr>
                                        <p:cTn id="3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build="p"/>
      <p:bldP spid="13" grpId="0" build="p"/>
      <p:bldP spid="14" grpId="0" build="p"/>
      <p:bldP spid="15"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5B70FEB-206D-4914-9ECE-289019A53C8E}"/>
              </a:ext>
            </a:extLst>
          </p:cNvPr>
          <p:cNvSpPr txBox="1"/>
          <p:nvPr/>
        </p:nvSpPr>
        <p:spPr>
          <a:xfrm>
            <a:off x="1469081" y="788886"/>
            <a:ext cx="10063556" cy="1754326"/>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3. </a:t>
            </a: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Vì sao vào mùa nước nổi, người ta phải làm cầu từ cửa trước vào đến tận bếp? </a:t>
            </a:r>
          </a:p>
        </p:txBody>
      </p:sp>
      <p:sp>
        <p:nvSpPr>
          <p:cNvPr id="17" name="TextBox 16">
            <a:extLst>
              <a:ext uri="{FF2B5EF4-FFF2-40B4-BE49-F238E27FC236}">
                <a16:creationId xmlns:a16="http://schemas.microsoft.com/office/drawing/2014/main" id="{78FCDB25-0260-4AC4-B5F6-C5F7F71E5F9F}"/>
              </a:ext>
            </a:extLst>
          </p:cNvPr>
          <p:cNvSpPr txBox="1"/>
          <p:nvPr/>
        </p:nvSpPr>
        <p:spPr>
          <a:xfrm>
            <a:off x="1469081" y="2427862"/>
            <a:ext cx="9531428" cy="175432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Wingdings" panose="05000000000000000000" pitchFamily="2" charset="2"/>
              </a:rPr>
              <a:t>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Vì nước ngập lên những viên gạch, không đi lại được.</a:t>
            </a:r>
          </a:p>
        </p:txBody>
      </p:sp>
      <p:sp>
        <p:nvSpPr>
          <p:cNvPr id="18" name="TextBox 17">
            <a:extLst>
              <a:ext uri="{FF2B5EF4-FFF2-40B4-BE49-F238E27FC236}">
                <a16:creationId xmlns:a16="http://schemas.microsoft.com/office/drawing/2014/main" id="{2CB9D860-07FC-4E0C-BF6B-E03E2872E582}"/>
              </a:ext>
            </a:extLst>
          </p:cNvPr>
          <p:cNvSpPr txBox="1"/>
          <p:nvPr/>
        </p:nvSpPr>
        <p:spPr>
          <a:xfrm>
            <a:off x="1469081" y="4220235"/>
            <a:ext cx="9661295" cy="923330"/>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4. </a:t>
            </a: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Em thích nhất hình ảnh nào trong bài? </a:t>
            </a:r>
          </a:p>
        </p:txBody>
      </p:sp>
      <p:sp>
        <p:nvSpPr>
          <p:cNvPr id="19" name="TextBox 18">
            <a:extLst>
              <a:ext uri="{FF2B5EF4-FFF2-40B4-BE49-F238E27FC236}">
                <a16:creationId xmlns:a16="http://schemas.microsoft.com/office/drawing/2014/main" id="{DE2AA5DF-75A4-4245-8428-20696E5F7CD1}"/>
              </a:ext>
            </a:extLst>
          </p:cNvPr>
          <p:cNvSpPr txBox="1"/>
          <p:nvPr/>
        </p:nvSpPr>
        <p:spPr>
          <a:xfrm>
            <a:off x="1599452" y="4963967"/>
            <a:ext cx="7877375" cy="9233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Wingdings" panose="05000000000000000000" pitchFamily="2" charset="2"/>
              </a:rPr>
              <a:t>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sp>
        <p:nvSpPr>
          <p:cNvPr id="6" name="TextBox 5">
            <a:extLst>
              <a:ext uri="{FF2B5EF4-FFF2-40B4-BE49-F238E27FC236}">
                <a16:creationId xmlns:a16="http://schemas.microsoft.com/office/drawing/2014/main" id="{26A17DA5-3885-4F0E-852D-82B3954FC041}"/>
              </a:ext>
            </a:extLst>
          </p:cNvPr>
          <p:cNvSpPr txBox="1"/>
          <p:nvPr/>
        </p:nvSpPr>
        <p:spPr>
          <a:xfrm>
            <a:off x="9230264" y="6229450"/>
            <a:ext cx="2035834" cy="369332"/>
          </a:xfrm>
          <a:prstGeom prst="rect">
            <a:avLst/>
          </a:prstGeom>
          <a:solidFill>
            <a:schemeClr val="bg1"/>
          </a:solidFill>
        </p:spPr>
        <p:txBody>
          <a:bodyPr wrap="square" rtlCol="0">
            <a:spAutoFit/>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705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3F71EC-0186-4772-92B7-5D7C25D07506}"/>
              </a:ext>
            </a:extLst>
          </p:cNvPr>
          <p:cNvSpPr/>
          <p:nvPr/>
        </p:nvSpPr>
        <p:spPr>
          <a:xfrm>
            <a:off x="1139688" y="1099930"/>
            <a:ext cx="9978886" cy="4664766"/>
          </a:xfrm>
          <a:prstGeom prst="roundRect">
            <a:avLst/>
          </a:prstGeom>
          <a:solidFill>
            <a:schemeClr val="accent4">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6D395E8-C921-4F42-9625-289620919FB2}"/>
              </a:ext>
            </a:extLst>
          </p:cNvPr>
          <p:cNvSpPr txBox="1"/>
          <p:nvPr/>
        </p:nvSpPr>
        <p:spPr>
          <a:xfrm>
            <a:off x="1309986" y="1235221"/>
            <a:ext cx="9424276" cy="4147739"/>
          </a:xfrm>
          <a:prstGeom prst="rect">
            <a:avLst/>
          </a:prstGeom>
          <a:noFill/>
        </p:spPr>
        <p:txBody>
          <a:bodyPr wrap="square" rtlCol="0">
            <a:spAutoFit/>
          </a:bodyPr>
          <a:lstStyle/>
          <a:p>
            <a:pPr algn="ctr">
              <a:lnSpc>
                <a:spcPct val="150000"/>
              </a:lnSpc>
            </a:pPr>
            <a:r>
              <a:rPr lang="en-US" sz="3600" b="1" dirty="0" err="1">
                <a:solidFill>
                  <a:srgbClr val="FF0000"/>
                </a:solidFill>
                <a:latin typeface="Arial" panose="020B0604020202020204" pitchFamily="34" charset="0"/>
                <a:cs typeface="Arial" panose="020B0604020202020204" pitchFamily="34" charset="0"/>
              </a:rPr>
              <a:t>Hiểu</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nội</a:t>
            </a:r>
            <a:r>
              <a:rPr lang="en-US" sz="3600" b="1" dirty="0">
                <a:solidFill>
                  <a:srgbClr val="FF0000"/>
                </a:solidFill>
                <a:latin typeface="Arial" panose="020B0604020202020204" pitchFamily="34" charset="0"/>
                <a:cs typeface="Arial" panose="020B0604020202020204" pitchFamily="34" charset="0"/>
              </a:rPr>
              <a:t> dung </a:t>
            </a:r>
            <a:r>
              <a:rPr lang="en-US" sz="3600" b="1" dirty="0" err="1">
                <a:solidFill>
                  <a:srgbClr val="FF0000"/>
                </a:solidFill>
                <a:latin typeface="Arial" panose="020B0604020202020204" pitchFamily="34" charset="0"/>
                <a:cs typeface="Arial" panose="020B0604020202020204" pitchFamily="34" charset="0"/>
              </a:rPr>
              <a:t>bài</a:t>
            </a:r>
            <a:r>
              <a:rPr lang="en-US" sz="3600" b="1" dirty="0">
                <a:solidFill>
                  <a:srgbClr val="FF0000"/>
                </a:solidFill>
                <a:latin typeface="Arial" panose="020B0604020202020204" pitchFamily="34" charset="0"/>
                <a:cs typeface="Arial" panose="020B0604020202020204" pitchFamily="34" charset="0"/>
              </a:rPr>
              <a:t>: </a:t>
            </a:r>
          </a:p>
          <a:p>
            <a:pPr algn="just">
              <a:lnSpc>
                <a:spcPct val="150000"/>
              </a:lnSpc>
            </a:pP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Bài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văn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đã</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tái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hiện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lại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hiện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thực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mùa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nước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nổi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xảy</a:t>
            </a:r>
            <a:r>
              <a:rPr lang="en-US" sz="3600" b="1" dirty="0">
                <a:solidFill>
                  <a:srgbClr val="0000CC"/>
                </a:solidFill>
                <a:latin typeface="Arial" panose="020B0604020202020204" pitchFamily="34" charset="0"/>
                <a:cs typeface="Arial" panose="020B0604020202020204" pitchFamily="34" charset="0"/>
              </a:rPr>
              <a:t> ra ở </a:t>
            </a:r>
            <a:r>
              <a:rPr lang="en-US" sz="3600" b="1" dirty="0" err="1">
                <a:solidFill>
                  <a:srgbClr val="0000CC"/>
                </a:solidFill>
                <a:latin typeface="Arial" panose="020B0604020202020204" pitchFamily="34" charset="0"/>
                <a:cs typeface="Arial" panose="020B0604020202020204" pitchFamily="34" charset="0"/>
              </a:rPr>
              <a:t>đồng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bằng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sông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Cửu</a:t>
            </a:r>
            <a:r>
              <a:rPr lang="en-US" sz="3600" b="1" dirty="0">
                <a:solidFill>
                  <a:srgbClr val="0000CC"/>
                </a:solidFill>
                <a:latin typeface="Arial" panose="020B0604020202020204" pitchFamily="34" charset="0"/>
                <a:cs typeface="Arial" panose="020B0604020202020204" pitchFamily="34" charset="0"/>
              </a:rPr>
              <a:t> Long </a:t>
            </a:r>
            <a:r>
              <a:rPr lang="en-US" sz="3600" b="1" dirty="0" err="1">
                <a:solidFill>
                  <a:srgbClr val="0000CC"/>
                </a:solidFill>
                <a:latin typeface="Arial" panose="020B0604020202020204" pitchFamily="34" charset="0"/>
                <a:cs typeface="Arial" panose="020B0604020202020204" pitchFamily="34" charset="0"/>
              </a:rPr>
              <a:t>hàng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năm</a:t>
            </a:r>
            <a:r>
              <a:rPr lang="en-US" sz="3600" b="1" dirty="0">
                <a:solidFill>
                  <a:srgbClr val="0000CC"/>
                </a:solidFill>
                <a:latin typeface="Arial" panose="020B0604020202020204" pitchFamily="34" charset="0"/>
                <a:cs typeface="Arial" panose="020B0604020202020204" pitchFamily="34" charset="0"/>
              </a:rPr>
              <a:t>. Qua </a:t>
            </a:r>
            <a:r>
              <a:rPr lang="en-US" sz="3600" b="1" dirty="0" err="1">
                <a:solidFill>
                  <a:srgbClr val="0000CC"/>
                </a:solidFill>
                <a:latin typeface="Arial" panose="020B0604020202020204" pitchFamily="34" charset="0"/>
                <a:cs typeface="Arial" panose="020B0604020202020204" pitchFamily="34" charset="0"/>
              </a:rPr>
              <a:t>đó</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thấy</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được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tình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yêu</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của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tác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giả</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với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vùng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đất</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này</a:t>
            </a:r>
            <a:r>
              <a:rPr lang="en-US" sz="3600" b="1" dirty="0">
                <a:solidFill>
                  <a:srgbClr val="0000CC"/>
                </a:solidFill>
                <a:latin typeface="Arial" panose="020B0604020202020204" pitchFamily="34" charset="0"/>
                <a:cs typeface="Arial" panose="020B0604020202020204" pitchFamily="34" charset="0"/>
              </a:rPr>
              <a:t>.</a:t>
            </a:r>
            <a:endParaRPr lang="vi-VN" sz="3600" b="1" dirty="0">
              <a:solidFill>
                <a:srgbClr val="0000CC"/>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158EACF-1257-4D5E-8754-40D5C77F8FC7}"/>
              </a:ext>
            </a:extLst>
          </p:cNvPr>
          <p:cNvSpPr txBox="1"/>
          <p:nvPr/>
        </p:nvSpPr>
        <p:spPr>
          <a:xfrm>
            <a:off x="9243516" y="6255954"/>
            <a:ext cx="2035834"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84660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50206" y="2418106"/>
            <a:ext cx="5775940" cy="1200329"/>
          </a:xfrm>
          <a:prstGeom prst="rect">
            <a:avLst/>
          </a:prstGeom>
          <a:noFill/>
        </p:spPr>
        <p:txBody>
          <a:bodyPr wrap="none" rtlCol="0">
            <a:spAutoFit/>
          </a:bodyPr>
          <a:lstStyle/>
          <a:p>
            <a:pPr lvl="0">
              <a:lnSpc>
                <a:spcPct val="200000"/>
              </a:lnSpc>
            </a:pPr>
            <a:r>
              <a:rPr lang="en-US" sz="3600" b="1" dirty="0">
                <a:latin typeface="Arial" panose="020B0604020202020204" pitchFamily="34" charset="0"/>
                <a:cs typeface="Arial" panose="020B0604020202020204" pitchFamily="34" charset="0"/>
              </a:rPr>
              <a:t>- </a:t>
            </a:r>
            <a:r>
              <a:rPr lang="vi-VN" sz="3600" b="1" dirty="0">
                <a:latin typeface="Arial" panose="020B0604020202020204" pitchFamily="34" charset="0"/>
                <a:cs typeface="Arial" panose="020B0604020202020204" pitchFamily="34" charset="0"/>
              </a:rPr>
              <a:t>GV đọc diễn cảm cả bài.</a:t>
            </a:r>
            <a:endParaRPr lang="en-US" sz="3600" b="1" dirty="0">
              <a:latin typeface="Arial" panose="020B0604020202020204" pitchFamily="34" charset="0"/>
              <a:cs typeface="Arial" panose="020B0604020202020204" pitchFamily="34" charset="0"/>
            </a:endParaRPr>
          </a:p>
        </p:txBody>
      </p:sp>
      <p:sp>
        <p:nvSpPr>
          <p:cNvPr id="6" name="TextBox 5"/>
          <p:cNvSpPr txBox="1"/>
          <p:nvPr/>
        </p:nvSpPr>
        <p:spPr>
          <a:xfrm>
            <a:off x="3605609" y="1472749"/>
            <a:ext cx="4708340" cy="830997"/>
          </a:xfrm>
          <a:prstGeom prst="rect">
            <a:avLst/>
          </a:prstGeom>
          <a:noFill/>
        </p:spPr>
        <p:txBody>
          <a:bodyPr wrap="none" rtlCol="0">
            <a:spAutoFit/>
          </a:bodyPr>
          <a:lstStyle/>
          <a:p>
            <a:r>
              <a:rPr lang="en-US" sz="4800" b="1" dirty="0">
                <a:solidFill>
                  <a:srgbClr val="FF0066"/>
                </a:solidFill>
                <a:latin typeface="Arial" panose="020B0604020202020204" pitchFamily="34" charset="0"/>
                <a:cs typeface="Arial" panose="020B0604020202020204" pitchFamily="34" charset="0"/>
              </a:rPr>
              <a:t> * </a:t>
            </a:r>
            <a:r>
              <a:rPr lang="vi-VN" sz="4800" b="1" dirty="0">
                <a:solidFill>
                  <a:srgbClr val="FF0066"/>
                </a:solidFill>
                <a:latin typeface="Arial" panose="020B0604020202020204" pitchFamily="34" charset="0"/>
                <a:cs typeface="Arial" panose="020B0604020202020204" pitchFamily="34" charset="0"/>
              </a:rPr>
              <a:t>Luyện đọc lại</a:t>
            </a:r>
            <a:endParaRPr lang="en-US" sz="4800" b="1" dirty="0">
              <a:solidFill>
                <a:srgbClr val="FF0066"/>
              </a:solidFill>
              <a:latin typeface="Arial" panose="020B0604020202020204" pitchFamily="34" charset="0"/>
              <a:cs typeface="Arial" panose="020B0604020202020204" pitchFamily="34" charset="0"/>
            </a:endParaRPr>
          </a:p>
        </p:txBody>
      </p:sp>
      <p:sp>
        <p:nvSpPr>
          <p:cNvPr id="7" name="TextBox 6"/>
          <p:cNvSpPr txBox="1"/>
          <p:nvPr/>
        </p:nvSpPr>
        <p:spPr>
          <a:xfrm>
            <a:off x="1471977" y="3582701"/>
            <a:ext cx="10208244" cy="1200329"/>
          </a:xfrm>
          <a:prstGeom prst="rect">
            <a:avLst/>
          </a:prstGeom>
          <a:noFill/>
        </p:spPr>
        <p:txBody>
          <a:bodyPr wrap="none" rtlCol="0">
            <a:spAutoFit/>
          </a:bodyPr>
          <a:lstStyle/>
          <a:p>
            <a:pPr lvl="0">
              <a:lnSpc>
                <a:spcPct val="200000"/>
              </a:lnSpc>
            </a:pPr>
            <a:r>
              <a:rPr lang="en-US" sz="3600" b="1" dirty="0">
                <a:latin typeface="Arial" panose="020B0604020202020204" pitchFamily="34" charset="0"/>
                <a:cs typeface="Arial" panose="020B0604020202020204" pitchFamily="34" charset="0"/>
              </a:rPr>
              <a:t>- </a:t>
            </a:r>
            <a:r>
              <a:rPr lang="vi-VN" sz="3600" b="1" dirty="0">
                <a:latin typeface="Arial" panose="020B0604020202020204" pitchFamily="34" charset="0"/>
                <a:cs typeface="Arial" panose="020B0604020202020204" pitchFamily="34" charset="0"/>
              </a:rPr>
              <a:t>Một HS đọc lại cả bài. Cả lớp đọc thầm theo.</a:t>
            </a:r>
            <a:endParaRPr lang="en-US" sz="36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6C44D55-27A6-427F-B4D6-C878046583AD}"/>
              </a:ext>
            </a:extLst>
          </p:cNvPr>
          <p:cNvSpPr txBox="1"/>
          <p:nvPr/>
        </p:nvSpPr>
        <p:spPr>
          <a:xfrm>
            <a:off x="9230264" y="6229450"/>
            <a:ext cx="2035834"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42153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p:transition spd="slow" advClick="0" advTm="1000">
        <p:dissolv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4277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67394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27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4801" y="3927079"/>
            <a:ext cx="7100021" cy="91300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DORAEMON CÂU CÁ</a:t>
            </a:r>
          </a:p>
        </p:txBody>
      </p:sp>
      <p:pic>
        <p:nvPicPr>
          <p:cNvPr id="16" name="Picture 3" descr="C:\Users\ADMIN\Desktop\Tai nguyen thiet ke tro choi\Angry birds epic birds\1505573783630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8000" y="4851400"/>
            <a:ext cx="1277379" cy="699365"/>
          </a:xfrm>
          <a:prstGeom prst="rect">
            <a:avLst/>
          </a:prstGeom>
          <a:noFill/>
          <a:extLst>
            <a:ext uri="{909E8E84-426E-40DD-AFC4-6F175D3DCCD1}">
              <a14:hiddenFill xmlns:a14="http://schemas.microsoft.com/office/drawing/2010/main">
                <a:solidFill>
                  <a:srgbClr val="FFFFFF"/>
                </a:solidFill>
              </a14:hiddenFill>
            </a:ext>
          </a:extLst>
        </p:spPr>
      </p:pic>
      <p:pic>
        <p:nvPicPr>
          <p:cNvPr id="6" name="Beat – Dorem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903200" y="5613400"/>
            <a:ext cx="812800" cy="812800"/>
          </a:xfrm>
          <a:prstGeom prst="rect">
            <a:avLst/>
          </a:prstGeom>
        </p:spPr>
      </p:pic>
    </p:spTree>
    <p:extLst>
      <p:ext uri="{BB962C8B-B14F-4D97-AF65-F5344CB8AC3E}">
        <p14:creationId xmlns:p14="http://schemas.microsoft.com/office/powerpoint/2010/main" val="109371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14" presetClass="entr" presetSubtype="1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9" dur="500"/>
                                        <p:tgtEl>
                                          <p:spTgt spid="2">
                                            <p:txEl>
                                              <p:pRg st="0" end="0"/>
                                            </p:txEl>
                                          </p:spTgt>
                                        </p:tgtEl>
                                      </p:cBhvr>
                                    </p:animEffect>
                                  </p:childTnLst>
                                </p:cTn>
                              </p:par>
                              <p:par>
                                <p:cTn id="10" presetID="26" presetClass="emph" presetSubtype="0" repeatCount="3000" fill="hold" grpId="0" nodeType="withEffect">
                                  <p:stCondLst>
                                    <p:cond delay="0"/>
                                  </p:stCondLst>
                                  <p:childTnLst>
                                    <p:animEffect transition="out" filter="fade">
                                      <p:cBhvr>
                                        <p:cTn id="11" dur="1000" tmFilter="0, 0; .2, .5; .8, .5; 1, 0"/>
                                        <p:tgtEl>
                                          <p:spTgt spid="2">
                                            <p:txEl>
                                              <p:pRg st="0" end="0"/>
                                            </p:txEl>
                                          </p:spTgt>
                                        </p:tgtEl>
                                      </p:cBhvr>
                                    </p:animEffect>
                                    <p:animScale>
                                      <p:cBhvr>
                                        <p:cTn id="12" dur="500" autoRev="1" fill="hold"/>
                                        <p:tgtEl>
                                          <p:spTgt spid="2">
                                            <p:txEl>
                                              <p:pRg st="0" end="0"/>
                                            </p:txEl>
                                          </p:spTgt>
                                        </p:tgtEl>
                                      </p:cBhvr>
                                      <p:by x="105000" y="105000"/>
                                    </p:animScale>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7" repeatCount="indefinite"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7B9F0A-2CC7-45C1-B795-EA35332CBCB9}"/>
              </a:ext>
            </a:extLst>
          </p:cNvPr>
          <p:cNvSpPr txBox="1"/>
          <p:nvPr/>
        </p:nvSpPr>
        <p:spPr>
          <a:xfrm>
            <a:off x="716577" y="690304"/>
            <a:ext cx="10950489"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1. Từ nào chỉ đặc điểm của mưa có trong bài đọc? </a:t>
            </a:r>
          </a:p>
        </p:txBody>
      </p:sp>
      <p:sp>
        <p:nvSpPr>
          <p:cNvPr id="9" name="TextBox 8">
            <a:extLst>
              <a:ext uri="{FF2B5EF4-FFF2-40B4-BE49-F238E27FC236}">
                <a16:creationId xmlns:a16="http://schemas.microsoft.com/office/drawing/2014/main" id="{B5AE8CDF-569C-4298-9C1A-22B0AA1D111C}"/>
              </a:ext>
            </a:extLst>
          </p:cNvPr>
          <p:cNvSpPr txBox="1"/>
          <p:nvPr/>
        </p:nvSpPr>
        <p:spPr>
          <a:xfrm>
            <a:off x="932812" y="4507090"/>
            <a:ext cx="8716396" cy="15696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2. Tìm thêm từ ngữ tả mưa: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M: </a:t>
            </a: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ào ào,</a:t>
            </a:r>
            <a:r>
              <a:rPr kumimoji="0" lang="en-US" sz="3200" b="1" i="0" u="none" strike="noStrike" kern="120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tí</a:t>
            </a:r>
            <a:r>
              <a:rPr kumimoji="0" lang="en-US" sz="3200" b="1" i="0" u="none" strike="noStrike" kern="1200" cap="none" spc="0" normalizeH="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tách,lộp</a:t>
            </a:r>
            <a:r>
              <a:rPr kumimoji="0" lang="en-US" sz="3200" b="1" i="0" u="none" strike="noStrike" kern="1200" cap="none" spc="0" normalizeH="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bộp</a:t>
            </a:r>
            <a:r>
              <a:rPr kumimoji="0" lang="en-US" sz="3200" b="1" i="0" u="none" strike="noStrike" kern="1200" cap="none" spc="0" normalizeH="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3" name="Rounded Rectangle 6">
            <a:extLst>
              <a:ext uri="{FF2B5EF4-FFF2-40B4-BE49-F238E27FC236}">
                <a16:creationId xmlns:a16="http://schemas.microsoft.com/office/drawing/2014/main" id="{ECFFAB22-532B-4F16-A789-65F256347ECE}"/>
              </a:ext>
            </a:extLst>
          </p:cNvPr>
          <p:cNvSpPr/>
          <p:nvPr/>
        </p:nvSpPr>
        <p:spPr>
          <a:xfrm rot="288941">
            <a:off x="3137103" y="1599671"/>
            <a:ext cx="2125346" cy="769812"/>
          </a:xfrm>
          <a:prstGeom prst="roundRect">
            <a:avLst>
              <a:gd name="adj" fmla="val 33724"/>
            </a:avLst>
          </a:prstGeom>
          <a:solidFill>
            <a:srgbClr val="D5EB98"/>
          </a:solidFill>
          <a:ln>
            <a:solidFill>
              <a:srgbClr val="F3F1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dầm</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dề</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4" name="Rounded Rectangle 11">
            <a:extLst>
              <a:ext uri="{FF2B5EF4-FFF2-40B4-BE49-F238E27FC236}">
                <a16:creationId xmlns:a16="http://schemas.microsoft.com/office/drawing/2014/main" id="{65620867-7369-4D53-B63B-C3B953534D42}"/>
              </a:ext>
            </a:extLst>
          </p:cNvPr>
          <p:cNvSpPr/>
          <p:nvPr/>
        </p:nvSpPr>
        <p:spPr>
          <a:xfrm rot="21311040">
            <a:off x="2805231" y="2758866"/>
            <a:ext cx="2517207" cy="833724"/>
          </a:xfrm>
          <a:prstGeom prst="roundRect">
            <a:avLst>
              <a:gd name="adj" fmla="val 20734"/>
            </a:avLst>
          </a:prstGeom>
          <a:solidFill>
            <a:srgbClr val="00B0F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sướt</a:t>
            </a: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mướt</a:t>
            </a:r>
            <a:endPar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5" name="Rounded Rectangle 13">
            <a:extLst>
              <a:ext uri="{FF2B5EF4-FFF2-40B4-BE49-F238E27FC236}">
                <a16:creationId xmlns:a16="http://schemas.microsoft.com/office/drawing/2014/main" id="{BA7E0EF2-731B-4F10-B976-6257B5E0BF27}"/>
              </a:ext>
            </a:extLst>
          </p:cNvPr>
          <p:cNvSpPr/>
          <p:nvPr/>
        </p:nvSpPr>
        <p:spPr>
          <a:xfrm>
            <a:off x="5878340" y="1672487"/>
            <a:ext cx="2061047" cy="739753"/>
          </a:xfrm>
          <a:prstGeom prst="roundRect">
            <a:avLst>
              <a:gd name="adj" fmla="val 26156"/>
            </a:avLst>
          </a:prstGeom>
          <a:solidFill>
            <a:schemeClr val="accent6">
              <a:lumMod val="40000"/>
              <a:lumOff val="6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rả</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rích</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6" name="Rounded Rectangle 14">
            <a:extLst>
              <a:ext uri="{FF2B5EF4-FFF2-40B4-BE49-F238E27FC236}">
                <a16:creationId xmlns:a16="http://schemas.microsoft.com/office/drawing/2014/main" id="{BECE9C3A-06F6-4A47-BCCD-7002CB982DAA}"/>
              </a:ext>
            </a:extLst>
          </p:cNvPr>
          <p:cNvSpPr/>
          <p:nvPr/>
        </p:nvSpPr>
        <p:spPr>
          <a:xfrm rot="347092">
            <a:off x="5913158" y="2760642"/>
            <a:ext cx="2061047" cy="794997"/>
          </a:xfrm>
          <a:prstGeom prst="roundRect">
            <a:avLst>
              <a:gd name="adj" fmla="val 26156"/>
            </a:avLst>
          </a:prstGeom>
          <a:solidFill>
            <a:schemeClr val="accent4">
              <a:lumMod val="20000"/>
              <a:lumOff val="80000"/>
            </a:schemeClr>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dai</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dẳng</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7" name="Rectangle 16">
            <a:extLst>
              <a:ext uri="{FF2B5EF4-FFF2-40B4-BE49-F238E27FC236}">
                <a16:creationId xmlns:a16="http://schemas.microsoft.com/office/drawing/2014/main" id="{A7403DFA-423F-4D69-8CBF-02B626F2DB7B}"/>
              </a:ext>
            </a:extLst>
          </p:cNvPr>
          <p:cNvSpPr/>
          <p:nvPr/>
        </p:nvSpPr>
        <p:spPr>
          <a:xfrm>
            <a:off x="1900622" y="3870234"/>
            <a:ext cx="194793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CC"/>
                </a:solidFill>
                <a:latin typeface="Arial" panose="020B0604020202020204" pitchFamily="34" charset="0"/>
                <a:ea typeface="Arial-Rounded" panose="020B0500000000000000" pitchFamily="34" charset="0"/>
                <a:cs typeface="Arial" panose="020B0604020202020204" pitchFamily="34" charset="0"/>
              </a:rPr>
              <a:t>d</a:t>
            </a:r>
            <a:r>
              <a:rPr kumimoji="0" lang="en-US" sz="3200" b="1" i="0" u="none" strike="noStrike" kern="120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ầm</a:t>
            </a:r>
            <a:r>
              <a:rPr kumimoji="0" lang="en-US"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dề</a:t>
            </a:r>
            <a:r>
              <a:rPr kumimoji="0" lang="en-US"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x-none"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8" name="Rectangle 17">
            <a:extLst>
              <a:ext uri="{FF2B5EF4-FFF2-40B4-BE49-F238E27FC236}">
                <a16:creationId xmlns:a16="http://schemas.microsoft.com/office/drawing/2014/main" id="{9268A882-1993-4E3F-B334-FD35F9912ABA}"/>
              </a:ext>
            </a:extLst>
          </p:cNvPr>
          <p:cNvSpPr/>
          <p:nvPr/>
        </p:nvSpPr>
        <p:spPr>
          <a:xfrm>
            <a:off x="3394306" y="3860274"/>
            <a:ext cx="298349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CC"/>
                </a:solidFill>
                <a:latin typeface="Arial" panose="020B0604020202020204" pitchFamily="34" charset="0"/>
                <a:ea typeface="Arial-Rounded" panose="020B0500000000000000" pitchFamily="34" charset="0"/>
                <a:cs typeface="Arial" panose="020B0604020202020204" pitchFamily="34" charset="0"/>
              </a:rPr>
              <a:t>s</a:t>
            </a:r>
            <a:r>
              <a:rPr kumimoji="0" lang="en-US" sz="3200" b="1" i="0" u="none" strike="noStrike" kern="120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ướt</a:t>
            </a:r>
            <a:r>
              <a:rPr kumimoji="0" lang="en-US"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mướt</a:t>
            </a: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x-none"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0" name="TextBox 9">
            <a:extLst>
              <a:ext uri="{FF2B5EF4-FFF2-40B4-BE49-F238E27FC236}">
                <a16:creationId xmlns:a16="http://schemas.microsoft.com/office/drawing/2014/main" id="{0F10E951-8281-4B5B-A078-723D6C00E5E0}"/>
              </a:ext>
            </a:extLst>
          </p:cNvPr>
          <p:cNvSpPr txBox="1"/>
          <p:nvPr/>
        </p:nvSpPr>
        <p:spPr>
          <a:xfrm>
            <a:off x="9230264" y="6255954"/>
            <a:ext cx="2035834"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iterate type="lt">
                                    <p:tmPct val="0"/>
                                  </p:iterate>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iterate type="lt">
                                    <p:tmPct val="0"/>
                                  </p:iterate>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wipe(left)">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wipe(left)">
                                      <p:cBhvr>
                                        <p:cTn id="3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1000" fill="hold"/>
                                        <p:tgtEl>
                                          <p:spTgt spid="13"/>
                                        </p:tgtEl>
                                        <p:attrNameLst>
                                          <p:attrName>fillcolor</p:attrName>
                                        </p:attrNameLst>
                                      </p:cBhvr>
                                      <p:to>
                                        <a:srgbClr val="9FE540"/>
                                      </p:to>
                                    </p:animClr>
                                    <p:set>
                                      <p:cBhvr>
                                        <p:cTn id="45" dur="1000" fill="hold"/>
                                        <p:tgtEl>
                                          <p:spTgt spid="13"/>
                                        </p:tgtEl>
                                        <p:attrNameLst>
                                          <p:attrName>fill.type</p:attrName>
                                        </p:attrNameLst>
                                      </p:cBhvr>
                                      <p:to>
                                        <p:strVal val="solid"/>
                                      </p:to>
                                    </p:set>
                                    <p:set>
                                      <p:cBhvr>
                                        <p:cTn id="46" dur="100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drumroll.wav"/>
                                        </p:tgtEl>
                                      </p:cMediaNode>
                                    </p:audio>
                                  </p:subTnLst>
                                </p:cTn>
                              </p:par>
                            </p:childTnLst>
                          </p:cTn>
                        </p:par>
                        <p:par>
                          <p:cTn id="47" fill="hold">
                            <p:stCondLst>
                              <p:cond delay="1000"/>
                            </p:stCondLst>
                            <p:childTnLst>
                              <p:par>
                                <p:cTn id="48" presetID="26" presetClass="emph" presetSubtype="0" repeatCount="0" fill="hold" grpId="1" nodeType="afterEffect">
                                  <p:stCondLst>
                                    <p:cond delay="0"/>
                                  </p:stCondLst>
                                  <p:iterate type="lt">
                                    <p:tmPct val="0"/>
                                  </p:iterate>
                                  <p:childTnLst>
                                    <p:animEffect transition="out" filter="fade">
                                      <p:cBhvr>
                                        <p:cTn id="49" dur="2000" tmFilter="0, 0; .2, .5; .8, .5; 1, 0"/>
                                        <p:tgtEl>
                                          <p:spTgt spid="13"/>
                                        </p:tgtEl>
                                      </p:cBhvr>
                                    </p:animEffect>
                                    <p:animScale>
                                      <p:cBhvr>
                                        <p:cTn id="50" dur="1000" autoRev="1" fill="hold"/>
                                        <p:tgtEl>
                                          <p:spTgt spid="13"/>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1000" fill="hold"/>
                                        <p:tgtEl>
                                          <p:spTgt spid="14"/>
                                        </p:tgtEl>
                                        <p:attrNameLst>
                                          <p:attrName>fillcolor</p:attrName>
                                        </p:attrNameLst>
                                      </p:cBhvr>
                                      <p:to>
                                        <a:srgbClr val="9FE540"/>
                                      </p:to>
                                    </p:animClr>
                                    <p:set>
                                      <p:cBhvr>
                                        <p:cTn id="56" dur="1000" fill="hold"/>
                                        <p:tgtEl>
                                          <p:spTgt spid="14"/>
                                        </p:tgtEl>
                                        <p:attrNameLst>
                                          <p:attrName>fill.type</p:attrName>
                                        </p:attrNameLst>
                                      </p:cBhvr>
                                      <p:to>
                                        <p:strVal val="solid"/>
                                      </p:to>
                                    </p:set>
                                    <p:set>
                                      <p:cBhvr>
                                        <p:cTn id="57" dur="1000" fill="hold"/>
                                        <p:tgtEl>
                                          <p:spTgt spid="14"/>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drumroll.wav"/>
                                        </p:tgtEl>
                                      </p:cMediaNode>
                                    </p:audio>
                                  </p:subTnLst>
                                </p:cTn>
                              </p:par>
                            </p:childTnLst>
                          </p:cTn>
                        </p:par>
                        <p:par>
                          <p:cTn id="58" fill="hold">
                            <p:stCondLst>
                              <p:cond delay="1000"/>
                            </p:stCondLst>
                            <p:childTnLst>
                              <p:par>
                                <p:cTn id="59" presetID="26" presetClass="emph" presetSubtype="0" repeatCount="0" fill="hold" grpId="1" nodeType="afterEffect">
                                  <p:stCondLst>
                                    <p:cond delay="0"/>
                                  </p:stCondLst>
                                  <p:iterate type="lt">
                                    <p:tmPct val="0"/>
                                  </p:iterate>
                                  <p:childTnLst>
                                    <p:animEffect transition="out" filter="fade">
                                      <p:cBhvr>
                                        <p:cTn id="60" dur="2000" tmFilter="0, 0; .2, .5; .8, .5; 1, 0"/>
                                        <p:tgtEl>
                                          <p:spTgt spid="14"/>
                                        </p:tgtEl>
                                      </p:cBhvr>
                                    </p:animEffect>
                                    <p:animScale>
                                      <p:cBhvr>
                                        <p:cTn id="61" dur="1000" autoRev="1" fill="hold"/>
                                        <p:tgtEl>
                                          <p:spTgt spid="14"/>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5"/>
                                        </p:tgtEl>
                                        <p:attrNameLst>
                                          <p:attrName>fillcolor</p:attrName>
                                        </p:attrNameLst>
                                      </p:cBhvr>
                                      <p:to>
                                        <a:srgbClr val="EF5F5F"/>
                                      </p:to>
                                    </p:animClr>
                                    <p:set>
                                      <p:cBhvr>
                                        <p:cTn id="67" dur="2000" fill="hold"/>
                                        <p:tgtEl>
                                          <p:spTgt spid="15"/>
                                        </p:tgtEl>
                                        <p:attrNameLst>
                                          <p:attrName>fill.type</p:attrName>
                                        </p:attrNameLst>
                                      </p:cBhvr>
                                      <p:to>
                                        <p:strVal val="solid"/>
                                      </p:to>
                                    </p:set>
                                    <p:set>
                                      <p:cBhvr>
                                        <p:cTn id="68" dur="2000" fill="hold"/>
                                        <p:tgtEl>
                                          <p:spTgt spid="15"/>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3" name="drumroll.wav"/>
                                        </p:tgtEl>
                                      </p:cMediaNode>
                                    </p:audio>
                                  </p:subTnLst>
                                </p:cTn>
                              </p:par>
                            </p:childTnLst>
                          </p:cTn>
                        </p:par>
                        <p:par>
                          <p:cTn id="69" fill="hold">
                            <p:stCondLst>
                              <p:cond delay="2000"/>
                            </p:stCondLst>
                            <p:childTnLst>
                              <p:par>
                                <p:cTn id="70" presetID="26" presetClass="emph" presetSubtype="0" repeatCount="0" fill="hold" grpId="1" nodeType="afterEffect">
                                  <p:stCondLst>
                                    <p:cond delay="0"/>
                                  </p:stCondLst>
                                  <p:iterate type="lt">
                                    <p:tmPct val="0"/>
                                  </p:iterate>
                                  <p:childTnLst>
                                    <p:animEffect transition="out" filter="fade">
                                      <p:cBhvr>
                                        <p:cTn id="71" dur="2000" tmFilter="0, 0; .2, .5; .8, .5; 1, 0"/>
                                        <p:tgtEl>
                                          <p:spTgt spid="15"/>
                                        </p:tgtEl>
                                      </p:cBhvr>
                                    </p:animEffect>
                                    <p:animScale>
                                      <p:cBhvr>
                                        <p:cTn id="72" dur="1000" autoRev="1" fill="hold"/>
                                        <p:tgtEl>
                                          <p:spTgt spid="15"/>
                                        </p:tgtEl>
                                      </p:cBhvr>
                                      <p:by x="105000" y="105000"/>
                                    </p:animScale>
                                  </p:childTnLst>
                                  <p:subTnLst>
                                    <p:audio>
                                      <p:cMediaNode>
                                        <p:cTn display="0" masterRel="sameClick">
                                          <p:stCondLst>
                                            <p:cond evt="begin" delay="0">
                                              <p:tn val="70"/>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73" restart="whenNotActive" fill="hold" evtFilter="cancelBubble" nodeType="interactiveSeq">
                <p:stCondLst>
                  <p:cond evt="onClick" delay="0">
                    <p:tgtEl>
                      <p:spTgt spid="16"/>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000" fill="hold"/>
                                        <p:tgtEl>
                                          <p:spTgt spid="16"/>
                                        </p:tgtEl>
                                        <p:attrNameLst>
                                          <p:attrName>fillcolor</p:attrName>
                                        </p:attrNameLst>
                                      </p:cBhvr>
                                      <p:to>
                                        <a:srgbClr val="EF5F5F"/>
                                      </p:to>
                                    </p:animClr>
                                    <p:set>
                                      <p:cBhvr>
                                        <p:cTn id="78" dur="2000" fill="hold"/>
                                        <p:tgtEl>
                                          <p:spTgt spid="16"/>
                                        </p:tgtEl>
                                        <p:attrNameLst>
                                          <p:attrName>fill.type</p:attrName>
                                        </p:attrNameLst>
                                      </p:cBhvr>
                                      <p:to>
                                        <p:strVal val="solid"/>
                                      </p:to>
                                    </p:set>
                                    <p:set>
                                      <p:cBhvr>
                                        <p:cTn id="79" dur="2000" fill="hold"/>
                                        <p:tgtEl>
                                          <p:spTgt spid="16"/>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3" name="drumroll.wav"/>
                                        </p:tgtEl>
                                      </p:cMediaNode>
                                    </p:audio>
                                  </p:subTnLst>
                                </p:cTn>
                              </p:par>
                            </p:childTnLst>
                          </p:cTn>
                        </p:par>
                        <p:par>
                          <p:cTn id="80" fill="hold">
                            <p:stCondLst>
                              <p:cond delay="2000"/>
                            </p:stCondLst>
                            <p:childTnLst>
                              <p:par>
                                <p:cTn id="81" presetID="26" presetClass="emph" presetSubtype="0" repeatCount="0" fill="hold" grpId="1" nodeType="afterEffect">
                                  <p:stCondLst>
                                    <p:cond delay="0"/>
                                  </p:stCondLst>
                                  <p:iterate type="lt">
                                    <p:tmPct val="0"/>
                                  </p:iterate>
                                  <p:childTnLst>
                                    <p:animEffect transition="out" filter="fade">
                                      <p:cBhvr>
                                        <p:cTn id="82" dur="2000" tmFilter="0, 0; .2, .5; .8, .5; 1, 0"/>
                                        <p:tgtEl>
                                          <p:spTgt spid="16"/>
                                        </p:tgtEl>
                                      </p:cBhvr>
                                    </p:animEffect>
                                    <p:animScale>
                                      <p:cBhvr>
                                        <p:cTn id="83" dur="1000" autoRev="1" fill="hold"/>
                                        <p:tgtEl>
                                          <p:spTgt spid="16"/>
                                        </p:tgtEl>
                                      </p:cBhvr>
                                      <p:by x="105000" y="105000"/>
                                    </p:animScale>
                                  </p:childTnLst>
                                  <p:subTnLst>
                                    <p:audio>
                                      <p:cMediaNode>
                                        <p:cTn display="0" masterRel="sameClick">
                                          <p:stCondLst>
                                            <p:cond evt="begin" delay="0">
                                              <p:tn val="81"/>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6"/>
                  </p:tgtEl>
                </p:cond>
              </p:nextCondLst>
            </p:seq>
          </p:childTnLst>
        </p:cTn>
      </p:par>
    </p:tnLst>
    <p:bldLst>
      <p:bldP spid="6" grpId="0"/>
      <p:bldP spid="9" grpId="0" build="p"/>
      <p:bldP spid="13" grpId="0" animBg="1"/>
      <p:bldP spid="13" grpId="1" animBg="1"/>
      <p:bldP spid="14" grpId="0" animBg="1"/>
      <p:bldP spid="14" grpId="1" animBg="1"/>
      <p:bldP spid="15" grpId="0" animBg="1"/>
      <p:bldP spid="15" grpId="1" animBg="1"/>
      <p:bldP spid="16" grpId="0" animBg="1"/>
      <p:bldP spid="16" grpId="1" animBg="1"/>
      <p:bldP spid="17"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5A6B727E-17AD-4D45-857C-F422ED0CF9A3}"/>
              </a:ext>
            </a:extLst>
          </p:cNvPr>
          <p:cNvSpPr/>
          <p:nvPr/>
        </p:nvSpPr>
        <p:spPr>
          <a:xfrm>
            <a:off x="2554724" y="1030626"/>
            <a:ext cx="7082552" cy="3678995"/>
          </a:xfrm>
          <a:prstGeom prst="cloud">
            <a:avLst/>
          </a:prstGeom>
          <a:solidFill>
            <a:srgbClr val="00B0F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dirty="0">
                <a:latin typeface="Arial" panose="020B0604020202020204" pitchFamily="34" charset="0"/>
                <a:ea typeface="Arial-Rounded" panose="020B0500000000000000" pitchFamily="34" charset="0"/>
                <a:cs typeface="Arial" panose="020B0604020202020204" pitchFamily="34" charset="0"/>
              </a:rPr>
              <a:t> </a:t>
            </a:r>
          </a:p>
        </p:txBody>
      </p:sp>
      <p:sp>
        <p:nvSpPr>
          <p:cNvPr id="6" name="TextBox 5"/>
          <p:cNvSpPr txBox="1"/>
          <p:nvPr/>
        </p:nvSpPr>
        <p:spPr>
          <a:xfrm>
            <a:off x="2426464" y="4902010"/>
            <a:ext cx="8889992" cy="646331"/>
          </a:xfrm>
          <a:prstGeom prst="rect">
            <a:avLst/>
          </a:prstGeom>
          <a:noFill/>
        </p:spPr>
        <p:txBody>
          <a:bodyPr wrap="square" rtlCol="0">
            <a:spAutoFit/>
          </a:bodyPr>
          <a:lstStyle/>
          <a:p>
            <a:r>
              <a:rPr lang="en-US" sz="3600" b="1" dirty="0">
                <a:solidFill>
                  <a:srgbClr val="FF0000"/>
                </a:solidFill>
                <a:latin typeface="Arial" panose="020B0604020202020204" pitchFamily="34" charset="0"/>
                <a:cs typeface="Arial" panose="020B0604020202020204" pitchFamily="34" charset="0"/>
              </a:rPr>
              <a:t>- Qua </a:t>
            </a:r>
            <a:r>
              <a:rPr lang="en-US" sz="3600" b="1" dirty="0" err="1">
                <a:solidFill>
                  <a:srgbClr val="FF0000"/>
                </a:solidFill>
                <a:latin typeface="Arial" panose="020B0604020202020204" pitchFamily="34" charset="0"/>
                <a:cs typeface="Arial" panose="020B0604020202020204" pitchFamily="34" charset="0"/>
              </a:rPr>
              <a:t>bài</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học</a:t>
            </a:r>
            <a:r>
              <a:rPr lang="en-US" sz="3600" b="1" dirty="0">
                <a:solidFill>
                  <a:srgbClr val="FF0000"/>
                </a:solidFill>
                <a:latin typeface="Arial" panose="020B0604020202020204" pitchFamily="34" charset="0"/>
                <a:cs typeface="Arial" panose="020B0604020202020204" pitchFamily="34" charset="0"/>
              </a:rPr>
              <a:t> con </a:t>
            </a:r>
            <a:r>
              <a:rPr lang="en-US" sz="3600" b="1" dirty="0" err="1">
                <a:solidFill>
                  <a:srgbClr val="FF0000"/>
                </a:solidFill>
                <a:latin typeface="Arial" panose="020B0604020202020204" pitchFamily="34" charset="0"/>
                <a:cs typeface="Arial" panose="020B0604020202020204" pitchFamily="34" charset="0"/>
              </a:rPr>
              <a:t>cần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ghi</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nhớ</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điều</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gì</a:t>
            </a:r>
            <a:r>
              <a:rPr lang="en-US" sz="3600" b="1" dirty="0">
                <a:solidFill>
                  <a:srgbClr val="FF0000"/>
                </a:solidFill>
                <a:latin typeface="Arial" panose="020B0604020202020204" pitchFamily="34" charset="0"/>
                <a:cs typeface="Arial" panose="020B0604020202020204" pitchFamily="34" charset="0"/>
              </a:rPr>
              <a:t>?</a:t>
            </a:r>
          </a:p>
        </p:txBody>
      </p:sp>
      <p:sp>
        <p:nvSpPr>
          <p:cNvPr id="7" name="Title 1">
            <a:extLst>
              <a:ext uri="{FF2B5EF4-FFF2-40B4-BE49-F238E27FC236}">
                <a16:creationId xmlns:a16="http://schemas.microsoft.com/office/drawing/2014/main" id="{33FA8044-F91C-49D9-AEA0-8400F863D2B0}"/>
              </a:ext>
            </a:extLst>
          </p:cNvPr>
          <p:cNvSpPr txBox="1">
            <a:spLocks/>
          </p:cNvSpPr>
          <p:nvPr/>
        </p:nvSpPr>
        <p:spPr>
          <a:xfrm>
            <a:off x="3613448" y="1470893"/>
            <a:ext cx="4870152" cy="2937743"/>
          </a:xfrm>
        </p:spPr>
        <p:txBody>
          <a:bodyPr anchor="b" anchorCtr="0">
            <a:noAutofit/>
          </a:bodyPr>
          <a:lst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a:lstStyle>
          <a:p>
            <a:pPr algn="ctr">
              <a:lnSpc>
                <a:spcPct val="150000"/>
              </a:lnSpc>
            </a:pP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Bài</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học</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giúp</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con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hiểu</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được</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điều</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gì</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a:t>
            </a:r>
          </a:p>
        </p:txBody>
      </p:sp>
      <p:sp>
        <p:nvSpPr>
          <p:cNvPr id="8" name="TextBox 7">
            <a:extLst>
              <a:ext uri="{FF2B5EF4-FFF2-40B4-BE49-F238E27FC236}">
                <a16:creationId xmlns:a16="http://schemas.microsoft.com/office/drawing/2014/main" id="{328E3EA3-E8FD-4E16-9C9E-68852EDD8E30}"/>
              </a:ext>
            </a:extLst>
          </p:cNvPr>
          <p:cNvSpPr txBox="1"/>
          <p:nvPr/>
        </p:nvSpPr>
        <p:spPr>
          <a:xfrm>
            <a:off x="9230264" y="6255954"/>
            <a:ext cx="2035834"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75402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63293" y="1466000"/>
            <a:ext cx="2409635"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solidFill>
                  <a:srgbClr val="FF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DẶN DÒ:</a:t>
            </a:r>
          </a:p>
        </p:txBody>
      </p:sp>
      <p:sp>
        <p:nvSpPr>
          <p:cNvPr id="3" name="TextBox 2"/>
          <p:cNvSpPr txBox="1"/>
          <p:nvPr/>
        </p:nvSpPr>
        <p:spPr>
          <a:xfrm>
            <a:off x="1822711" y="2344410"/>
            <a:ext cx="8280596" cy="2862322"/>
          </a:xfrm>
          <a:prstGeom prst="rect">
            <a:avLst/>
          </a:prstGeom>
          <a:noFill/>
        </p:spPr>
        <p:txBody>
          <a:bodyPr wrap="square" rtlCol="0">
            <a:spAutoFit/>
          </a:bodyPr>
          <a:lstStyle/>
          <a:p>
            <a:pPr lvl="0">
              <a:lnSpc>
                <a:spcPct val="150000"/>
              </a:lnSpc>
            </a:pPr>
            <a:r>
              <a:rPr lang="vi-VN"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Ôn</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tập</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các</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kiến</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thức</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đã</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học</a:t>
            </a:r>
            <a:endParaRPr lang="en-US" sz="4000" b="1" dirty="0">
              <a:solidFill>
                <a:srgbClr val="0000CC"/>
              </a:solidFill>
              <a:latin typeface="Arial" panose="020B0604020202020204" pitchFamily="34" charset="0"/>
              <a:cs typeface="Arial" panose="020B0604020202020204" pitchFamily="34" charset="0"/>
            </a:endParaRPr>
          </a:p>
          <a:p>
            <a:pPr lvl="0">
              <a:lnSpc>
                <a:spcPct val="150000"/>
              </a:lnSpc>
            </a:pP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Chuẩn</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bị</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bài</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sau</a:t>
            </a:r>
            <a:r>
              <a:rPr lang="en-US" sz="4000" b="1" dirty="0">
                <a:solidFill>
                  <a:srgbClr val="0000CC"/>
                </a:solidFill>
                <a:latin typeface="Arial" panose="020B0604020202020204" pitchFamily="34" charset="0"/>
                <a:cs typeface="Arial" panose="020B0604020202020204" pitchFamily="34" charset="0"/>
              </a:rPr>
              <a:t>:</a:t>
            </a:r>
          </a:p>
          <a:p>
            <a:pPr lvl="0" algn="ctr">
              <a:lnSpc>
                <a:spcPct val="150000"/>
              </a:lnSpc>
            </a:pPr>
            <a:r>
              <a:rPr lang="en-US" sz="4000" b="1" dirty="0" err="1">
                <a:solidFill>
                  <a:srgbClr val="FF0000"/>
                </a:solidFill>
                <a:latin typeface="Arial" panose="020B0604020202020204" pitchFamily="34" charset="0"/>
                <a:cs typeface="Arial" panose="020B0604020202020204" pitchFamily="34" charset="0"/>
              </a:rPr>
              <a:t>Bài</a:t>
            </a:r>
            <a:r>
              <a:rPr lang="en-US" sz="4000" b="1" dirty="0">
                <a:solidFill>
                  <a:srgbClr val="FF0000"/>
                </a:solidFill>
                <a:latin typeface="Arial" panose="020B0604020202020204" pitchFamily="34" charset="0"/>
                <a:cs typeface="Arial" panose="020B0604020202020204" pitchFamily="34" charset="0"/>
              </a:rPr>
              <a:t> 2:  </a:t>
            </a:r>
            <a:r>
              <a:rPr lang="en-US" sz="4000" b="1" dirty="0" err="1">
                <a:solidFill>
                  <a:srgbClr val="FF0000"/>
                </a:solidFill>
                <a:latin typeface="Arial" panose="020B0604020202020204" pitchFamily="34" charset="0"/>
                <a:cs typeface="Arial" panose="020B0604020202020204" pitchFamily="34" charset="0"/>
              </a:rPr>
              <a:t>Tiết</a:t>
            </a:r>
            <a:r>
              <a:rPr lang="en-US" sz="4000" b="1" dirty="0">
                <a:solidFill>
                  <a:srgbClr val="FF0000"/>
                </a:solidFill>
                <a:latin typeface="Arial" panose="020B0604020202020204" pitchFamily="34" charset="0"/>
                <a:cs typeface="Arial" panose="020B0604020202020204" pitchFamily="34" charset="0"/>
              </a:rPr>
              <a:t> 3.</a:t>
            </a:r>
          </a:p>
        </p:txBody>
      </p:sp>
      <p:sp>
        <p:nvSpPr>
          <p:cNvPr id="4" name="TextBox 3">
            <a:extLst>
              <a:ext uri="{FF2B5EF4-FFF2-40B4-BE49-F238E27FC236}">
                <a16:creationId xmlns:a16="http://schemas.microsoft.com/office/drawing/2014/main" id="{38C7DDCA-9DCA-4EEA-A96D-23DCE8F22351}"/>
              </a:ext>
            </a:extLst>
          </p:cNvPr>
          <p:cNvSpPr txBox="1"/>
          <p:nvPr/>
        </p:nvSpPr>
        <p:spPr>
          <a:xfrm>
            <a:off x="9230264" y="6282458"/>
            <a:ext cx="2035834"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ppt_x"/>
                                          </p:val>
                                        </p:tav>
                                        <p:tav tm="100000">
                                          <p:val>
                                            <p:strVal val="#ppt_x"/>
                                          </p:val>
                                        </p:tav>
                                      </p:tavLst>
                                    </p:anim>
                                    <p:anim calcmode="lin" valueType="num">
                                      <p:cBhvr additive="base">
                                        <p:cTn id="13"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74494">
            <a:off x="4303184" y="-49594"/>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271601" y="1740996"/>
            <a:ext cx="2156798"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2421468" y="6045197"/>
            <a:ext cx="3778249" cy="77864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A.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Chuyện</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bốn</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endParaRPr kumimoji="0" lang="en-US" alt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AutoShape 51"/>
          <p:cNvSpPr>
            <a:spLocks noChangeArrowheads="1"/>
          </p:cNvSpPr>
          <p:nvPr/>
        </p:nvSpPr>
        <p:spPr bwMode="auto">
          <a:xfrm>
            <a:off x="6419851" y="6045197"/>
            <a:ext cx="3778249" cy="77864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Chuyện</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xuân</a:t>
            </a:r>
            <a:endParaRPr kumimoji="0" lang="en-US" alt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905421" y="4360111"/>
            <a:ext cx="4889157"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Buổi</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trước</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các</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em</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0819" y="29896"/>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C:\Users\ADMIN\Desktop\Doremon cau ca ( trac nghiem )\historieta-tropical-de-los-pescados-45745897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9617423" flipH="1">
            <a:off x="3010573" y="-310049"/>
            <a:ext cx="2441289" cy="16993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Doremon cau ca ( trac nghiem )\old-brown-boot-vector-art-illustration-very-old-shoes-clipart-612_40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81841" y="22878"/>
            <a:ext cx="2021417" cy="13310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09560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5"/>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75"/>
                                        </p:tgtEl>
                                        <p:attrNameLst>
                                          <p:attrName>r</p:attrName>
                                        </p:attrNameLst>
                                      </p:cBhvr>
                                    </p:animRot>
                                    <p:animRot by="-240000">
                                      <p:cBhvr>
                                        <p:cTn id="51" dur="200" fill="hold">
                                          <p:stCondLst>
                                            <p:cond delay="200"/>
                                          </p:stCondLst>
                                        </p:cTn>
                                        <p:tgtEl>
                                          <p:spTgt spid="3075"/>
                                        </p:tgtEl>
                                        <p:attrNameLst>
                                          <p:attrName>r</p:attrName>
                                        </p:attrNameLst>
                                      </p:cBhvr>
                                    </p:animRot>
                                    <p:animRot by="240000">
                                      <p:cBhvr>
                                        <p:cTn id="52" dur="200" fill="hold">
                                          <p:stCondLst>
                                            <p:cond delay="400"/>
                                          </p:stCondLst>
                                        </p:cTn>
                                        <p:tgtEl>
                                          <p:spTgt spid="3075"/>
                                        </p:tgtEl>
                                        <p:attrNameLst>
                                          <p:attrName>r</p:attrName>
                                        </p:attrNameLst>
                                      </p:cBhvr>
                                    </p:animRot>
                                    <p:animRot by="-240000">
                                      <p:cBhvr>
                                        <p:cTn id="53" dur="200" fill="hold">
                                          <p:stCondLst>
                                            <p:cond delay="600"/>
                                          </p:stCondLst>
                                        </p:cTn>
                                        <p:tgtEl>
                                          <p:spTgt spid="3075"/>
                                        </p:tgtEl>
                                        <p:attrNameLst>
                                          <p:attrName>r</p:attrName>
                                        </p:attrNameLst>
                                      </p:cBhvr>
                                    </p:animRot>
                                    <p:animRot by="120000">
                                      <p:cBhvr>
                                        <p:cTn id="54" dur="200" fill="hold">
                                          <p:stCondLst>
                                            <p:cond delay="800"/>
                                          </p:stCondLst>
                                        </p:cTn>
                                        <p:tgtEl>
                                          <p:spTgt spid="3075"/>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074"/>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3074"/>
                                        </p:tgtEl>
                                        <p:attrNameLst>
                                          <p:attrName>r</p:attrName>
                                        </p:attrNameLst>
                                      </p:cBhvr>
                                    </p:animRot>
                                    <p:animRot by="-240000">
                                      <p:cBhvr>
                                        <p:cTn id="87" dur="200" fill="hold">
                                          <p:stCondLst>
                                            <p:cond delay="200"/>
                                          </p:stCondLst>
                                        </p:cTn>
                                        <p:tgtEl>
                                          <p:spTgt spid="3074"/>
                                        </p:tgtEl>
                                        <p:attrNameLst>
                                          <p:attrName>r</p:attrName>
                                        </p:attrNameLst>
                                      </p:cBhvr>
                                    </p:animRot>
                                    <p:animRot by="240000">
                                      <p:cBhvr>
                                        <p:cTn id="88" dur="200" fill="hold">
                                          <p:stCondLst>
                                            <p:cond delay="400"/>
                                          </p:stCondLst>
                                        </p:cTn>
                                        <p:tgtEl>
                                          <p:spTgt spid="3074"/>
                                        </p:tgtEl>
                                        <p:attrNameLst>
                                          <p:attrName>r</p:attrName>
                                        </p:attrNameLst>
                                      </p:cBhvr>
                                    </p:animRot>
                                    <p:animRot by="-240000">
                                      <p:cBhvr>
                                        <p:cTn id="89" dur="200" fill="hold">
                                          <p:stCondLst>
                                            <p:cond delay="600"/>
                                          </p:stCondLst>
                                        </p:cTn>
                                        <p:tgtEl>
                                          <p:spTgt spid="3074"/>
                                        </p:tgtEl>
                                        <p:attrNameLst>
                                          <p:attrName>r</p:attrName>
                                        </p:attrNameLst>
                                      </p:cBhvr>
                                    </p:animRot>
                                    <p:animRot by="120000">
                                      <p:cBhvr>
                                        <p:cTn id="90" dur="200" fill="hold">
                                          <p:stCondLst>
                                            <p:cond delay="800"/>
                                          </p:stCondLst>
                                        </p:cTn>
                                        <p:tgtEl>
                                          <p:spTgt spid="3074"/>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392017" y="1615883"/>
            <a:ext cx="2017565" cy="6671734"/>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2489205" y="6011331"/>
            <a:ext cx="3774014"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marR="0" lvl="0" indent="-457200" algn="ctr" defTabSz="1219170" rtl="0" eaLnBrk="1" fontAlgn="auto" latinLnBrk="0" hangingPunct="1">
              <a:lnSpc>
                <a:spcPct val="100000"/>
              </a:lnSpc>
              <a:spcBef>
                <a:spcPct val="0"/>
              </a:spcBef>
              <a:spcAft>
                <a:spcPts val="0"/>
              </a:spcAft>
              <a:buClrTx/>
              <a:buSzTx/>
              <a:buFont typeface="Arial" charset="0"/>
              <a:buAutoNum type="alphaUcPeriod"/>
              <a:tabLst/>
              <a:defRPr/>
            </a:pP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Mọc</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ra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những</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a:t>
            </a:r>
          </a:p>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mầm</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non</a:t>
            </a:r>
          </a:p>
        </p:txBody>
      </p:sp>
      <p:sp>
        <p:nvSpPr>
          <p:cNvPr id="15" name="AutoShape 51"/>
          <p:cNvSpPr>
            <a:spLocks noChangeArrowheads="1"/>
          </p:cNvSpPr>
          <p:nvPr/>
        </p:nvSpPr>
        <p:spPr bwMode="auto">
          <a:xfrm>
            <a:off x="6673855" y="6028264"/>
            <a:ext cx="3774014"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B.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Lá</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cây</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héo</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khô</a:t>
            </a:r>
            <a:endParaRPr kumimoji="0" lang="en-US" altLang="en-US" b="1" i="0" u="none" strike="noStrike" kern="1200" cap="none" spc="0" normalizeH="0" baseline="0" noProof="0" dirty="0">
              <a:ln>
                <a:noFill/>
              </a:ln>
              <a:solidFill>
                <a:srgbClr val="002060"/>
              </a:solidFill>
              <a:effectLst/>
              <a:uLnTx/>
              <a:uFillTx/>
              <a:latin typeface="Arial" charset="0"/>
              <a:ea typeface="+mn-ea"/>
              <a:cs typeface="+mn-cs"/>
            </a:endParaRPr>
          </a:p>
        </p:txBody>
      </p:sp>
      <p:sp>
        <p:nvSpPr>
          <p:cNvPr id="4" name="TextBox 3"/>
          <p:cNvSpPr txBox="1"/>
          <p:nvPr/>
        </p:nvSpPr>
        <p:spPr>
          <a:xfrm>
            <a:off x="3790953" y="4546598"/>
            <a:ext cx="5622052" cy="64633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Đâm</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chồi</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nghĩa</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là</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pic>
        <p:nvPicPr>
          <p:cNvPr id="1031" name="Picture 7" descr="C:\Users\ADMIN\Desktop\Doremon cau ca ( trac nghiem )\pc58yB99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532252" flipH="1">
            <a:off x="3771068" y="77169"/>
            <a:ext cx="1633611" cy="1155780"/>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400470" y="-549500"/>
            <a:ext cx="4038381" cy="46855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times up"/>
          <p:cNvGrpSpPr/>
          <p:nvPr/>
        </p:nvGrpSpPr>
        <p:grpSpPr>
          <a:xfrm>
            <a:off x="240762" y="584200"/>
            <a:ext cx="2096039" cy="911669"/>
            <a:chOff x="2989747" y="438150"/>
            <a:chExt cx="1572029" cy="683752"/>
          </a:xfrm>
        </p:grpSpPr>
        <p:sp>
          <p:nvSpPr>
            <p:cNvPr id="96" name="Rounded Rectangle 9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7" name="Rounded Rectangle 9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1027"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Group 100">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10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1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3" name="Group 112">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1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9" name="Group 118">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1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5"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 name="Explosion 2 2"/>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7"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59653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7"/>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31"/>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1031"/>
                                        </p:tgtEl>
                                        <p:attrNameLst>
                                          <p:attrName>r</p:attrName>
                                        </p:attrNameLst>
                                      </p:cBhvr>
                                    </p:animRot>
                                    <p:animRot by="-240000">
                                      <p:cBhvr>
                                        <p:cTn id="87" dur="200" fill="hold">
                                          <p:stCondLst>
                                            <p:cond delay="200"/>
                                          </p:stCondLst>
                                        </p:cTn>
                                        <p:tgtEl>
                                          <p:spTgt spid="1031"/>
                                        </p:tgtEl>
                                        <p:attrNameLst>
                                          <p:attrName>r</p:attrName>
                                        </p:attrNameLst>
                                      </p:cBhvr>
                                    </p:animRot>
                                    <p:animRot by="240000">
                                      <p:cBhvr>
                                        <p:cTn id="88" dur="200" fill="hold">
                                          <p:stCondLst>
                                            <p:cond delay="400"/>
                                          </p:stCondLst>
                                        </p:cTn>
                                        <p:tgtEl>
                                          <p:spTgt spid="1031"/>
                                        </p:tgtEl>
                                        <p:attrNameLst>
                                          <p:attrName>r</p:attrName>
                                        </p:attrNameLst>
                                      </p:cBhvr>
                                    </p:animRot>
                                    <p:animRot by="-240000">
                                      <p:cBhvr>
                                        <p:cTn id="89" dur="200" fill="hold">
                                          <p:stCondLst>
                                            <p:cond delay="600"/>
                                          </p:stCondLst>
                                        </p:cTn>
                                        <p:tgtEl>
                                          <p:spTgt spid="1031"/>
                                        </p:tgtEl>
                                        <p:attrNameLst>
                                          <p:attrName>r</p:attrName>
                                        </p:attrNameLst>
                                      </p:cBhvr>
                                    </p:animRot>
                                    <p:animRot by="120000">
                                      <p:cBhvr>
                                        <p:cTn id="90" dur="200" fill="hold">
                                          <p:stCondLst>
                                            <p:cond delay="800"/>
                                          </p:stCondLst>
                                        </p:cTn>
                                        <p:tgtEl>
                                          <p:spTgt spid="1031"/>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95"/>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1027"/>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3"/>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95"/>
                  </p:tgtEl>
                </p:cond>
              </p:nextCondLst>
            </p:seq>
            <p:audio>
              <p:cMediaNode vol="80000">
                <p:cTn id="113" fill="hold" display="0">
                  <p:stCondLst>
                    <p:cond delay="indefinite"/>
                  </p:stCondLst>
                  <p:endCondLst>
                    <p:cond evt="onStopAudio" delay="0">
                      <p:tgtEl>
                        <p:sldTgt/>
                      </p:tgtEl>
                    </p:cond>
                  </p:endCondLst>
                </p:cTn>
                <p:tgtEl>
                  <p:spTgt spid="7"/>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3" grpId="0" animBg="1"/>
      <p:bldP spid="3"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312980" y="1646912"/>
            <a:ext cx="207404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688667" y="6028265"/>
            <a:ext cx="3352799" cy="82944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xuân</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hạ</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thu</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đông</a:t>
            </a:r>
            <a:endParaRPr kumimoji="0" lang="en-US" alt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AutoShape 51"/>
          <p:cNvSpPr>
            <a:spLocks noChangeArrowheads="1"/>
          </p:cNvSpPr>
          <p:nvPr/>
        </p:nvSpPr>
        <p:spPr bwMode="auto">
          <a:xfrm>
            <a:off x="2675466" y="6008458"/>
            <a:ext cx="3798585" cy="82944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marR="0" lvl="0" indent="-457200" algn="ctr" defTabSz="1219170" rtl="0" eaLnBrk="1" fontAlgn="auto" latinLnBrk="0" hangingPunct="1">
              <a:lnSpc>
                <a:spcPct val="100000"/>
              </a:lnSpc>
              <a:spcBef>
                <a:spcPct val="0"/>
              </a:spcBef>
              <a:spcAft>
                <a:spcPts val="0"/>
              </a:spcAft>
              <a:buClrTx/>
              <a:buSzTx/>
              <a:buFont typeface="Arial" charset="0"/>
              <a:buAutoNum type="alphaUcPeriod"/>
              <a:tabLst/>
              <a:defRPr/>
            </a:pP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khô</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mưa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lũ</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bão</a:t>
            </a:r>
            <a:endParaRPr kumimoji="0" lang="en-US" alt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912390" y="4017070"/>
            <a:ext cx="5159039" cy="1651671"/>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Bốn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nàng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tiên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tượng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trưng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cho</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mùa</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4098" name="Picture 2" descr="C:\Users\ADMIN\Desktop\Doremon cau ca ( trac nghiem )\depositphotos_151226446-stock-illustration-cartoon-tropical-fish-collection-set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85638" y1="47899" x2="15160" y2="48739"/>
                        <a14:foregroundMark x1="74734" y1="42017" x2="61968" y2="51261"/>
                        <a14:foregroundMark x1="43351" y1="28151" x2="47074" y2="63866"/>
                        <a14:foregroundMark x1="45479" y1="26050" x2="61702" y2="58403"/>
                        <a14:foregroundMark x1="43351" y1="29412" x2="14894" y2="59664"/>
                        <a14:foregroundMark x1="17819" y1="36975" x2="23936" y2="65966"/>
                        <a14:foregroundMark x1="53191" y1="63445" x2="34840" y2="71008"/>
                        <a14:foregroundMark x1="13830" y1="46218" x2="24734" y2="33193"/>
                        <a14:foregroundMark x1="21277" y1="31513" x2="11702" y2="39496"/>
                        <a14:foregroundMark x1="54255" y1="38235" x2="82979" y2="44118"/>
                        <a14:foregroundMark x1="84309" y1="55462" x2="59840" y2="55462"/>
                        <a14:foregroundMark x1="63032" y1="15966" x2="71809" y2="23109"/>
                        <a14:foregroundMark x1="88830" y1="28151" x2="98936" y2="43277"/>
                        <a14:foregroundMark x1="97606" y1="50000" x2="90957" y2="65126"/>
                        <a14:foregroundMark x1="67819" y1="62185" x2="66755" y2="69748"/>
                        <a14:foregroundMark x1="65957" y1="73109" x2="62500" y2="7479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364700" flipH="1">
            <a:off x="3181691" y="-47357"/>
            <a:ext cx="2057432" cy="140709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Desktop\Doremon cau ca ( trac nghiem )\bottle-clipart-green-bottle-clipart-clipart-panda-free-clipart-images-animations.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424" y="0"/>
            <a:ext cx="1210829" cy="21664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30684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21" presetClass="emph" presetSubtype="0" repeatCount="indefinite" fill="hold" grpId="1" nodeType="withEffect">
                                  <p:stCondLst>
                                    <p:cond delay="0"/>
                                  </p:stCondLst>
                                  <p:childTnLst>
                                    <p:animClr clrSpc="hsl" dir="cw">
                                      <p:cBhvr override="childStyle">
                                        <p:cTn id="73" dur="500" fill="hold"/>
                                        <p:tgtEl>
                                          <p:spTgt spid="12"/>
                                        </p:tgtEl>
                                        <p:attrNameLst>
                                          <p:attrName>style.color</p:attrName>
                                        </p:attrNameLst>
                                      </p:cBhvr>
                                      <p:by>
                                        <p:hsl h="7200000" s="0" l="0"/>
                                      </p:by>
                                    </p:animClr>
                                    <p:animClr clrSpc="hsl" dir="cw">
                                      <p:cBhvr>
                                        <p:cTn id="74" dur="500" fill="hold"/>
                                        <p:tgtEl>
                                          <p:spTgt spid="12"/>
                                        </p:tgtEl>
                                        <p:attrNameLst>
                                          <p:attrName>fillcolor</p:attrName>
                                        </p:attrNameLst>
                                      </p:cBhvr>
                                      <p:by>
                                        <p:hsl h="7200000" s="0" l="0"/>
                                      </p:by>
                                    </p:animClr>
                                    <p:animClr clrSpc="hsl" dir="cw">
                                      <p:cBhvr>
                                        <p:cTn id="75" dur="500" fill="hold"/>
                                        <p:tgtEl>
                                          <p:spTgt spid="12"/>
                                        </p:tgtEl>
                                        <p:attrNameLst>
                                          <p:attrName>stroke.color</p:attrName>
                                        </p:attrNameLst>
                                      </p:cBhvr>
                                      <p:by>
                                        <p:hsl h="7200000" s="0" l="0"/>
                                      </p:by>
                                    </p:animClr>
                                    <p:set>
                                      <p:cBhvr>
                                        <p:cTn id="76" dur="500" fill="hold"/>
                                        <p:tgtEl>
                                          <p:spTgt spid="12"/>
                                        </p:tgtEl>
                                        <p:attrNameLst>
                                          <p:attrName>fill.type</p:attrName>
                                        </p:attrNameLst>
                                      </p:cBhvr>
                                      <p:to>
                                        <p:strVal val="solid"/>
                                      </p:to>
                                    </p:set>
                                  </p:childTnLst>
                                </p:cTn>
                              </p:par>
                              <p:par>
                                <p:cTn id="77" presetID="1" presetClass="mediacall" presetSubtype="0" fill="hold" nodeType="withEffect">
                                  <p:stCondLst>
                                    <p:cond delay="0"/>
                                  </p:stCondLst>
                                  <p:childTnLst>
                                    <p:cmd type="call" cmd="playFrom(0.0)">
                                      <p:cBhvr>
                                        <p:cTn id="78" dur="4744" fill="hold"/>
                                        <p:tgtEl>
                                          <p:spTgt spid="50"/>
                                        </p:tgtEl>
                                      </p:cBhvr>
                                    </p:cmd>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98"/>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4098"/>
                                        </p:tgtEl>
                                        <p:attrNameLst>
                                          <p:attrName>r</p:attrName>
                                        </p:attrNameLst>
                                      </p:cBhvr>
                                    </p:animRot>
                                    <p:animRot by="-240000">
                                      <p:cBhvr>
                                        <p:cTn id="87" dur="200" fill="hold">
                                          <p:stCondLst>
                                            <p:cond delay="200"/>
                                          </p:stCondLst>
                                        </p:cTn>
                                        <p:tgtEl>
                                          <p:spTgt spid="4098"/>
                                        </p:tgtEl>
                                        <p:attrNameLst>
                                          <p:attrName>r</p:attrName>
                                        </p:attrNameLst>
                                      </p:cBhvr>
                                    </p:animRot>
                                    <p:animRot by="240000">
                                      <p:cBhvr>
                                        <p:cTn id="88" dur="200" fill="hold">
                                          <p:stCondLst>
                                            <p:cond delay="400"/>
                                          </p:stCondLst>
                                        </p:cTn>
                                        <p:tgtEl>
                                          <p:spTgt spid="4098"/>
                                        </p:tgtEl>
                                        <p:attrNameLst>
                                          <p:attrName>r</p:attrName>
                                        </p:attrNameLst>
                                      </p:cBhvr>
                                    </p:animRot>
                                    <p:animRot by="-240000">
                                      <p:cBhvr>
                                        <p:cTn id="89" dur="200" fill="hold">
                                          <p:stCondLst>
                                            <p:cond delay="600"/>
                                          </p:stCondLst>
                                        </p:cTn>
                                        <p:tgtEl>
                                          <p:spTgt spid="4098"/>
                                        </p:tgtEl>
                                        <p:attrNameLst>
                                          <p:attrName>r</p:attrName>
                                        </p:attrNameLst>
                                      </p:cBhvr>
                                    </p:animRot>
                                    <p:animRot by="120000">
                                      <p:cBhvr>
                                        <p:cTn id="90" dur="200" fill="hold">
                                          <p:stCondLst>
                                            <p:cond delay="800"/>
                                          </p:stCondLst>
                                        </p:cTn>
                                        <p:tgtEl>
                                          <p:spTgt spid="4098"/>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620445" y="5892800"/>
            <a:ext cx="2980266" cy="889000"/>
          </a:xfrm>
          <a:prstGeom prst="roundRect">
            <a:avLst>
              <a:gd name="adj" fmla="val 16667"/>
            </a:avLst>
          </a:prstGeom>
          <a:solidFill>
            <a:schemeClr val="accent6">
              <a:lumMod val="40000"/>
              <a:lumOff val="60000"/>
            </a:schemeClr>
          </a:solidFill>
          <a:ln cmpd="thinThick">
            <a:solidFill>
              <a:srgbClr val="00B0F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3600" b="1"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sz="3600" b="1" i="0" u="none" strike="noStrike" kern="1200" cap="none" spc="0" normalizeH="0" baseline="0" noProof="0" dirty="0" err="1">
                <a:ln>
                  <a:noFill/>
                </a:ln>
                <a:solidFill>
                  <a:prstClr val="black"/>
                </a:solidFill>
                <a:effectLst/>
                <a:uLnTx/>
                <a:uFillTx/>
                <a:latin typeface="Arial" charset="0"/>
                <a:ea typeface="+mn-ea"/>
                <a:cs typeface="+mn-cs"/>
              </a:rPr>
              <a:t>Nảy</a:t>
            </a:r>
            <a:r>
              <a:rPr kumimoji="0" lang="en-US" altLang="en-US" sz="3600" b="1" i="0" u="none" strike="noStrike" kern="1200" cap="none" spc="0" normalizeH="0" baseline="0" noProof="0" dirty="0">
                <a:ln>
                  <a:noFill/>
                </a:ln>
                <a:solidFill>
                  <a:prstClr val="black"/>
                </a:solidFill>
                <a:effectLst/>
                <a:uLnTx/>
                <a:uFillTx/>
                <a:latin typeface="Arial" charset="0"/>
                <a:ea typeface="+mn-ea"/>
                <a:cs typeface="+mn-cs"/>
              </a:rPr>
              <a:t> ra</a:t>
            </a:r>
          </a:p>
        </p:txBody>
      </p:sp>
      <p:sp>
        <p:nvSpPr>
          <p:cNvPr id="15" name="AutoShape 51"/>
          <p:cNvSpPr>
            <a:spLocks noChangeArrowheads="1"/>
          </p:cNvSpPr>
          <p:nvPr/>
        </p:nvSpPr>
        <p:spPr bwMode="auto">
          <a:xfrm>
            <a:off x="3251201" y="5892800"/>
            <a:ext cx="2980266" cy="889000"/>
          </a:xfrm>
          <a:prstGeom prst="roundRect">
            <a:avLst>
              <a:gd name="adj" fmla="val 16667"/>
            </a:avLst>
          </a:prstGeom>
          <a:solidFill>
            <a:schemeClr val="accent6">
              <a:lumMod val="40000"/>
              <a:lumOff val="60000"/>
            </a:schemeClr>
          </a:solidFill>
          <a:ln cmpd="thinThick">
            <a:solidFill>
              <a:srgbClr val="00B0F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3600" b="1" i="0" u="none" strike="noStrike" kern="1200" cap="none" spc="0" normalizeH="0" baseline="0" noProof="0" dirty="0">
                <a:ln>
                  <a:noFill/>
                </a:ln>
                <a:solidFill>
                  <a:prstClr val="black"/>
                </a:solidFill>
                <a:effectLst/>
                <a:uLnTx/>
                <a:uFillTx/>
                <a:latin typeface="Arial" charset="0"/>
                <a:ea typeface="+mn-ea"/>
                <a:cs typeface="+mn-cs"/>
              </a:rPr>
              <a:t>A. Chui </a:t>
            </a:r>
            <a:r>
              <a:rPr kumimoji="0" lang="en-US" altLang="en-US" sz="3600" b="1" i="0" u="none" strike="noStrike" kern="1200" cap="none" spc="0" normalizeH="0" baseline="0" noProof="0" dirty="0" err="1">
                <a:ln>
                  <a:noFill/>
                </a:ln>
                <a:solidFill>
                  <a:prstClr val="black"/>
                </a:solidFill>
                <a:effectLst/>
                <a:uLnTx/>
                <a:uFillTx/>
                <a:latin typeface="Arial" charset="0"/>
                <a:ea typeface="+mn-ea"/>
                <a:cs typeface="+mn-cs"/>
              </a:rPr>
              <a:t>vào</a:t>
            </a:r>
            <a:endParaRPr kumimoji="0" lang="en-US" altLang="en-US" sz="3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803658" y="4069970"/>
            <a:ext cx="5705398"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Đơm</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nghĩa</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là</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5122" name="Picture 2" descr="C:\Users\ADMIN\Desktop\Doremon cau ca ( trac nghiem )\historieta-tropical-de-los-pescados-45745897 (3).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9536870" flipH="1">
            <a:off x="3478825" y="-64474"/>
            <a:ext cx="1813984" cy="136736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Desktop\Phan Thi Do Uyen\Giai cuu dai duong\alga-clipart-6.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99153"/>
                    </a14:imgEffect>
                  </a14:imgLayer>
                </a14:imgProps>
              </a:ext>
              <a:ext uri="{28A0092B-C50C-407E-A947-70E740481C1C}">
                <a14:useLocalDpi xmlns:a14="http://schemas.microsoft.com/office/drawing/2010/main" val="0"/>
              </a:ext>
            </a:extLst>
          </a:blip>
          <a:srcRect/>
          <a:stretch>
            <a:fillRect/>
          </a:stretch>
        </p:blipFill>
        <p:spPr bwMode="auto">
          <a:xfrm rot="750350">
            <a:off x="4992655" y="-155492"/>
            <a:ext cx="1513908" cy="1549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02129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3"/>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5123"/>
                                        </p:tgtEl>
                                        <p:attrNameLst>
                                          <p:attrName>r</p:attrName>
                                        </p:attrNameLst>
                                      </p:cBhvr>
                                    </p:animRot>
                                    <p:animRot by="-240000">
                                      <p:cBhvr>
                                        <p:cTn id="51" dur="200" fill="hold">
                                          <p:stCondLst>
                                            <p:cond delay="200"/>
                                          </p:stCondLst>
                                        </p:cTn>
                                        <p:tgtEl>
                                          <p:spTgt spid="5123"/>
                                        </p:tgtEl>
                                        <p:attrNameLst>
                                          <p:attrName>r</p:attrName>
                                        </p:attrNameLst>
                                      </p:cBhvr>
                                    </p:animRot>
                                    <p:animRot by="240000">
                                      <p:cBhvr>
                                        <p:cTn id="52" dur="200" fill="hold">
                                          <p:stCondLst>
                                            <p:cond delay="400"/>
                                          </p:stCondLst>
                                        </p:cTn>
                                        <p:tgtEl>
                                          <p:spTgt spid="5123"/>
                                        </p:tgtEl>
                                        <p:attrNameLst>
                                          <p:attrName>r</p:attrName>
                                        </p:attrNameLst>
                                      </p:cBhvr>
                                    </p:animRot>
                                    <p:animRot by="-240000">
                                      <p:cBhvr>
                                        <p:cTn id="53" dur="200" fill="hold">
                                          <p:stCondLst>
                                            <p:cond delay="600"/>
                                          </p:stCondLst>
                                        </p:cTn>
                                        <p:tgtEl>
                                          <p:spTgt spid="5123"/>
                                        </p:tgtEl>
                                        <p:attrNameLst>
                                          <p:attrName>r</p:attrName>
                                        </p:attrNameLst>
                                      </p:cBhvr>
                                    </p:animRot>
                                    <p:animRot by="120000">
                                      <p:cBhvr>
                                        <p:cTn id="54" dur="200" fill="hold">
                                          <p:stCondLst>
                                            <p:cond delay="800"/>
                                          </p:stCondLst>
                                        </p:cTn>
                                        <p:tgtEl>
                                          <p:spTgt spid="5123"/>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12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5122"/>
                                        </p:tgtEl>
                                        <p:attrNameLst>
                                          <p:attrName>r</p:attrName>
                                        </p:attrNameLst>
                                      </p:cBhvr>
                                    </p:animRot>
                                    <p:animRot by="-240000">
                                      <p:cBhvr>
                                        <p:cTn id="87" dur="200" fill="hold">
                                          <p:stCondLst>
                                            <p:cond delay="200"/>
                                          </p:stCondLst>
                                        </p:cTn>
                                        <p:tgtEl>
                                          <p:spTgt spid="5122"/>
                                        </p:tgtEl>
                                        <p:attrNameLst>
                                          <p:attrName>r</p:attrName>
                                        </p:attrNameLst>
                                      </p:cBhvr>
                                    </p:animRot>
                                    <p:animRot by="240000">
                                      <p:cBhvr>
                                        <p:cTn id="88" dur="200" fill="hold">
                                          <p:stCondLst>
                                            <p:cond delay="400"/>
                                          </p:stCondLst>
                                        </p:cTn>
                                        <p:tgtEl>
                                          <p:spTgt spid="5122"/>
                                        </p:tgtEl>
                                        <p:attrNameLst>
                                          <p:attrName>r</p:attrName>
                                        </p:attrNameLst>
                                      </p:cBhvr>
                                    </p:animRot>
                                    <p:animRot by="-240000">
                                      <p:cBhvr>
                                        <p:cTn id="89" dur="200" fill="hold">
                                          <p:stCondLst>
                                            <p:cond delay="600"/>
                                          </p:stCondLst>
                                        </p:cTn>
                                        <p:tgtEl>
                                          <p:spTgt spid="5122"/>
                                        </p:tgtEl>
                                        <p:attrNameLst>
                                          <p:attrName>r</p:attrName>
                                        </p:attrNameLst>
                                      </p:cBhvr>
                                    </p:animRot>
                                    <p:animRot by="120000">
                                      <p:cBhvr>
                                        <p:cTn id="90" dur="200" fill="hold">
                                          <p:stCondLst>
                                            <p:cond delay="800"/>
                                          </p:stCondLst>
                                        </p:cTn>
                                        <p:tgtEl>
                                          <p:spTgt spid="512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345490" y="1560890"/>
            <a:ext cx="2009019"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132669" y="5977465"/>
            <a:ext cx="3195031" cy="889000"/>
          </a:xfrm>
          <a:prstGeom prst="roundRect">
            <a:avLst>
              <a:gd name="adj" fmla="val 16667"/>
            </a:avLst>
          </a:prstGeom>
          <a:solidFill>
            <a:schemeClr val="accent6">
              <a:lumMod val="40000"/>
              <a:lumOff val="60000"/>
            </a:schemeClr>
          </a:solidFill>
          <a:ln cmpd="thinThick">
            <a:solidFill>
              <a:srgbClr val="00B0F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b="1" i="0" u="none" strike="noStrike" kern="1200" cap="none" spc="0" normalizeH="0" baseline="0" noProof="0" dirty="0">
                <a:ln>
                  <a:noFill/>
                </a:ln>
                <a:solidFill>
                  <a:prstClr val="black"/>
                </a:solidFill>
                <a:effectLst/>
                <a:uLnTx/>
                <a:uFillTx/>
                <a:latin typeface="Arial" charset="0"/>
                <a:ea typeface="+mn-ea"/>
                <a:cs typeface="+mn-cs"/>
              </a:rPr>
              <a:t>A. </a:t>
            </a:r>
            <a:r>
              <a:rPr kumimoji="0" lang="en-US" altLang="en-US"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b="1" i="0" u="none" strike="noStrike" kern="1200" cap="none" spc="0" normalizeH="0" baseline="0" noProof="0" dirty="0">
                <a:ln>
                  <a:noFill/>
                </a:ln>
                <a:solidFill>
                  <a:prstClr val="black"/>
                </a:solidFill>
                <a:effectLst/>
                <a:uLnTx/>
                <a:uFillTx/>
                <a:latin typeface="Arial" charset="0"/>
                <a:ea typeface="+mn-ea"/>
                <a:cs typeface="+mn-cs"/>
              </a:rPr>
              <a:t> Thu</a:t>
            </a:r>
          </a:p>
        </p:txBody>
      </p:sp>
      <p:sp>
        <p:nvSpPr>
          <p:cNvPr id="15" name="AutoShape 51"/>
          <p:cNvSpPr>
            <a:spLocks noChangeArrowheads="1"/>
          </p:cNvSpPr>
          <p:nvPr/>
        </p:nvSpPr>
        <p:spPr bwMode="auto">
          <a:xfrm>
            <a:off x="6741585" y="5977465"/>
            <a:ext cx="3195031" cy="889000"/>
          </a:xfrm>
          <a:prstGeom prst="roundRect">
            <a:avLst>
              <a:gd name="adj" fmla="val 16667"/>
            </a:avLst>
          </a:prstGeom>
          <a:solidFill>
            <a:schemeClr val="accent6">
              <a:lumMod val="40000"/>
              <a:lumOff val="60000"/>
            </a:schemeClr>
          </a:solidFill>
          <a:ln cmpd="thinThick">
            <a:solidFill>
              <a:srgbClr val="00B0F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b="1"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b="1" i="0" u="none" strike="noStrike" kern="1200" cap="none" spc="0" normalizeH="0" baseline="0" noProof="0" dirty="0" err="1">
                <a:ln>
                  <a:noFill/>
                </a:ln>
                <a:solidFill>
                  <a:prstClr val="black"/>
                </a:solidFill>
                <a:effectLst/>
                <a:uLnTx/>
                <a:uFillTx/>
                <a:latin typeface="Arial" charset="0"/>
                <a:ea typeface="+mn-ea"/>
                <a:cs typeface="+mn-cs"/>
              </a:rPr>
              <a:t>Đông</a:t>
            </a:r>
            <a:endParaRPr kumimoji="0" lang="en-US" altLang="en-US"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773295" y="4002448"/>
            <a:ext cx="5265554" cy="175432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Trong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nhắc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đến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thiếu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nhi</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thích</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mùa</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nhất</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222971" y="-391172"/>
            <a:ext cx="4038381" cy="4685557"/>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2" descr="C:\Users\ADMIN\Desktop\Doremon cau ca ( trac nghiem )\рыбы-собрания-тропические-20715937 (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431765" flipH="1">
            <a:off x="2612120" y="9619"/>
            <a:ext cx="2544232" cy="13813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0">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9"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0" name="Explosion 2 49"/>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HẾT GIỜ</a:t>
            </a:r>
          </a:p>
        </p:txBody>
      </p:sp>
      <p:pic>
        <p:nvPicPr>
          <p:cNvPr id="51"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201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15" fill="hold"/>
                                        <p:tgtEl>
                                          <p:spTgt spid="51"/>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2"/>
                                        </p:tgtEl>
                                        <p:attrNameLst>
                                          <p:attrName>r</p:attrName>
                                        </p:attrNameLst>
                                      </p:cBhvr>
                                    </p:animRot>
                                    <p:animRot by="-240000">
                                      <p:cBhvr>
                                        <p:cTn id="87" dur="200" fill="hold">
                                          <p:stCondLst>
                                            <p:cond delay="200"/>
                                          </p:stCondLst>
                                        </p:cTn>
                                        <p:tgtEl>
                                          <p:spTgt spid="2"/>
                                        </p:tgtEl>
                                        <p:attrNameLst>
                                          <p:attrName>r</p:attrName>
                                        </p:attrNameLst>
                                      </p:cBhvr>
                                    </p:animRot>
                                    <p:animRot by="240000">
                                      <p:cBhvr>
                                        <p:cTn id="88" dur="200" fill="hold">
                                          <p:stCondLst>
                                            <p:cond delay="400"/>
                                          </p:stCondLst>
                                        </p:cTn>
                                        <p:tgtEl>
                                          <p:spTgt spid="2"/>
                                        </p:tgtEl>
                                        <p:attrNameLst>
                                          <p:attrName>r</p:attrName>
                                        </p:attrNameLst>
                                      </p:cBhvr>
                                    </p:animRot>
                                    <p:animRot by="-240000">
                                      <p:cBhvr>
                                        <p:cTn id="89" dur="200" fill="hold">
                                          <p:stCondLst>
                                            <p:cond delay="600"/>
                                          </p:stCondLst>
                                        </p:cTn>
                                        <p:tgtEl>
                                          <p:spTgt spid="2"/>
                                        </p:tgtEl>
                                        <p:attrNameLst>
                                          <p:attrName>r</p:attrName>
                                        </p:attrNameLst>
                                      </p:cBhvr>
                                    </p:animRot>
                                    <p:animRot by="120000">
                                      <p:cBhvr>
                                        <p:cTn id="90" dur="200" fill="hold">
                                          <p:stCondLst>
                                            <p:cond delay="800"/>
                                          </p:stCondLst>
                                        </p:cTn>
                                        <p:tgtEl>
                                          <p:spTgt spid="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50"/>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1"/>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50" grpId="0" animBg="1"/>
      <p:bldP spid="50"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3213</Words>
  <Application>Microsoft Office PowerPoint</Application>
  <PresentationFormat>Widescreen</PresentationFormat>
  <Paragraphs>260</Paragraphs>
  <Slides>43</Slides>
  <Notes>27</Notes>
  <HiddenSlides>0</HiddenSlides>
  <MMClips>7</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43</vt:i4>
      </vt:variant>
    </vt:vector>
  </HeadingPairs>
  <TitlesOfParts>
    <vt:vector size="64" baseType="lpstr">
      <vt:lpstr>等线</vt:lpstr>
      <vt:lpstr>等线 Light</vt:lpstr>
      <vt:lpstr>微软雅黑</vt:lpstr>
      <vt:lpstr>SimSun</vt:lpstr>
      <vt:lpstr>SimSun</vt:lpstr>
      <vt:lpstr>Arial</vt:lpstr>
      <vt:lpstr>Arial-Rounded</vt:lpstr>
      <vt:lpstr>Calibri</vt:lpstr>
      <vt:lpstr>Calibri Light</vt:lpstr>
      <vt:lpstr>Kalam</vt:lpstr>
      <vt:lpstr>Montserrat</vt:lpstr>
      <vt:lpstr>Times New Roman</vt:lpstr>
      <vt:lpstr>Wingdings</vt:lpstr>
      <vt:lpstr>汉仪跳跳体简</vt:lpstr>
      <vt:lpstr>1_Office Theme</vt:lpstr>
      <vt:lpstr>千图网拥有20W+精美PPT模板 更多PPT模板下载至：www.58pic.com/office/ppt​​</vt:lpstr>
      <vt:lpstr>1_Doodle Sketchbook by Slidesgo</vt:lpstr>
      <vt:lpstr>1_Office 主题</vt:lpstr>
      <vt:lpstr>3_Office 主题​​</vt:lpstr>
      <vt:lpstr>1_https://www.freeppt7.com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NGUYEN THI THAO 20181977</cp:lastModifiedBy>
  <cp:revision>113</cp:revision>
  <dcterms:created xsi:type="dcterms:W3CDTF">2021-07-31T09:46:09Z</dcterms:created>
  <dcterms:modified xsi:type="dcterms:W3CDTF">2025-01-20T03:34:49Z</dcterms:modified>
</cp:coreProperties>
</file>