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Lst>
  <p:notesMasterIdLst>
    <p:notesMasterId r:id="rId35"/>
  </p:notesMasterIdLst>
  <p:sldIdLst>
    <p:sldId id="257" r:id="rId4"/>
    <p:sldId id="258" r:id="rId5"/>
    <p:sldId id="259" r:id="rId6"/>
    <p:sldId id="260" r:id="rId7"/>
    <p:sldId id="261" r:id="rId8"/>
    <p:sldId id="262" r:id="rId9"/>
    <p:sldId id="263" r:id="rId10"/>
    <p:sldId id="304" r:id="rId11"/>
    <p:sldId id="300" r:id="rId12"/>
    <p:sldId id="264" r:id="rId13"/>
    <p:sldId id="265" r:id="rId14"/>
    <p:sldId id="266" r:id="rId15"/>
    <p:sldId id="305" r:id="rId16"/>
    <p:sldId id="269" r:id="rId17"/>
    <p:sldId id="270" r:id="rId18"/>
    <p:sldId id="307" r:id="rId19"/>
    <p:sldId id="267" r:id="rId20"/>
    <p:sldId id="302" r:id="rId21"/>
    <p:sldId id="272" r:id="rId22"/>
    <p:sldId id="273" r:id="rId23"/>
    <p:sldId id="308" r:id="rId24"/>
    <p:sldId id="278" r:id="rId25"/>
    <p:sldId id="291" r:id="rId26"/>
    <p:sldId id="279" r:id="rId27"/>
    <p:sldId id="280" r:id="rId28"/>
    <p:sldId id="293" r:id="rId29"/>
    <p:sldId id="292" r:id="rId30"/>
    <p:sldId id="281" r:id="rId31"/>
    <p:sldId id="282" r:id="rId32"/>
    <p:sldId id="309" r:id="rId33"/>
    <p:sldId id="288" r:id="rId34"/>
  </p:sldIdLst>
  <p:sldSz cx="12192000" cy="6858000"/>
  <p:notesSz cx="6858000" cy="9144000"/>
  <p:embeddedFontLst>
    <p:embeddedFont>
      <p:font typeface="#9Slide07 HoneyCream" panose="020B0604020202020204" charset="0"/>
      <p:regular r:id="rId36"/>
    </p:embeddedFont>
    <p:embeddedFont>
      <p:font typeface="Cambria" panose="02040503050406030204" pitchFamily="18"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26/9/2025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1.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0.xml"/><Relationship Id="rId3" Type="http://schemas.openxmlformats.org/officeDocument/2006/relationships/slide" Target="slide17.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slide" Target="slide6.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2.xml"/><Relationship Id="rId5" Type="http://schemas.openxmlformats.org/officeDocument/2006/relationships/slide" Target="slide11.xml"/><Relationship Id="rId1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4602544" y="2829313"/>
            <a:ext cx="4160113"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9Slide07 HoneyCream" panose="020B0604020202020204" charset="0"/>
              </a:rPr>
              <a:t>LUYỆN ĐỌC</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9Slide07 HoneyCream" panose="020B0604020202020204" charset="0"/>
                <a:ea typeface="+mn-ea"/>
                <a:cs typeface="+mn-cs"/>
              </a:rPr>
              <a:t>Đọc</a:t>
            </a:r>
            <a:r>
              <a:rPr kumimoji="0" lang="en-GB" sz="2800" b="1" i="0" u="none" strike="noStrike" kern="1200" cap="none" spc="0" normalizeH="0" baseline="0" noProof="0" dirty="0">
                <a:ln>
                  <a:noFill/>
                </a:ln>
                <a:solidFill>
                  <a:schemeClr val="bg1"/>
                </a:solidFill>
                <a:effectLst/>
                <a:uLnTx/>
                <a:uFillTx/>
                <a:latin typeface="#9Slide07 HoneyCream" panose="020B0604020202020204"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9Slide07 HoneyCream" panose="020B0604020202020204"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9Slide07 HoneyCream" panose="020B0604020202020204" charset="0"/>
              <a:ea typeface="+mn-ea"/>
              <a:cs typeface="+mn-cs"/>
            </a:endParaRPr>
          </a:p>
        </p:txBody>
      </p:sp>
    </p:spTree>
    <p:extLst>
      <p:ext uri="{BB962C8B-B14F-4D97-AF65-F5344CB8AC3E}">
        <p14:creationId xmlns:p14="http://schemas.microsoft.com/office/powerpoint/2010/main" val="28091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30489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Tree>
    <p:extLst>
      <p:ext uri="{BB962C8B-B14F-4D97-AF65-F5344CB8AC3E}">
        <p14:creationId xmlns:p14="http://schemas.microsoft.com/office/powerpoint/2010/main" val="781337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9222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9Slide07 HoneyCream" panose="020B0604020202020204" charset="0"/>
              </a:rPr>
              <a:t>Luyện</a:t>
            </a:r>
            <a:r>
              <a:rPr lang="en-US" sz="5400" b="1" dirty="0">
                <a:solidFill>
                  <a:srgbClr val="FF6600"/>
                </a:solidFill>
                <a:effectLst>
                  <a:reflection blurRad="6350" stA="55000" endA="300" endPos="45500" dir="5400000" sy="-100000" algn="bl" rotWithShape="0"/>
                </a:effectLst>
                <a:latin typeface="#9Slide07 HoneyCream" panose="020B0604020202020204" charset="0"/>
              </a:rPr>
              <a:t> </a:t>
            </a:r>
            <a:r>
              <a:rPr lang="en-US" sz="5400" b="1" dirty="0" err="1">
                <a:solidFill>
                  <a:srgbClr val="FF6600"/>
                </a:solidFill>
                <a:effectLst>
                  <a:reflection blurRad="6350" stA="55000" endA="300" endPos="45500" dir="5400000" sy="-100000" algn="bl" rotWithShape="0"/>
                </a:effectLst>
                <a:latin typeface="#9Slide07 HoneyCream" panose="020B0604020202020204" charset="0"/>
              </a:rPr>
              <a:t>đọc</a:t>
            </a:r>
            <a:r>
              <a:rPr lang="en-US" sz="5400" b="1" dirty="0">
                <a:solidFill>
                  <a:srgbClr val="FF6600"/>
                </a:solidFill>
                <a:effectLst>
                  <a:reflection blurRad="6350" stA="55000" endA="300" endPos="45500" dir="5400000" sy="-100000" algn="bl" rotWithShape="0"/>
                </a:effectLst>
                <a:latin typeface="#9Slide07 HoneyCream" panose="020B0604020202020204" charset="0"/>
              </a:rPr>
              <a:t> </a:t>
            </a:r>
            <a:r>
              <a:rPr lang="en-US" sz="5400" b="1" dirty="0" err="1">
                <a:solidFill>
                  <a:srgbClr val="FF6600"/>
                </a:solidFill>
                <a:effectLst>
                  <a:reflection blurRad="6350" stA="55000" endA="300" endPos="45500" dir="5400000" sy="-100000" algn="bl" rotWithShape="0"/>
                </a:effectLst>
                <a:latin typeface="#9Slide07 HoneyCream" panose="020B0604020202020204" charset="0"/>
              </a:rPr>
              <a:t>nối</a:t>
            </a:r>
            <a:r>
              <a:rPr lang="en-US" sz="5400" b="1" dirty="0">
                <a:solidFill>
                  <a:srgbClr val="FF6600"/>
                </a:solidFill>
                <a:effectLst>
                  <a:reflection blurRad="6350" stA="55000" endA="300" endPos="45500" dir="5400000" sy="-100000" algn="bl" rotWithShape="0"/>
                </a:effectLst>
                <a:latin typeface="#9Slide07 HoneyCream" panose="020B0604020202020204" charset="0"/>
              </a:rPr>
              <a:t> </a:t>
            </a:r>
            <a:r>
              <a:rPr lang="en-US" sz="5400" b="1" dirty="0" err="1">
                <a:solidFill>
                  <a:srgbClr val="FF6600"/>
                </a:solidFill>
                <a:effectLst>
                  <a:reflection blurRad="6350" stA="55000" endA="300" endPos="45500" dir="5400000" sy="-100000" algn="bl" rotWithShape="0"/>
                </a:effectLst>
                <a:latin typeface="#9Slide07 HoneyCream" panose="020B0604020202020204" charset="0"/>
              </a:rPr>
              <a:t>tiếp</a:t>
            </a:r>
            <a:r>
              <a:rPr lang="en-US" sz="5400" b="1" dirty="0">
                <a:solidFill>
                  <a:srgbClr val="FF6600"/>
                </a:solidFill>
                <a:effectLst>
                  <a:reflection blurRad="6350" stA="55000" endA="300" endPos="45500" dir="5400000" sy="-100000" algn="bl" rotWithShape="0"/>
                </a:effectLst>
                <a:latin typeface="#9Slide07 HoneyCream" panose="020B0604020202020204" charset="0"/>
              </a:rPr>
              <a:t> </a:t>
            </a:r>
            <a:r>
              <a:rPr lang="en-US" sz="5400" b="1" dirty="0" err="1">
                <a:solidFill>
                  <a:srgbClr val="FF6600"/>
                </a:solidFill>
                <a:effectLst>
                  <a:reflection blurRad="6350" stA="55000" endA="300" endPos="45500" dir="5400000" sy="-100000" algn="bl" rotWithShape="0"/>
                </a:effectLst>
                <a:latin typeface="#9Slide07 HoneyCream" panose="020B0604020202020204" charset="0"/>
              </a:rPr>
              <a:t>đoạn</a:t>
            </a:r>
            <a:endParaRPr lang="en-US" sz="5400" b="1" dirty="0">
              <a:solidFill>
                <a:srgbClr val="FF6600"/>
              </a:solidFill>
              <a:effectLst>
                <a:reflection blurRad="6350" stA="55000" endA="300" endPos="45500" dir="5400000" sy="-100000" algn="bl" rotWithShape="0"/>
              </a:effectLst>
              <a:latin typeface="#9Slide07 HoneyCream" panose="020B0604020202020204" charset="0"/>
            </a:endParaRPr>
          </a:p>
        </p:txBody>
      </p:sp>
    </p:spTree>
    <p:extLst>
      <p:ext uri="{BB962C8B-B14F-4D97-AF65-F5344CB8AC3E}">
        <p14:creationId xmlns:p14="http://schemas.microsoft.com/office/powerpoint/2010/main" val="3596104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a:solidFill>
                  <a:srgbClr val="FF6600"/>
                </a:solidFill>
                <a:effectLst>
                  <a:reflection blurRad="6350" stA="55000" endA="300" endPos="45500" dir="5400000" sy="-100000" algn="bl" rotWithShape="0"/>
                </a:effectLst>
                <a:latin typeface="#9Slide07 HoneyCream" panose="020B0604020202020204" charset="0"/>
              </a:rPr>
              <a:t>Luyện</a:t>
            </a:r>
            <a:r>
              <a:rPr lang="en-US" sz="7200" b="1" dirty="0">
                <a:solidFill>
                  <a:srgbClr val="FF6600"/>
                </a:solidFill>
                <a:effectLst>
                  <a:reflection blurRad="6350" stA="55000" endA="300" endPos="45500" dir="5400000" sy="-100000" algn="bl" rotWithShape="0"/>
                </a:effectLst>
                <a:latin typeface="#9Slide07 HoneyCream" panose="020B0604020202020204" charset="0"/>
              </a:rPr>
              <a:t> </a:t>
            </a:r>
            <a:r>
              <a:rPr lang="en-US" sz="7200" b="1" dirty="0" err="1">
                <a:solidFill>
                  <a:srgbClr val="FF6600"/>
                </a:solidFill>
                <a:effectLst>
                  <a:reflection blurRad="6350" stA="55000" endA="300" endPos="45500" dir="5400000" sy="-100000" algn="bl" rotWithShape="0"/>
                </a:effectLst>
                <a:latin typeface="#9Slide07 HoneyCream" panose="020B0604020202020204" charset="0"/>
              </a:rPr>
              <a:t>đọc</a:t>
            </a:r>
            <a:r>
              <a:rPr lang="en-US" sz="7200" b="1" dirty="0">
                <a:solidFill>
                  <a:srgbClr val="FF6600"/>
                </a:solidFill>
                <a:effectLst>
                  <a:reflection blurRad="6350" stA="55000" endA="300" endPos="45500" dir="5400000" sy="-100000" algn="bl" rotWithShape="0"/>
                </a:effectLst>
                <a:latin typeface="#9Slide07 HoneyCream" panose="020B0604020202020204" charset="0"/>
              </a:rPr>
              <a:t> </a:t>
            </a:r>
            <a:r>
              <a:rPr lang="en-US" sz="7200" b="1" dirty="0" err="1">
                <a:solidFill>
                  <a:srgbClr val="FF6600"/>
                </a:solidFill>
                <a:effectLst>
                  <a:reflection blurRad="6350" stA="55000" endA="300" endPos="45500" dir="5400000" sy="-100000" algn="bl" rotWithShape="0"/>
                </a:effectLst>
                <a:latin typeface="#9Slide07 HoneyCream" panose="020B0604020202020204" charset="0"/>
              </a:rPr>
              <a:t>theo</a:t>
            </a:r>
            <a:r>
              <a:rPr lang="en-US" sz="7200" b="1" dirty="0">
                <a:solidFill>
                  <a:srgbClr val="FF6600"/>
                </a:solidFill>
                <a:effectLst>
                  <a:reflection blurRad="6350" stA="55000" endA="300" endPos="45500" dir="5400000" sy="-100000" algn="bl" rotWithShape="0"/>
                </a:effectLst>
                <a:latin typeface="#9Slide07 HoneyCream" panose="020B0604020202020204" charset="0"/>
              </a:rPr>
              <a:t> </a:t>
            </a:r>
            <a:r>
              <a:rPr lang="en-US" sz="7200" b="1" dirty="0" err="1">
                <a:solidFill>
                  <a:srgbClr val="FF6600"/>
                </a:solidFill>
                <a:effectLst>
                  <a:reflection blurRad="6350" stA="55000" endA="300" endPos="45500" dir="5400000" sy="-100000" algn="bl" rotWithShape="0"/>
                </a:effectLst>
                <a:latin typeface="#9Slide07 HoneyCream" panose="020B0604020202020204" charset="0"/>
              </a:rPr>
              <a:t>nhóm</a:t>
            </a:r>
            <a:endParaRPr lang="en-US" sz="7200" b="1" dirty="0">
              <a:solidFill>
                <a:srgbClr val="FF6600"/>
              </a:solidFill>
              <a:effectLst>
                <a:reflection blurRad="6350" stA="55000" endA="300" endPos="45500" dir="5400000" sy="-100000" algn="bl" rotWithShape="0"/>
              </a:effectLst>
              <a:latin typeface="#9Slide07 HoneyCream" panose="020B0604020202020204" charset="0"/>
            </a:endParaRPr>
          </a:p>
        </p:txBody>
      </p:sp>
    </p:spTree>
    <p:extLst>
      <p:ext uri="{BB962C8B-B14F-4D97-AF65-F5344CB8AC3E}">
        <p14:creationId xmlns:p14="http://schemas.microsoft.com/office/powerpoint/2010/main" val="38358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4611360" y="2829313"/>
            <a:ext cx="4142480"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9Slide07 HoneyCream" panose="020B0604020202020204" charset="0"/>
              </a:rPr>
              <a:t>KHỞI ĐỘNG</a:t>
            </a:r>
          </a:p>
        </p:txBody>
      </p:sp>
    </p:spTree>
    <p:extLst>
      <p:ext uri="{BB962C8B-B14F-4D97-AF65-F5344CB8AC3E}">
        <p14:creationId xmlns:p14="http://schemas.microsoft.com/office/powerpoint/2010/main" val="3974724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533343" y="2829313"/>
            <a:ext cx="6298519" cy="1446550"/>
          </a:xfrm>
          <a:prstGeom prst="rect">
            <a:avLst/>
          </a:prstGeom>
          <a:noFill/>
        </p:spPr>
        <p:txBody>
          <a:bodyPr wrap="none" lIns="91440" tIns="45720" rIns="91440" bIns="45720">
            <a:spAutoFit/>
          </a:bodyPr>
          <a:lstStyle/>
          <a:p>
            <a:pPr algn="ctr"/>
            <a:r>
              <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9Slide07 HoneyCream" panose="020B0604020202020204" charset="0"/>
              </a:rPr>
              <a:t>TÌM HIỂU BÀI</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rPr>
              <a:t> 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9Slide07 HoneyCream" panose="020B0604020202020204"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thành tích </a:t>
              </a:r>
              <a:endParaRPr lang="en-US" sz="6000" dirty="0">
                <a:solidFill>
                  <a:schemeClr val="accent6"/>
                </a:solidFill>
                <a:latin typeface="Calibri" panose="020F0502020204030204" pitchFamily="34" charset="0"/>
                <a:cs typeface="Calibri" panose="020F0502020204030204" pitchFamily="34" charset="0"/>
              </a:endParaRPr>
            </a:p>
            <a:p>
              <a:pPr algn="ctr"/>
              <a:r>
                <a:rPr lang="vi-VN" sz="6000" dirty="0">
                  <a:solidFill>
                    <a:schemeClr val="accent6"/>
                  </a:solidFill>
                  <a:latin typeface="Calibri" panose="020F0502020204030204" pitchFamily="34" charset="0"/>
                  <a:cs typeface="Calibri" panose="020F0502020204030204" pitchFamily="34" charset="0"/>
                </a:rPr>
                <a:t>nổi bậc</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423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a:solidFill>
                  <a:schemeClr val="accent3">
                    <a:lumMod val="20000"/>
                    <a:lumOff val="80000"/>
                  </a:schemeClr>
                </a:solidFill>
                <a:latin typeface="Cambria" panose="02040503050406030204" pitchFamily="18" charset="0"/>
                <a:cs typeface="Calibri" panose="020F0502020204030204" pitchFamily="34" charset="0"/>
              </a:rPr>
              <a:t>Hành 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a:solidFill>
                <a:srgbClr val="7030A0"/>
              </a:solidFill>
              <a:latin typeface="Cambria" panose="02040503050406030204" pitchFamily="18" charset="0"/>
            </a:endParaRPr>
          </a:p>
          <a:p>
            <a:pPr algn="just"/>
            <a:r>
              <a:rPr lang="vi-VN" sz="4000" b="1" i="1" dirty="0">
                <a:solidFill>
                  <a:srgbClr val="7030A0"/>
                </a:solidFill>
                <a:latin typeface="Cambria" panose="02040503050406030204" pitchFamily="18" charset="0"/>
              </a:rPr>
              <a:t>Để 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 action="ppaction://noaction"/>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 action="ppaction://noaction"/>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9Slide07 HoneyCream" panose="020B0604020202020204" charset="0"/>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9Slide07 HoneyCream" panose="020B0604020202020204" charset="0"/>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 action="ppaction://noaction"/>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287" y="2829313"/>
            <a:ext cx="4004621"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9Slide07 HoneyCream" panose="020B0604020202020204" charset="0"/>
              </a:rPr>
              <a:t>KHÁM PHÁ</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1258</Words>
  <Application>Microsoft Office PowerPoint</Application>
  <PresentationFormat>Widescreen</PresentationFormat>
  <Paragraphs>89</Paragraphs>
  <Slides>31</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#9Slide07 HoneyCream</vt:lpstr>
      <vt:lpstr>Arial</vt:lpstr>
      <vt:lpstr>Calibri</vt:lpstr>
      <vt:lpstr>Times New Roman</vt:lpstr>
      <vt:lpstr>Calibri Light</vt:lpstr>
      <vt:lpstr>Cambria</vt:lpstr>
      <vt:lpstr>Open Sans</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Quỳnh Chi Phan</cp:lastModifiedBy>
  <cp:revision>24</cp:revision>
  <dcterms:created xsi:type="dcterms:W3CDTF">2023-07-07T08:11:19Z</dcterms:created>
  <dcterms:modified xsi:type="dcterms:W3CDTF">2025-09-26T10:13:42Z</dcterms:modified>
</cp:coreProperties>
</file>