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384" r:id="rId4"/>
    <p:sldId id="363" r:id="rId5"/>
    <p:sldId id="388" r:id="rId6"/>
    <p:sldId id="376" r:id="rId7"/>
    <p:sldId id="389" r:id="rId8"/>
    <p:sldId id="390" r:id="rId9"/>
    <p:sldId id="270" r:id="rId10"/>
  </p:sldIdLst>
  <p:sldSz cx="9144000" cy="5143500" type="screen16x9"/>
  <p:notesSz cx="6858000" cy="9144000"/>
  <p:embeddedFontLst>
    <p:embeddedFont>
      <p:font typeface="#9Slide03 AmpleSoft Bold" panose="020B0604020202020204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  <a:srgbClr val="8BE1FF"/>
    <a:srgbClr val="005C51"/>
    <a:srgbClr val="007370"/>
    <a:srgbClr val="005E5E"/>
    <a:srgbClr val="354B4F"/>
    <a:srgbClr val="463942"/>
    <a:srgbClr val="544B4B"/>
    <a:srgbClr val="A5A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F1A2F-1DAF-4C7E-A307-4050F7CDC324}" v="2497" dt="2023-06-25T09:43:54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Đoàn Xuân Bình" userId="e7663075-c39f-4d9d-a2ba-f0fc054c4526" providerId="ADAL" clId="{BD7F1A2F-1DAF-4C7E-A307-4050F7CDC324}"/>
    <pc:docChg chg="undo redo custSel addSld delSld modSld sldOrd modMainMaster">
      <pc:chgData name="Nguyễn Đoàn Xuân Bình" userId="e7663075-c39f-4d9d-a2ba-f0fc054c4526" providerId="ADAL" clId="{BD7F1A2F-1DAF-4C7E-A307-4050F7CDC324}" dt="2023-06-25T09:43:57.443" v="8110" actId="1076"/>
      <pc:docMkLst>
        <pc:docMk/>
      </pc:docMkLst>
      <pc:sldChg chg="addSp delSp modSp mod delAnim modAnim">
        <pc:chgData name="Nguyễn Đoàn Xuân Bình" userId="e7663075-c39f-4d9d-a2ba-f0fc054c4526" providerId="ADAL" clId="{BD7F1A2F-1DAF-4C7E-A307-4050F7CDC324}" dt="2023-06-25T08:18:41.531" v="1019" actId="1076"/>
        <pc:sldMkLst>
          <pc:docMk/>
          <pc:sldMk cId="597337640" sldId="256"/>
        </pc:sldMkLst>
        <pc:spChg chg="del">
          <ac:chgData name="Nguyễn Đoàn Xuân Bình" userId="e7663075-c39f-4d9d-a2ba-f0fc054c4526" providerId="ADAL" clId="{BD7F1A2F-1DAF-4C7E-A307-4050F7CDC324}" dt="2023-06-25T07:48:22.193" v="7" actId="478"/>
          <ac:spMkLst>
            <pc:docMk/>
            <pc:sldMk cId="597337640" sldId="256"/>
            <ac:spMk id="3" creationId="{744308CD-C52E-4A61-8B8E-A8B2E67BF74E}"/>
          </ac:spMkLst>
        </pc:spChg>
        <pc:spChg chg="del">
          <ac:chgData name="Nguyễn Đoàn Xuân Bình" userId="e7663075-c39f-4d9d-a2ba-f0fc054c4526" providerId="ADAL" clId="{BD7F1A2F-1DAF-4C7E-A307-4050F7CDC324}" dt="2023-06-25T07:47:35.960" v="0" actId="478"/>
          <ac:spMkLst>
            <pc:docMk/>
            <pc:sldMk cId="597337640" sldId="256"/>
            <ac:spMk id="9" creationId="{00000000-0000-0000-0000-000000000000}"/>
          </ac:spMkLst>
        </pc:spChg>
        <pc:spChg chg="mod">
          <ac:chgData name="Nguyễn Đoàn Xuân Bình" userId="e7663075-c39f-4d9d-a2ba-f0fc054c4526" providerId="ADAL" clId="{BD7F1A2F-1DAF-4C7E-A307-4050F7CDC324}" dt="2023-06-25T07:54:20.896" v="160" actId="6549"/>
          <ac:spMkLst>
            <pc:docMk/>
            <pc:sldMk cId="597337640" sldId="256"/>
            <ac:spMk id="12" creationId="{C87B0BAC-DE19-78B5-7508-17F6306540D8}"/>
          </ac:spMkLst>
        </pc:spChg>
        <pc:spChg chg="mod">
          <ac:chgData name="Nguyễn Đoàn Xuân Bình" userId="e7663075-c39f-4d9d-a2ba-f0fc054c4526" providerId="ADAL" clId="{BD7F1A2F-1DAF-4C7E-A307-4050F7CDC324}" dt="2023-06-25T07:54:24.329" v="161" actId="1076"/>
          <ac:spMkLst>
            <pc:docMk/>
            <pc:sldMk cId="597337640" sldId="256"/>
            <ac:spMk id="14" creationId="{C518E979-88EF-8048-0D20-362FF09EAAC3}"/>
          </ac:spMkLst>
        </pc:spChg>
        <pc:spChg chg="mod">
          <ac:chgData name="Nguyễn Đoàn Xuân Bình" userId="e7663075-c39f-4d9d-a2ba-f0fc054c4526" providerId="ADAL" clId="{BD7F1A2F-1DAF-4C7E-A307-4050F7CDC324}" dt="2023-06-25T07:54:45.414" v="170" actId="6549"/>
          <ac:spMkLst>
            <pc:docMk/>
            <pc:sldMk cId="597337640" sldId="256"/>
            <ac:spMk id="17" creationId="{997F24CF-5E88-30D1-64DF-E0F8F26AD7B6}"/>
          </ac:spMkLst>
        </pc:spChg>
        <pc:spChg chg="mod">
          <ac:chgData name="Nguyễn Đoàn Xuân Bình" userId="e7663075-c39f-4d9d-a2ba-f0fc054c4526" providerId="ADAL" clId="{BD7F1A2F-1DAF-4C7E-A307-4050F7CDC324}" dt="2023-06-25T07:54:50.120" v="171" actId="1076"/>
          <ac:spMkLst>
            <pc:docMk/>
            <pc:sldMk cId="597337640" sldId="256"/>
            <ac:spMk id="32" creationId="{1BA69ED9-EC60-35C2-104C-8139F36DD340}"/>
          </ac:spMkLst>
        </pc:spChg>
        <pc:spChg chg="add mod">
          <ac:chgData name="Nguyễn Đoàn Xuân Bình" userId="e7663075-c39f-4d9d-a2ba-f0fc054c4526" providerId="ADAL" clId="{BD7F1A2F-1DAF-4C7E-A307-4050F7CDC324}" dt="2023-06-25T08:01:48.828" v="272" actId="1076"/>
          <ac:spMkLst>
            <pc:docMk/>
            <pc:sldMk cId="597337640" sldId="256"/>
            <ac:spMk id="82" creationId="{843A77F7-2202-B8A4-10E9-8D3B4838BC30}"/>
          </ac:spMkLst>
        </pc:spChg>
        <pc:spChg chg="add del mod">
          <ac:chgData name="Nguyễn Đoàn Xuân Bình" userId="e7663075-c39f-4d9d-a2ba-f0fc054c4526" providerId="ADAL" clId="{BD7F1A2F-1DAF-4C7E-A307-4050F7CDC324}" dt="2023-06-25T08:02:56.403" v="313" actId="478"/>
          <ac:spMkLst>
            <pc:docMk/>
            <pc:sldMk cId="597337640" sldId="256"/>
            <ac:spMk id="84" creationId="{A2A31FD7-6C02-F85F-75AD-E46B68BB86B5}"/>
          </ac:spMkLst>
        </pc:spChg>
        <pc:spChg chg="mod">
          <ac:chgData name="Nguyễn Đoàn Xuân Bình" userId="e7663075-c39f-4d9d-a2ba-f0fc054c4526" providerId="ADAL" clId="{BD7F1A2F-1DAF-4C7E-A307-4050F7CDC324}" dt="2023-06-25T08:18:19.080" v="988" actId="1076"/>
          <ac:spMkLst>
            <pc:docMk/>
            <pc:sldMk cId="597337640" sldId="256"/>
            <ac:spMk id="86" creationId="{74CC810E-8BEC-577F-F079-5C0B93157F5A}"/>
          </ac:spMkLst>
        </pc:spChg>
        <pc:spChg chg="mod">
          <ac:chgData name="Nguyễn Đoàn Xuân Bình" userId="e7663075-c39f-4d9d-a2ba-f0fc054c4526" providerId="ADAL" clId="{BD7F1A2F-1DAF-4C7E-A307-4050F7CDC324}" dt="2023-06-25T08:18:33.818" v="1016" actId="1076"/>
          <ac:spMkLst>
            <pc:docMk/>
            <pc:sldMk cId="597337640" sldId="256"/>
            <ac:spMk id="87" creationId="{CAB30ADC-DD7C-8938-AC51-D929CEE41E3F}"/>
          </ac:spMkLst>
        </pc:spChg>
        <pc:grpChg chg="add del mod">
          <ac:chgData name="Nguyễn Đoàn Xuân Bình" userId="e7663075-c39f-4d9d-a2ba-f0fc054c4526" providerId="ADAL" clId="{BD7F1A2F-1DAF-4C7E-A307-4050F7CDC324}" dt="2023-06-25T07:54:27.044" v="162" actId="21"/>
          <ac:grpSpMkLst>
            <pc:docMk/>
            <pc:sldMk cId="597337640" sldId="256"/>
            <ac:grpSpMk id="8" creationId="{64CB3FB9-32FA-7EED-05AE-BAF80946D24D}"/>
          </ac:grpSpMkLst>
        </pc:grpChg>
        <pc:grpChg chg="add del mod">
          <ac:chgData name="Nguyễn Đoàn Xuân Bình" userId="e7663075-c39f-4d9d-a2ba-f0fc054c4526" providerId="ADAL" clId="{BD7F1A2F-1DAF-4C7E-A307-4050F7CDC324}" dt="2023-06-25T07:54:55.122" v="172" actId="21"/>
          <ac:grpSpMkLst>
            <pc:docMk/>
            <pc:sldMk cId="597337640" sldId="256"/>
            <ac:grpSpMk id="16" creationId="{6A167D93-2AE7-AB50-504F-C021BDF08BED}"/>
          </ac:grpSpMkLst>
        </pc:grpChg>
        <pc:grpChg chg="del mod ord">
          <ac:chgData name="Nguyễn Đoàn Xuân Bình" userId="e7663075-c39f-4d9d-a2ba-f0fc054c4526" providerId="ADAL" clId="{BD7F1A2F-1DAF-4C7E-A307-4050F7CDC324}" dt="2023-06-25T07:54:05.101" v="138" actId="478"/>
          <ac:grpSpMkLst>
            <pc:docMk/>
            <pc:sldMk cId="597337640" sldId="256"/>
            <ac:grpSpMk id="40" creationId="{00000000-0000-0000-0000-000000000000}"/>
          </ac:grpSpMkLst>
        </pc:grpChg>
        <pc:grpChg chg="add mod">
          <ac:chgData name="Nguyễn Đoàn Xuân Bình" userId="e7663075-c39f-4d9d-a2ba-f0fc054c4526" providerId="ADAL" clId="{BD7F1A2F-1DAF-4C7E-A307-4050F7CDC324}" dt="2023-06-25T08:08:10.991" v="368" actId="1076"/>
          <ac:grpSpMkLst>
            <pc:docMk/>
            <pc:sldMk cId="597337640" sldId="256"/>
            <ac:grpSpMk id="70" creationId="{8983C778-D44E-62E6-0A64-00840256F23B}"/>
          </ac:grpSpMkLst>
        </pc:grpChg>
        <pc:grpChg chg="add del mod">
          <ac:chgData name="Nguyễn Đoàn Xuân Bình" userId="e7663075-c39f-4d9d-a2ba-f0fc054c4526" providerId="ADAL" clId="{BD7F1A2F-1DAF-4C7E-A307-4050F7CDC324}" dt="2023-06-25T08:18:35.571" v="1017" actId="21"/>
          <ac:grpSpMkLst>
            <pc:docMk/>
            <pc:sldMk cId="597337640" sldId="256"/>
            <ac:grpSpMk id="85" creationId="{E55A38B6-A8E9-042E-4C16-AD29ECDE6214}"/>
          </ac:grpSpMkLst>
        </pc:grpChg>
        <pc:picChg chg="add mod">
          <ac:chgData name="Nguyễn Đoàn Xuân Bình" userId="e7663075-c39f-4d9d-a2ba-f0fc054c4526" providerId="ADAL" clId="{BD7F1A2F-1DAF-4C7E-A307-4050F7CDC324}" dt="2023-06-25T07:56:06.418" v="195" actId="14100"/>
          <ac:picMkLst>
            <pc:docMk/>
            <pc:sldMk cId="597337640" sldId="256"/>
            <ac:picMk id="2" creationId="{AD17597C-FB9F-CF56-281D-5B212B74FF8E}"/>
          </ac:picMkLst>
        </pc:picChg>
        <pc:picChg chg="add del mod">
          <ac:chgData name="Nguyễn Đoàn Xuân Bình" userId="e7663075-c39f-4d9d-a2ba-f0fc054c4526" providerId="ADAL" clId="{BD7F1A2F-1DAF-4C7E-A307-4050F7CDC324}" dt="2023-06-25T08:07:53.832" v="361" actId="478"/>
          <ac:picMkLst>
            <pc:docMk/>
            <pc:sldMk cId="597337640" sldId="256"/>
            <ac:picMk id="4" creationId="{2E95167D-6ABC-ADD6-8C3C-F0BFEEE447A2}"/>
          </ac:picMkLst>
        </pc:picChg>
        <pc:picChg chg="del mod">
          <ac:chgData name="Nguyễn Đoàn Xuân Bình" userId="e7663075-c39f-4d9d-a2ba-f0fc054c4526" providerId="ADAL" clId="{BD7F1A2F-1DAF-4C7E-A307-4050F7CDC324}" dt="2023-06-25T07:50:47.459" v="17" actId="478"/>
          <ac:picMkLst>
            <pc:docMk/>
            <pc:sldMk cId="597337640" sldId="256"/>
            <ac:picMk id="5" creationId="{00000000-0000-0000-0000-000000000000}"/>
          </ac:picMkLst>
        </pc:picChg>
        <pc:picChg chg="del">
          <ac:chgData name="Nguyễn Đoàn Xuân Bình" userId="e7663075-c39f-4d9d-a2ba-f0fc054c4526" providerId="ADAL" clId="{BD7F1A2F-1DAF-4C7E-A307-4050F7CDC324}" dt="2023-06-25T07:50:51.489" v="19" actId="478"/>
          <ac:picMkLst>
            <pc:docMk/>
            <pc:sldMk cId="597337640" sldId="256"/>
            <ac:picMk id="6" creationId="{00000000-0000-0000-0000-000000000000}"/>
          </ac:picMkLst>
        </pc:picChg>
        <pc:picChg chg="del">
          <ac:chgData name="Nguyễn Đoàn Xuân Bình" userId="e7663075-c39f-4d9d-a2ba-f0fc054c4526" providerId="ADAL" clId="{BD7F1A2F-1DAF-4C7E-A307-4050F7CDC324}" dt="2023-06-25T07:47:37.747" v="1" actId="478"/>
          <ac:picMkLst>
            <pc:docMk/>
            <pc:sldMk cId="597337640" sldId="256"/>
            <ac:picMk id="7" creationId="{15271BBE-F52E-4DC6-9246-5DBC7D2D64C6}"/>
          </ac:picMkLst>
        </pc:picChg>
        <pc:picChg chg="del">
          <ac:chgData name="Nguyễn Đoàn Xuân Bình" userId="e7663075-c39f-4d9d-a2ba-f0fc054c4526" providerId="ADAL" clId="{BD7F1A2F-1DAF-4C7E-A307-4050F7CDC324}" dt="2023-06-25T07:48:07.913" v="4" actId="478"/>
          <ac:picMkLst>
            <pc:docMk/>
            <pc:sldMk cId="597337640" sldId="256"/>
            <ac:picMk id="13" creationId="{6B277240-CDB3-428A-96DB-7C87FC38FA5F}"/>
          </ac:picMkLst>
        </pc:picChg>
        <pc:picChg chg="del">
          <ac:chgData name="Nguyễn Đoàn Xuân Bình" userId="e7663075-c39f-4d9d-a2ba-f0fc054c4526" providerId="ADAL" clId="{BD7F1A2F-1DAF-4C7E-A307-4050F7CDC324}" dt="2023-06-25T07:47:39.235" v="2" actId="478"/>
          <ac:picMkLst>
            <pc:docMk/>
            <pc:sldMk cId="597337640" sldId="256"/>
            <ac:picMk id="15" creationId="{866EE885-4E5F-499F-9E53-60680730BE8B}"/>
          </ac:picMkLst>
        </pc:picChg>
        <pc:picChg chg="mod">
          <ac:chgData name="Nguyễn Đoàn Xuân Bình" userId="e7663075-c39f-4d9d-a2ba-f0fc054c4526" providerId="ADAL" clId="{BD7F1A2F-1DAF-4C7E-A307-4050F7CDC324}" dt="2023-06-25T08:08:33.319" v="378" actId="1076"/>
          <ac:picMkLst>
            <pc:docMk/>
            <pc:sldMk cId="597337640" sldId="256"/>
            <ac:picMk id="31" creationId="{00000000-0000-0000-0000-000000000000}"/>
          </ac:picMkLst>
        </pc:picChg>
        <pc:picChg chg="add del mod">
          <ac:chgData name="Nguyễn Đoàn Xuân Bình" userId="e7663075-c39f-4d9d-a2ba-f0fc054c4526" providerId="ADAL" clId="{BD7F1A2F-1DAF-4C7E-A307-4050F7CDC324}" dt="2023-06-25T08:17:42.111" v="953" actId="478"/>
          <ac:picMkLst>
            <pc:docMk/>
            <pc:sldMk cId="597337640" sldId="256"/>
            <ac:picMk id="33" creationId="{D9E3486B-CE2E-C79C-DF6B-31B6FE853794}"/>
          </ac:picMkLst>
        </pc:picChg>
        <pc:picChg chg="add mod">
          <ac:chgData name="Nguyễn Đoàn Xuân Bình" userId="e7663075-c39f-4d9d-a2ba-f0fc054c4526" providerId="ADAL" clId="{BD7F1A2F-1DAF-4C7E-A307-4050F7CDC324}" dt="2023-06-25T08:08:39.548" v="381" actId="1076"/>
          <ac:picMkLst>
            <pc:docMk/>
            <pc:sldMk cId="597337640" sldId="256"/>
            <ac:picMk id="55" creationId="{B1F67FCE-2470-70A1-2BBB-AC822875C0C1}"/>
          </ac:picMkLst>
        </pc:picChg>
        <pc:picChg chg="del mod">
          <ac:chgData name="Nguyễn Đoàn Xuân Bình" userId="e7663075-c39f-4d9d-a2ba-f0fc054c4526" providerId="ADAL" clId="{BD7F1A2F-1DAF-4C7E-A307-4050F7CDC324}" dt="2023-06-25T07:48:16.332" v="6" actId="478"/>
          <ac:picMkLst>
            <pc:docMk/>
            <pc:sldMk cId="597337640" sldId="256"/>
            <ac:picMk id="66" creationId="{AA8DE1AB-C98E-425A-93B7-AC542A03B8AE}"/>
          </ac:picMkLst>
        </pc:picChg>
        <pc:picChg chg="add del mod">
          <ac:chgData name="Nguyễn Đoàn Xuân Bình" userId="e7663075-c39f-4d9d-a2ba-f0fc054c4526" providerId="ADAL" clId="{BD7F1A2F-1DAF-4C7E-A307-4050F7CDC324}" dt="2023-06-25T07:57:04.701" v="203" actId="478"/>
          <ac:picMkLst>
            <pc:docMk/>
            <pc:sldMk cId="597337640" sldId="256"/>
            <ac:picMk id="67" creationId="{CF5738FB-5DFD-52CE-146B-C9E2162A14DC}"/>
          </ac:picMkLst>
        </pc:picChg>
        <pc:picChg chg="add mod ord">
          <ac:chgData name="Nguyễn Đoàn Xuân Bình" userId="e7663075-c39f-4d9d-a2ba-f0fc054c4526" providerId="ADAL" clId="{BD7F1A2F-1DAF-4C7E-A307-4050F7CDC324}" dt="2023-06-25T08:08:13.033" v="369" actId="1076"/>
          <ac:picMkLst>
            <pc:docMk/>
            <pc:sldMk cId="597337640" sldId="256"/>
            <ac:picMk id="69" creationId="{DC3BA137-C032-1046-B8CD-E3D552E012C5}"/>
          </ac:picMkLst>
        </pc:picChg>
        <pc:picChg chg="mod">
          <ac:chgData name="Nguyễn Đoàn Xuân Bình" userId="e7663075-c39f-4d9d-a2ba-f0fc054c4526" providerId="ADAL" clId="{BD7F1A2F-1DAF-4C7E-A307-4050F7CDC324}" dt="2023-06-25T07:58:53.672" v="216"/>
          <ac:picMkLst>
            <pc:docMk/>
            <pc:sldMk cId="597337640" sldId="256"/>
            <ac:picMk id="71" creationId="{F0254DE3-7F88-A676-D69C-ED7A1C752C5E}"/>
          </ac:picMkLst>
        </pc:picChg>
        <pc:picChg chg="mod">
          <ac:chgData name="Nguyễn Đoàn Xuân Bình" userId="e7663075-c39f-4d9d-a2ba-f0fc054c4526" providerId="ADAL" clId="{BD7F1A2F-1DAF-4C7E-A307-4050F7CDC324}" dt="2023-06-25T07:58:53.672" v="216"/>
          <ac:picMkLst>
            <pc:docMk/>
            <pc:sldMk cId="597337640" sldId="256"/>
            <ac:picMk id="72" creationId="{34FC6ADD-69B7-38E0-D959-AC6C2B3355EC}"/>
          </ac:picMkLst>
        </pc:picChg>
        <pc:picChg chg="mod">
          <ac:chgData name="Nguyễn Đoàn Xuân Bình" userId="e7663075-c39f-4d9d-a2ba-f0fc054c4526" providerId="ADAL" clId="{BD7F1A2F-1DAF-4C7E-A307-4050F7CDC324}" dt="2023-06-25T07:58:53.672" v="216"/>
          <ac:picMkLst>
            <pc:docMk/>
            <pc:sldMk cId="597337640" sldId="256"/>
            <ac:picMk id="73" creationId="{A5DFD885-A13C-95DF-F2E7-BA6F33CCFF1A}"/>
          </ac:picMkLst>
        </pc:picChg>
        <pc:picChg chg="mod">
          <ac:chgData name="Nguyễn Đoàn Xuân Bình" userId="e7663075-c39f-4d9d-a2ba-f0fc054c4526" providerId="ADAL" clId="{BD7F1A2F-1DAF-4C7E-A307-4050F7CDC324}" dt="2023-06-25T07:58:53.672" v="216"/>
          <ac:picMkLst>
            <pc:docMk/>
            <pc:sldMk cId="597337640" sldId="256"/>
            <ac:picMk id="74" creationId="{05FDEC06-9B98-BDD5-71BF-47C4B30CE475}"/>
          </ac:picMkLst>
        </pc:picChg>
        <pc:picChg chg="mod">
          <ac:chgData name="Nguyễn Đoàn Xuân Bình" userId="e7663075-c39f-4d9d-a2ba-f0fc054c4526" providerId="ADAL" clId="{BD7F1A2F-1DAF-4C7E-A307-4050F7CDC324}" dt="2023-06-25T07:58:53.672" v="216"/>
          <ac:picMkLst>
            <pc:docMk/>
            <pc:sldMk cId="597337640" sldId="256"/>
            <ac:picMk id="75" creationId="{D546B9BF-DF00-5CCE-4B23-7F2BD7C8254F}"/>
          </ac:picMkLst>
        </pc:picChg>
        <pc:picChg chg="mod">
          <ac:chgData name="Nguyễn Đoàn Xuân Bình" userId="e7663075-c39f-4d9d-a2ba-f0fc054c4526" providerId="ADAL" clId="{BD7F1A2F-1DAF-4C7E-A307-4050F7CDC324}" dt="2023-06-25T07:58:53.672" v="216"/>
          <ac:picMkLst>
            <pc:docMk/>
            <pc:sldMk cId="597337640" sldId="256"/>
            <ac:picMk id="76" creationId="{CAB5C83A-7AAB-42EB-0455-CD228BBBD46D}"/>
          </ac:picMkLst>
        </pc:picChg>
        <pc:picChg chg="add del mod">
          <ac:chgData name="Nguyễn Đoàn Xuân Bình" userId="e7663075-c39f-4d9d-a2ba-f0fc054c4526" providerId="ADAL" clId="{BD7F1A2F-1DAF-4C7E-A307-4050F7CDC324}" dt="2023-06-25T08:00:01.573" v="231" actId="478"/>
          <ac:picMkLst>
            <pc:docMk/>
            <pc:sldMk cId="597337640" sldId="256"/>
            <ac:picMk id="78" creationId="{1152F4BF-3DC5-16D1-D623-C19C71F0FB03}"/>
          </ac:picMkLst>
        </pc:picChg>
        <pc:picChg chg="add del mod">
          <ac:chgData name="Nguyễn Đoàn Xuân Bình" userId="e7663075-c39f-4d9d-a2ba-f0fc054c4526" providerId="ADAL" clId="{BD7F1A2F-1DAF-4C7E-A307-4050F7CDC324}" dt="2023-06-25T08:00:26.547" v="240" actId="478"/>
          <ac:picMkLst>
            <pc:docMk/>
            <pc:sldMk cId="597337640" sldId="256"/>
            <ac:picMk id="80" creationId="{4205420B-8B1C-D514-E5E9-47A84D13C1D5}"/>
          </ac:picMkLst>
        </pc:picChg>
        <pc:picChg chg="add mod modCrop">
          <ac:chgData name="Nguyễn Đoàn Xuân Bình" userId="e7663075-c39f-4d9d-a2ba-f0fc054c4526" providerId="ADAL" clId="{BD7F1A2F-1DAF-4C7E-A307-4050F7CDC324}" dt="2023-06-25T08:07:56.707" v="362" actId="1076"/>
          <ac:picMkLst>
            <pc:docMk/>
            <pc:sldMk cId="597337640" sldId="256"/>
            <ac:picMk id="81" creationId="{4D3F830B-0F79-9D19-5B5C-CE3D39B1CAE0}"/>
          </ac:picMkLst>
        </pc:picChg>
        <pc:picChg chg="add del mod">
          <ac:chgData name="Nguyễn Đoàn Xuân Bình" userId="e7663075-c39f-4d9d-a2ba-f0fc054c4526" providerId="ADAL" clId="{BD7F1A2F-1DAF-4C7E-A307-4050F7CDC324}" dt="2023-06-25T08:01:51.538" v="274" actId="478"/>
          <ac:picMkLst>
            <pc:docMk/>
            <pc:sldMk cId="597337640" sldId="256"/>
            <ac:picMk id="83" creationId="{404270F2-71B8-8434-3CD2-64CCFC0E304A}"/>
          </ac:picMkLst>
        </pc:picChg>
        <pc:picChg chg="add mod">
          <ac:chgData name="Nguyễn Đoàn Xuân Bình" userId="e7663075-c39f-4d9d-a2ba-f0fc054c4526" providerId="ADAL" clId="{BD7F1A2F-1DAF-4C7E-A307-4050F7CDC324}" dt="2023-06-25T08:18:41.531" v="1019" actId="1076"/>
          <ac:picMkLst>
            <pc:docMk/>
            <pc:sldMk cId="597337640" sldId="256"/>
            <ac:picMk id="88" creationId="{F7692636-7DCA-895E-25FF-85FA4C47B58B}"/>
          </ac:picMkLst>
        </pc:picChg>
      </pc:sldChg>
      <pc:sldChg chg="del">
        <pc:chgData name="Nguyễn Đoàn Xuân Bình" userId="e7663075-c39f-4d9d-a2ba-f0fc054c4526" providerId="ADAL" clId="{BD7F1A2F-1DAF-4C7E-A307-4050F7CDC324}" dt="2023-06-25T08:03:17.545" v="315" actId="47"/>
        <pc:sldMkLst>
          <pc:docMk/>
          <pc:sldMk cId="1921084493" sldId="257"/>
        </pc:sldMkLst>
      </pc:sldChg>
      <pc:sldChg chg="addSp modSp del mod">
        <pc:chgData name="Nguyễn Đoàn Xuân Bình" userId="e7663075-c39f-4d9d-a2ba-f0fc054c4526" providerId="ADAL" clId="{BD7F1A2F-1DAF-4C7E-A307-4050F7CDC324}" dt="2023-06-25T09:03:29.647" v="5617" actId="47"/>
        <pc:sldMkLst>
          <pc:docMk/>
          <pc:sldMk cId="1373416368" sldId="258"/>
        </pc:sldMkLst>
        <pc:spChg chg="mod">
          <ac:chgData name="Nguyễn Đoàn Xuân Bình" userId="e7663075-c39f-4d9d-a2ba-f0fc054c4526" providerId="ADAL" clId="{BD7F1A2F-1DAF-4C7E-A307-4050F7CDC324}" dt="2023-06-25T09:03:05.572" v="5612" actId="207"/>
          <ac:spMkLst>
            <pc:docMk/>
            <pc:sldMk cId="1373416368" sldId="258"/>
            <ac:spMk id="26" creationId="{43214F1C-318F-46FC-B8BE-1AC173A5AB27}"/>
          </ac:spMkLst>
        </pc:spChg>
        <pc:grpChg chg="mod">
          <ac:chgData name="Nguyễn Đoàn Xuân Bình" userId="e7663075-c39f-4d9d-a2ba-f0fc054c4526" providerId="ADAL" clId="{BD7F1A2F-1DAF-4C7E-A307-4050F7CDC324}" dt="2023-06-25T09:03:08.491" v="5613" actId="14100"/>
          <ac:grpSpMkLst>
            <pc:docMk/>
            <pc:sldMk cId="1373416368" sldId="258"/>
            <ac:grpSpMk id="3" creationId="{00000000-0000-0000-0000-000000000000}"/>
          </ac:grpSpMkLst>
        </pc:grpChg>
        <pc:picChg chg="add mod">
          <ac:chgData name="Nguyễn Đoàn Xuân Bình" userId="e7663075-c39f-4d9d-a2ba-f0fc054c4526" providerId="ADAL" clId="{BD7F1A2F-1DAF-4C7E-A307-4050F7CDC324}" dt="2023-06-25T09:02:24.549" v="5460" actId="14100"/>
          <ac:picMkLst>
            <pc:docMk/>
            <pc:sldMk cId="1373416368" sldId="258"/>
            <ac:picMk id="4" creationId="{33D4CD34-D734-557A-6625-EE127572EDF3}"/>
          </ac:picMkLst>
        </pc:picChg>
      </pc:sldChg>
      <pc:sldChg chg="addSp delSp modSp mod delAnim">
        <pc:chgData name="Nguyễn Đoàn Xuân Bình" userId="e7663075-c39f-4d9d-a2ba-f0fc054c4526" providerId="ADAL" clId="{BD7F1A2F-1DAF-4C7E-A307-4050F7CDC324}" dt="2023-06-25T08:05:36.091" v="354" actId="1076"/>
        <pc:sldMkLst>
          <pc:docMk/>
          <pc:sldMk cId="387644652" sldId="259"/>
        </pc:sldMkLst>
        <pc:spChg chg="del">
          <ac:chgData name="Nguyễn Đoàn Xuân Bình" userId="e7663075-c39f-4d9d-a2ba-f0fc054c4526" providerId="ADAL" clId="{BD7F1A2F-1DAF-4C7E-A307-4050F7CDC324}" dt="2023-06-25T08:03:23.895" v="316" actId="478"/>
          <ac:spMkLst>
            <pc:docMk/>
            <pc:sldMk cId="387644652" sldId="259"/>
            <ac:spMk id="2" creationId="{00000000-0000-0000-0000-000000000000}"/>
          </ac:spMkLst>
        </pc:spChg>
        <pc:spChg chg="add mod">
          <ac:chgData name="Nguyễn Đoàn Xuân Bình" userId="e7663075-c39f-4d9d-a2ba-f0fc054c4526" providerId="ADAL" clId="{BD7F1A2F-1DAF-4C7E-A307-4050F7CDC324}" dt="2023-06-25T08:05:36.091" v="354" actId="1076"/>
          <ac:spMkLst>
            <pc:docMk/>
            <pc:sldMk cId="387644652" sldId="259"/>
            <ac:spMk id="7" creationId="{9D64C6BB-E01E-4F24-7F40-13685D19EC3A}"/>
          </ac:spMkLst>
        </pc:spChg>
        <pc:picChg chg="del">
          <ac:chgData name="Nguyễn Đoàn Xuân Bình" userId="e7663075-c39f-4d9d-a2ba-f0fc054c4526" providerId="ADAL" clId="{BD7F1A2F-1DAF-4C7E-A307-4050F7CDC324}" dt="2023-06-25T08:03:24.812" v="317" actId="478"/>
          <ac:picMkLst>
            <pc:docMk/>
            <pc:sldMk cId="387644652" sldId="259"/>
            <ac:picMk id="4" creationId="{449268D4-E938-4781-AF78-396F16280530}"/>
          </ac:picMkLst>
        </pc:picChg>
        <pc:picChg chg="add mod">
          <ac:chgData name="Nguyễn Đoàn Xuân Bình" userId="e7663075-c39f-4d9d-a2ba-f0fc054c4526" providerId="ADAL" clId="{BD7F1A2F-1DAF-4C7E-A307-4050F7CDC324}" dt="2023-06-25T08:03:56.623" v="326" actId="1076"/>
          <ac:picMkLst>
            <pc:docMk/>
            <pc:sldMk cId="387644652" sldId="259"/>
            <ac:picMk id="6" creationId="{EEA6F7A3-6660-CBC8-456E-4721EBAE7993}"/>
          </ac:picMkLst>
        </pc:picChg>
      </pc:sldChg>
      <pc:sldChg chg="addSp delSp modSp mod delAnim modAnim">
        <pc:chgData name="Nguyễn Đoàn Xuân Bình" userId="e7663075-c39f-4d9d-a2ba-f0fc054c4526" providerId="ADAL" clId="{BD7F1A2F-1DAF-4C7E-A307-4050F7CDC324}" dt="2023-06-25T09:39:20.187" v="8056"/>
        <pc:sldMkLst>
          <pc:docMk/>
          <pc:sldMk cId="426583916" sldId="260"/>
        </pc:sldMkLst>
        <pc:spChg chg="mod">
          <ac:chgData name="Nguyễn Đoàn Xuân Bình" userId="e7663075-c39f-4d9d-a2ba-f0fc054c4526" providerId="ADAL" clId="{BD7F1A2F-1DAF-4C7E-A307-4050F7CDC324}" dt="2023-06-25T08:42:56.270" v="4480" actId="1076"/>
          <ac:spMkLst>
            <pc:docMk/>
            <pc:sldMk cId="426583916" sldId="260"/>
            <ac:spMk id="17" creationId="{02AA3FE7-A799-4BC0-8DB0-ACE0EDB1D088}"/>
          </ac:spMkLst>
        </pc:spChg>
        <pc:spChg chg="add mod">
          <ac:chgData name="Nguyễn Đoàn Xuân Bình" userId="e7663075-c39f-4d9d-a2ba-f0fc054c4526" providerId="ADAL" clId="{BD7F1A2F-1DAF-4C7E-A307-4050F7CDC324}" dt="2023-06-25T08:44:07.716" v="4598" actId="1076"/>
          <ac:spMkLst>
            <pc:docMk/>
            <pc:sldMk cId="426583916" sldId="260"/>
            <ac:spMk id="19" creationId="{1A7A3325-B99A-C2C9-710C-0FC08C3FF46F}"/>
          </ac:spMkLst>
        </pc:spChg>
        <pc:spChg chg="add mod">
          <ac:chgData name="Nguyễn Đoàn Xuân Bình" userId="e7663075-c39f-4d9d-a2ba-f0fc054c4526" providerId="ADAL" clId="{BD7F1A2F-1DAF-4C7E-A307-4050F7CDC324}" dt="2023-06-25T08:44:29.823" v="4633" actId="20577"/>
          <ac:spMkLst>
            <pc:docMk/>
            <pc:sldMk cId="426583916" sldId="260"/>
            <ac:spMk id="21" creationId="{F272A0DB-1B62-5CAE-FA7B-CBA774113A5F}"/>
          </ac:spMkLst>
        </pc:spChg>
        <pc:spChg chg="add mod">
          <ac:chgData name="Nguyễn Đoàn Xuân Bình" userId="e7663075-c39f-4d9d-a2ba-f0fc054c4526" providerId="ADAL" clId="{BD7F1A2F-1DAF-4C7E-A307-4050F7CDC324}" dt="2023-06-25T08:44:52.490" v="4687" actId="20577"/>
          <ac:spMkLst>
            <pc:docMk/>
            <pc:sldMk cId="426583916" sldId="260"/>
            <ac:spMk id="23" creationId="{9FAC77E7-30A1-3FBC-23FA-49AEE06B467A}"/>
          </ac:spMkLst>
        </pc:spChg>
        <pc:spChg chg="add mod">
          <ac:chgData name="Nguyễn Đoàn Xuân Bình" userId="e7663075-c39f-4d9d-a2ba-f0fc054c4526" providerId="ADAL" clId="{BD7F1A2F-1DAF-4C7E-A307-4050F7CDC324}" dt="2023-06-25T08:45:16.091" v="4707" actId="255"/>
          <ac:spMkLst>
            <pc:docMk/>
            <pc:sldMk cId="426583916" sldId="260"/>
            <ac:spMk id="25" creationId="{0EECDD03-5DA2-78D4-98B6-3FB7139B5877}"/>
          </ac:spMkLst>
        </pc:spChg>
        <pc:grpChg chg="mod">
          <ac:chgData name="Nguyễn Đoàn Xuân Bình" userId="e7663075-c39f-4d9d-a2ba-f0fc054c4526" providerId="ADAL" clId="{BD7F1A2F-1DAF-4C7E-A307-4050F7CDC324}" dt="2023-06-25T08:42:54.607" v="4479" actId="14100"/>
          <ac:grpSpMkLst>
            <pc:docMk/>
            <pc:sldMk cId="426583916" sldId="260"/>
            <ac:grpSpMk id="8" creationId="{82CFF83C-3474-47D5-8EE1-D68C7A24BE0A}"/>
          </ac:grpSpMkLst>
        </pc:grpChg>
        <pc:picChg chg="add mod">
          <ac:chgData name="Nguyễn Đoàn Xuân Bình" userId="e7663075-c39f-4d9d-a2ba-f0fc054c4526" providerId="ADAL" clId="{BD7F1A2F-1DAF-4C7E-A307-4050F7CDC324}" dt="2023-06-25T08:43:52.633" v="4589" actId="14100"/>
          <ac:picMkLst>
            <pc:docMk/>
            <pc:sldMk cId="426583916" sldId="260"/>
            <ac:picMk id="2" creationId="{8AF2F8C3-A6B6-533F-8786-80DAD4CBF57B}"/>
          </ac:picMkLst>
        </pc:picChg>
        <pc:picChg chg="del mod">
          <ac:chgData name="Nguyễn Đoàn Xuân Bình" userId="e7663075-c39f-4d9d-a2ba-f0fc054c4526" providerId="ADAL" clId="{BD7F1A2F-1DAF-4C7E-A307-4050F7CDC324}" dt="2023-06-25T08:32:10.038" v="4163" actId="478"/>
          <ac:picMkLst>
            <pc:docMk/>
            <pc:sldMk cId="426583916" sldId="260"/>
            <ac:picMk id="3" creationId="{B9226E65-7B11-4121-8ABA-9659CD79CB06}"/>
          </ac:picMkLst>
        </pc:picChg>
        <pc:picChg chg="add mod">
          <ac:chgData name="Nguyễn Đoàn Xuân Bình" userId="e7663075-c39f-4d9d-a2ba-f0fc054c4526" providerId="ADAL" clId="{BD7F1A2F-1DAF-4C7E-A307-4050F7CDC324}" dt="2023-06-25T08:43:08.949" v="4489" actId="1076"/>
          <ac:picMkLst>
            <pc:docMk/>
            <pc:sldMk cId="426583916" sldId="260"/>
            <ac:picMk id="4" creationId="{9B0AE0AB-07E4-E9DF-4915-219AB3A8319B}"/>
          </ac:picMkLst>
        </pc:picChg>
        <pc:picChg chg="del">
          <ac:chgData name="Nguyễn Đoàn Xuân Bình" userId="e7663075-c39f-4d9d-a2ba-f0fc054c4526" providerId="ADAL" clId="{BD7F1A2F-1DAF-4C7E-A307-4050F7CDC324}" dt="2023-06-25T08:32:11.460" v="4165" actId="478"/>
          <ac:picMkLst>
            <pc:docMk/>
            <pc:sldMk cId="426583916" sldId="260"/>
            <ac:picMk id="5" creationId="{AFB2B2D1-FA8E-408B-A47E-B056BCDA6B51}"/>
          </ac:picMkLst>
        </pc:picChg>
        <pc:picChg chg="add mod">
          <ac:chgData name="Nguyễn Đoàn Xuân Bình" userId="e7663075-c39f-4d9d-a2ba-f0fc054c4526" providerId="ADAL" clId="{BD7F1A2F-1DAF-4C7E-A307-4050F7CDC324}" dt="2023-06-25T08:43:07.677" v="4488" actId="1076"/>
          <ac:picMkLst>
            <pc:docMk/>
            <pc:sldMk cId="426583916" sldId="260"/>
            <ac:picMk id="6" creationId="{A45822B1-A54B-5E66-2D3C-E53F0F203345}"/>
          </ac:picMkLst>
        </pc:picChg>
        <pc:picChg chg="del">
          <ac:chgData name="Nguyễn Đoàn Xuân Bình" userId="e7663075-c39f-4d9d-a2ba-f0fc054c4526" providerId="ADAL" clId="{BD7F1A2F-1DAF-4C7E-A307-4050F7CDC324}" dt="2023-06-25T08:32:10.714" v="4164" actId="478"/>
          <ac:picMkLst>
            <pc:docMk/>
            <pc:sldMk cId="426583916" sldId="260"/>
            <ac:picMk id="7" creationId="{07000C1A-ABCA-4309-A0B7-B30C01DC88C1}"/>
          </ac:picMkLst>
        </pc:picChg>
        <pc:picChg chg="add mod">
          <ac:chgData name="Nguyễn Đoàn Xuân Bình" userId="e7663075-c39f-4d9d-a2ba-f0fc054c4526" providerId="ADAL" clId="{BD7F1A2F-1DAF-4C7E-A307-4050F7CDC324}" dt="2023-06-25T08:43:11.940" v="4491" actId="1076"/>
          <ac:picMkLst>
            <pc:docMk/>
            <pc:sldMk cId="426583916" sldId="260"/>
            <ac:picMk id="18" creationId="{49866604-A965-2C4D-29FB-94AAA98658D6}"/>
          </ac:picMkLst>
        </pc:picChg>
        <pc:picChg chg="add del mod">
          <ac:chgData name="Nguyễn Đoàn Xuân Bình" userId="e7663075-c39f-4d9d-a2ba-f0fc054c4526" providerId="ADAL" clId="{BD7F1A2F-1DAF-4C7E-A307-4050F7CDC324}" dt="2023-06-25T08:45:45.035" v="4711" actId="478"/>
          <ac:picMkLst>
            <pc:docMk/>
            <pc:sldMk cId="426583916" sldId="260"/>
            <ac:picMk id="26" creationId="{593C4220-007B-DC29-D691-0685649BA73D}"/>
          </ac:picMkLst>
        </pc:picChg>
        <pc:picChg chg="add mod">
          <ac:chgData name="Nguyễn Đoàn Xuân Bình" userId="e7663075-c39f-4d9d-a2ba-f0fc054c4526" providerId="ADAL" clId="{BD7F1A2F-1DAF-4C7E-A307-4050F7CDC324}" dt="2023-06-25T08:46:05.420" v="4715" actId="1076"/>
          <ac:picMkLst>
            <pc:docMk/>
            <pc:sldMk cId="426583916" sldId="260"/>
            <ac:picMk id="27" creationId="{83A09FE3-D851-B378-7636-9A6D9544CC1D}"/>
          </ac:picMkLst>
        </pc:picChg>
        <pc:picChg chg="add mod">
          <ac:chgData name="Nguyễn Đoàn Xuân Bình" userId="e7663075-c39f-4d9d-a2ba-f0fc054c4526" providerId="ADAL" clId="{BD7F1A2F-1DAF-4C7E-A307-4050F7CDC324}" dt="2023-06-25T08:46:23.317" v="4718" actId="1076"/>
          <ac:picMkLst>
            <pc:docMk/>
            <pc:sldMk cId="426583916" sldId="260"/>
            <ac:picMk id="28" creationId="{7ADD3AF7-348F-16F9-9719-2B1EF7201691}"/>
          </ac:picMkLst>
        </pc:picChg>
        <pc:picChg chg="add mod">
          <ac:chgData name="Nguyễn Đoàn Xuân Bình" userId="e7663075-c39f-4d9d-a2ba-f0fc054c4526" providerId="ADAL" clId="{BD7F1A2F-1DAF-4C7E-A307-4050F7CDC324}" dt="2023-06-25T08:46:42.911" v="4724" actId="688"/>
          <ac:picMkLst>
            <pc:docMk/>
            <pc:sldMk cId="426583916" sldId="260"/>
            <ac:picMk id="29" creationId="{067E7CDB-A3A2-3C58-8BB6-8949129AF7D6}"/>
          </ac:picMkLst>
        </pc:picChg>
        <pc:picChg chg="add mod">
          <ac:chgData name="Nguyễn Đoàn Xuân Bình" userId="e7663075-c39f-4d9d-a2ba-f0fc054c4526" providerId="ADAL" clId="{BD7F1A2F-1DAF-4C7E-A307-4050F7CDC324}" dt="2023-06-25T08:46:57.897" v="4730" actId="1076"/>
          <ac:picMkLst>
            <pc:docMk/>
            <pc:sldMk cId="426583916" sldId="260"/>
            <ac:picMk id="30" creationId="{55ECF4E1-1FB7-2E79-A90F-400FA7E166F4}"/>
          </ac:picMkLst>
        </pc:picChg>
      </pc:sldChg>
      <pc:sldChg chg="addSp delSp modSp mod modAnim">
        <pc:chgData name="Nguyễn Đoàn Xuân Bình" userId="e7663075-c39f-4d9d-a2ba-f0fc054c4526" providerId="ADAL" clId="{BD7F1A2F-1DAF-4C7E-A307-4050F7CDC324}" dt="2023-06-25T09:39:44.083" v="8076"/>
        <pc:sldMkLst>
          <pc:docMk/>
          <pc:sldMk cId="3873301400" sldId="262"/>
        </pc:sldMkLst>
        <pc:spChg chg="add mod">
          <ac:chgData name="Nguyễn Đoàn Xuân Bình" userId="e7663075-c39f-4d9d-a2ba-f0fc054c4526" providerId="ADAL" clId="{BD7F1A2F-1DAF-4C7E-A307-4050F7CDC324}" dt="2023-06-25T08:49:53.540" v="4786" actId="1076"/>
          <ac:spMkLst>
            <pc:docMk/>
            <pc:sldMk cId="3873301400" sldId="262"/>
            <ac:spMk id="5" creationId="{58AFBA45-5807-713C-F01D-16C50F37C8F5}"/>
          </ac:spMkLst>
        </pc:spChg>
        <pc:spChg chg="add mod">
          <ac:chgData name="Nguyễn Đoàn Xuân Bình" userId="e7663075-c39f-4d9d-a2ba-f0fc054c4526" providerId="ADAL" clId="{BD7F1A2F-1DAF-4C7E-A307-4050F7CDC324}" dt="2023-06-25T08:50:46.202" v="4845" actId="1076"/>
          <ac:spMkLst>
            <pc:docMk/>
            <pc:sldMk cId="3873301400" sldId="262"/>
            <ac:spMk id="9" creationId="{445AE4C1-B77E-71E5-2EDA-19E8666EF41E}"/>
          </ac:spMkLst>
        </pc:spChg>
        <pc:spChg chg="mod">
          <ac:chgData name="Nguyễn Đoàn Xuân Bình" userId="e7663075-c39f-4d9d-a2ba-f0fc054c4526" providerId="ADAL" clId="{BD7F1A2F-1DAF-4C7E-A307-4050F7CDC324}" dt="2023-06-25T08:50:21.263" v="4818" actId="1076"/>
          <ac:spMkLst>
            <pc:docMk/>
            <pc:sldMk cId="3873301400" sldId="262"/>
            <ac:spMk id="17" creationId="{2EC6A053-E885-47CE-8723-B91F2E264D2F}"/>
          </ac:spMkLst>
        </pc:spChg>
        <pc:spChg chg="add mod">
          <ac:chgData name="Nguyễn Đoàn Xuân Bình" userId="e7663075-c39f-4d9d-a2ba-f0fc054c4526" providerId="ADAL" clId="{BD7F1A2F-1DAF-4C7E-A307-4050F7CDC324}" dt="2023-06-25T08:50:35.769" v="4842" actId="1076"/>
          <ac:spMkLst>
            <pc:docMk/>
            <pc:sldMk cId="3873301400" sldId="262"/>
            <ac:spMk id="27" creationId="{718490E3-5708-B231-882E-A4632B977C19}"/>
          </ac:spMkLst>
        </pc:spChg>
        <pc:spChg chg="add mod">
          <ac:chgData name="Nguyễn Đoàn Xuân Bình" userId="e7663075-c39f-4d9d-a2ba-f0fc054c4526" providerId="ADAL" clId="{BD7F1A2F-1DAF-4C7E-A307-4050F7CDC324}" dt="2023-06-25T08:51:00.221" v="4864" actId="1076"/>
          <ac:spMkLst>
            <pc:docMk/>
            <pc:sldMk cId="3873301400" sldId="262"/>
            <ac:spMk id="41" creationId="{881093CF-4139-00C5-15A4-20BEBB466014}"/>
          </ac:spMkLst>
        </pc:spChg>
        <pc:grpChg chg="add mod">
          <ac:chgData name="Nguyễn Đoàn Xuân Bình" userId="e7663075-c39f-4d9d-a2ba-f0fc054c4526" providerId="ADAL" clId="{BD7F1A2F-1DAF-4C7E-A307-4050F7CDC324}" dt="2023-06-25T08:48:26.129" v="4753" actId="1076"/>
          <ac:grpSpMkLst>
            <pc:docMk/>
            <pc:sldMk cId="3873301400" sldId="262"/>
            <ac:grpSpMk id="4" creationId="{089C5CB7-129C-CF1A-5C63-481C27BCC4CA}"/>
          </ac:grpSpMkLst>
        </pc:grpChg>
        <pc:grpChg chg="add mod">
          <ac:chgData name="Nguyễn Đoàn Xuân Bình" userId="e7663075-c39f-4d9d-a2ba-f0fc054c4526" providerId="ADAL" clId="{BD7F1A2F-1DAF-4C7E-A307-4050F7CDC324}" dt="2023-06-25T08:50:43.788" v="4844" actId="1076"/>
          <ac:grpSpMkLst>
            <pc:docMk/>
            <pc:sldMk cId="3873301400" sldId="262"/>
            <ac:grpSpMk id="6" creationId="{F779661A-70ED-9E89-C517-B1EED8B5A50F}"/>
          </ac:grpSpMkLst>
        </pc:grpChg>
        <pc:grpChg chg="add mod">
          <ac:chgData name="Nguyễn Đoàn Xuân Bình" userId="e7663075-c39f-4d9d-a2ba-f0fc054c4526" providerId="ADAL" clId="{BD7F1A2F-1DAF-4C7E-A307-4050F7CDC324}" dt="2023-06-25T08:50:23.153" v="4819" actId="1076"/>
          <ac:grpSpMkLst>
            <pc:docMk/>
            <pc:sldMk cId="3873301400" sldId="262"/>
            <ac:grpSpMk id="10" creationId="{6703891E-9AAB-C096-C439-E8FE74126D33}"/>
          </ac:grpSpMkLst>
        </pc:grpChg>
        <pc:grpChg chg="add mod">
          <ac:chgData name="Nguyễn Đoàn Xuân Bình" userId="e7663075-c39f-4d9d-a2ba-f0fc054c4526" providerId="ADAL" clId="{BD7F1A2F-1DAF-4C7E-A307-4050F7CDC324}" dt="2023-06-25T08:50:57.808" v="4863" actId="14100"/>
          <ac:grpSpMkLst>
            <pc:docMk/>
            <pc:sldMk cId="3873301400" sldId="262"/>
            <ac:grpSpMk id="28" creationId="{ED0463FE-7A50-691E-5967-791640EF6F14}"/>
          </ac:grpSpMkLst>
        </pc:grpChg>
        <pc:grpChg chg="mod">
          <ac:chgData name="Nguyễn Đoàn Xuân Bình" userId="e7663075-c39f-4d9d-a2ba-f0fc054c4526" providerId="ADAL" clId="{BD7F1A2F-1DAF-4C7E-A307-4050F7CDC324}" dt="2023-06-25T08:50:19.435" v="4817" actId="1076"/>
          <ac:grpSpMkLst>
            <pc:docMk/>
            <pc:sldMk cId="3873301400" sldId="262"/>
            <ac:grpSpMk id="29" creationId="{41F79E8A-EF4A-4837-ACD6-F906C657CE92}"/>
          </ac:grpSpMkLst>
        </pc:grpChg>
        <pc:picChg chg="add mod ord">
          <ac:chgData name="Nguyễn Đoàn Xuân Bình" userId="e7663075-c39f-4d9d-a2ba-f0fc054c4526" providerId="ADAL" clId="{BD7F1A2F-1DAF-4C7E-A307-4050F7CDC324}" dt="2023-06-25T08:48:24.329" v="4752" actId="164"/>
          <ac:picMkLst>
            <pc:docMk/>
            <pc:sldMk cId="3873301400" sldId="262"/>
            <ac:picMk id="2" creationId="{04D2E9EF-6DD4-B79E-1946-77C5EF9CE953}"/>
          </ac:picMkLst>
        </pc:picChg>
        <pc:picChg chg="add mod">
          <ac:chgData name="Nguyễn Đoàn Xuân Bình" userId="e7663075-c39f-4d9d-a2ba-f0fc054c4526" providerId="ADAL" clId="{BD7F1A2F-1DAF-4C7E-A307-4050F7CDC324}" dt="2023-06-25T08:48:24.329" v="4752" actId="164"/>
          <ac:picMkLst>
            <pc:docMk/>
            <pc:sldMk cId="3873301400" sldId="262"/>
            <ac:picMk id="3" creationId="{71661CE6-3591-446C-1BEE-55F87E8A8730}"/>
          </ac:picMkLst>
        </pc:picChg>
        <pc:picChg chg="mod">
          <ac:chgData name="Nguyễn Đoàn Xuân Bình" userId="e7663075-c39f-4d9d-a2ba-f0fc054c4526" providerId="ADAL" clId="{BD7F1A2F-1DAF-4C7E-A307-4050F7CDC324}" dt="2023-06-25T08:49:56.129" v="4787" actId="571"/>
          <ac:picMkLst>
            <pc:docMk/>
            <pc:sldMk cId="3873301400" sldId="262"/>
            <ac:picMk id="7" creationId="{B442C649-63AC-C89E-9536-6A0F16F19638}"/>
          </ac:picMkLst>
        </pc:picChg>
        <pc:picChg chg="mod">
          <ac:chgData name="Nguyễn Đoàn Xuân Bình" userId="e7663075-c39f-4d9d-a2ba-f0fc054c4526" providerId="ADAL" clId="{BD7F1A2F-1DAF-4C7E-A307-4050F7CDC324}" dt="2023-06-25T08:49:56.129" v="4787" actId="571"/>
          <ac:picMkLst>
            <pc:docMk/>
            <pc:sldMk cId="3873301400" sldId="262"/>
            <ac:picMk id="8" creationId="{97B4850B-1919-1A80-7860-9A95DD8D133F}"/>
          </ac:picMkLst>
        </pc:picChg>
        <pc:picChg chg="mod">
          <ac:chgData name="Nguyễn Đoàn Xuân Bình" userId="e7663075-c39f-4d9d-a2ba-f0fc054c4526" providerId="ADAL" clId="{BD7F1A2F-1DAF-4C7E-A307-4050F7CDC324}" dt="2023-06-25T08:50:07.729" v="4812" actId="571"/>
          <ac:picMkLst>
            <pc:docMk/>
            <pc:sldMk cId="3873301400" sldId="262"/>
            <ac:picMk id="25" creationId="{C7EE0220-0DA5-D75D-BDF0-F96DBC130BD9}"/>
          </ac:picMkLst>
        </pc:picChg>
        <pc:picChg chg="mod">
          <ac:chgData name="Nguyễn Đoàn Xuân Bình" userId="e7663075-c39f-4d9d-a2ba-f0fc054c4526" providerId="ADAL" clId="{BD7F1A2F-1DAF-4C7E-A307-4050F7CDC324}" dt="2023-06-25T08:50:07.729" v="4812" actId="571"/>
          <ac:picMkLst>
            <pc:docMk/>
            <pc:sldMk cId="3873301400" sldId="262"/>
            <ac:picMk id="26" creationId="{F98818F9-EE15-D438-64E4-461F8D458CF5}"/>
          </ac:picMkLst>
        </pc:picChg>
        <pc:picChg chg="mod">
          <ac:chgData name="Nguyễn Đoàn Xuân Bình" userId="e7663075-c39f-4d9d-a2ba-f0fc054c4526" providerId="ADAL" clId="{BD7F1A2F-1DAF-4C7E-A307-4050F7CDC324}" dt="2023-06-25T08:50:42.100" v="4843" actId="571"/>
          <ac:picMkLst>
            <pc:docMk/>
            <pc:sldMk cId="3873301400" sldId="262"/>
            <ac:picMk id="31" creationId="{97963566-31B3-4E91-943F-CC81E51EE0E2}"/>
          </ac:picMkLst>
        </pc:picChg>
        <pc:picChg chg="mod">
          <ac:chgData name="Nguyễn Đoàn Xuân Bình" userId="e7663075-c39f-4d9d-a2ba-f0fc054c4526" providerId="ADAL" clId="{BD7F1A2F-1DAF-4C7E-A307-4050F7CDC324}" dt="2023-06-25T08:50:42.100" v="4843" actId="571"/>
          <ac:picMkLst>
            <pc:docMk/>
            <pc:sldMk cId="3873301400" sldId="262"/>
            <ac:picMk id="39" creationId="{702601AD-8DE7-3F11-9D2E-DF9AB437E065}"/>
          </ac:picMkLst>
        </pc:picChg>
        <pc:picChg chg="del">
          <ac:chgData name="Nguyễn Đoàn Xuân Bình" userId="e7663075-c39f-4d9d-a2ba-f0fc054c4526" providerId="ADAL" clId="{BD7F1A2F-1DAF-4C7E-A307-4050F7CDC324}" dt="2023-06-25T08:47:47.729" v="4739" actId="478"/>
          <ac:picMkLst>
            <pc:docMk/>
            <pc:sldMk cId="3873301400" sldId="262"/>
            <ac:picMk id="40" creationId="{046EB5B8-B0D9-4942-9969-65569C623995}"/>
          </ac:picMkLst>
        </pc:picChg>
        <pc:picChg chg="del">
          <ac:chgData name="Nguyễn Đoàn Xuân Bình" userId="e7663075-c39f-4d9d-a2ba-f0fc054c4526" providerId="ADAL" clId="{BD7F1A2F-1DAF-4C7E-A307-4050F7CDC324}" dt="2023-06-25T08:47:44.447" v="4737" actId="478"/>
          <ac:picMkLst>
            <pc:docMk/>
            <pc:sldMk cId="3873301400" sldId="262"/>
            <ac:picMk id="42" creationId="{F9471566-8446-4AEA-A6D5-7377C505D7C6}"/>
          </ac:picMkLst>
        </pc:picChg>
        <pc:picChg chg="del">
          <ac:chgData name="Nguyễn Đoàn Xuân Bình" userId="e7663075-c39f-4d9d-a2ba-f0fc054c4526" providerId="ADAL" clId="{BD7F1A2F-1DAF-4C7E-A307-4050F7CDC324}" dt="2023-06-25T08:47:46.107" v="4738" actId="478"/>
          <ac:picMkLst>
            <pc:docMk/>
            <pc:sldMk cId="3873301400" sldId="262"/>
            <ac:picMk id="44" creationId="{E168F157-C014-4524-B546-D7136985AF48}"/>
          </ac:picMkLst>
        </pc:picChg>
      </pc:sldChg>
      <pc:sldChg chg="modSp modAnim">
        <pc:chgData name="Nguyễn Đoàn Xuân Bình" userId="e7663075-c39f-4d9d-a2ba-f0fc054c4526" providerId="ADAL" clId="{BD7F1A2F-1DAF-4C7E-A307-4050F7CDC324}" dt="2023-06-25T09:35:27.112" v="8020" actId="20577"/>
        <pc:sldMkLst>
          <pc:docMk/>
          <pc:sldMk cId="2167069515" sldId="265"/>
        </pc:sldMkLst>
        <pc:spChg chg="mod">
          <ac:chgData name="Nguyễn Đoàn Xuân Bình" userId="e7663075-c39f-4d9d-a2ba-f0fc054c4526" providerId="ADAL" clId="{BD7F1A2F-1DAF-4C7E-A307-4050F7CDC324}" dt="2023-06-25T09:35:27.112" v="8020" actId="20577"/>
          <ac:spMkLst>
            <pc:docMk/>
            <pc:sldMk cId="2167069515" sldId="265"/>
            <ac:spMk id="31" creationId="{00000000-0000-0000-0000-000000000000}"/>
          </ac:spMkLst>
        </pc:spChg>
      </pc:sldChg>
      <pc:sldChg chg="del">
        <pc:chgData name="Nguyễn Đoàn Xuân Bình" userId="e7663075-c39f-4d9d-a2ba-f0fc054c4526" providerId="ADAL" clId="{BD7F1A2F-1DAF-4C7E-A307-4050F7CDC324}" dt="2023-06-25T09:35:17.906" v="7974" actId="47"/>
        <pc:sldMkLst>
          <pc:docMk/>
          <pc:sldMk cId="1981236693" sldId="269"/>
        </pc:sldMkLst>
      </pc:sldChg>
      <pc:sldChg chg="del">
        <pc:chgData name="Nguyễn Đoàn Xuân Bình" userId="e7663075-c39f-4d9d-a2ba-f0fc054c4526" providerId="ADAL" clId="{BD7F1A2F-1DAF-4C7E-A307-4050F7CDC324}" dt="2023-06-25T08:05:45.810" v="355" actId="47"/>
        <pc:sldMkLst>
          <pc:docMk/>
          <pc:sldMk cId="0" sldId="356"/>
        </pc:sldMkLst>
      </pc:sldChg>
      <pc:sldChg chg="del">
        <pc:chgData name="Nguyễn Đoàn Xuân Bình" userId="e7663075-c39f-4d9d-a2ba-f0fc054c4526" providerId="ADAL" clId="{BD7F1A2F-1DAF-4C7E-A307-4050F7CDC324}" dt="2023-06-25T08:05:46.613" v="357" actId="47"/>
        <pc:sldMkLst>
          <pc:docMk/>
          <pc:sldMk cId="0" sldId="357"/>
        </pc:sldMkLst>
      </pc:sldChg>
      <pc:sldChg chg="del">
        <pc:chgData name="Nguyễn Đoàn Xuân Bình" userId="e7663075-c39f-4d9d-a2ba-f0fc054c4526" providerId="ADAL" clId="{BD7F1A2F-1DAF-4C7E-A307-4050F7CDC324}" dt="2023-06-25T08:05:46.185" v="356" actId="47"/>
        <pc:sldMkLst>
          <pc:docMk/>
          <pc:sldMk cId="0" sldId="358"/>
        </pc:sldMkLst>
      </pc:sldChg>
      <pc:sldChg chg="addSp delSp modSp mod delAnim">
        <pc:chgData name="Nguyễn Đoàn Xuân Bình" userId="e7663075-c39f-4d9d-a2ba-f0fc054c4526" providerId="ADAL" clId="{BD7F1A2F-1DAF-4C7E-A307-4050F7CDC324}" dt="2023-06-25T09:42:55.010" v="8107" actId="1076"/>
        <pc:sldMkLst>
          <pc:docMk/>
          <pc:sldMk cId="4163160116" sldId="359"/>
        </pc:sldMkLst>
        <pc:spChg chg="del">
          <ac:chgData name="Nguyễn Đoàn Xuân Bình" userId="e7663075-c39f-4d9d-a2ba-f0fc054c4526" providerId="ADAL" clId="{BD7F1A2F-1DAF-4C7E-A307-4050F7CDC324}" dt="2023-06-25T08:17:03.034" v="896" actId="478"/>
          <ac:spMkLst>
            <pc:docMk/>
            <pc:sldMk cId="4163160116" sldId="359"/>
            <ac:spMk id="2" creationId="{00000000-0000-0000-0000-000000000000}"/>
          </ac:spMkLst>
        </pc:spChg>
        <pc:spChg chg="add mod">
          <ac:chgData name="Nguyễn Đoàn Xuân Bình" userId="e7663075-c39f-4d9d-a2ba-f0fc054c4526" providerId="ADAL" clId="{BD7F1A2F-1DAF-4C7E-A307-4050F7CDC324}" dt="2023-06-25T08:17:18.866" v="921" actId="1076"/>
          <ac:spMkLst>
            <pc:docMk/>
            <pc:sldMk cId="4163160116" sldId="359"/>
            <ac:spMk id="5" creationId="{2B45CF15-4A67-C285-68C1-D21B41D18EED}"/>
          </ac:spMkLst>
        </pc:spChg>
        <pc:picChg chg="del">
          <ac:chgData name="Nguyễn Đoàn Xuân Bình" userId="e7663075-c39f-4d9d-a2ba-f0fc054c4526" providerId="ADAL" clId="{BD7F1A2F-1DAF-4C7E-A307-4050F7CDC324}" dt="2023-06-25T09:42:52.576" v="8105" actId="478"/>
          <ac:picMkLst>
            <pc:docMk/>
            <pc:sldMk cId="4163160116" sldId="359"/>
            <ac:picMk id="4" creationId="{449268D4-E938-4781-AF78-396F16280530}"/>
          </ac:picMkLst>
        </pc:picChg>
        <pc:picChg chg="add mod">
          <ac:chgData name="Nguyễn Đoàn Xuân Bình" userId="e7663075-c39f-4d9d-a2ba-f0fc054c4526" providerId="ADAL" clId="{BD7F1A2F-1DAF-4C7E-A307-4050F7CDC324}" dt="2023-06-25T09:42:55.010" v="8107" actId="1076"/>
          <ac:picMkLst>
            <pc:docMk/>
            <pc:sldMk cId="4163160116" sldId="359"/>
            <ac:picMk id="6" creationId="{53285F08-AEE5-A62A-0D4B-A2B40513BF10}"/>
          </ac:picMkLst>
        </pc:picChg>
      </pc:sldChg>
      <pc:sldChg chg="addSp delSp modSp mod delAnim modAnim">
        <pc:chgData name="Nguyễn Đoàn Xuân Bình" userId="e7663075-c39f-4d9d-a2ba-f0fc054c4526" providerId="ADAL" clId="{BD7F1A2F-1DAF-4C7E-A307-4050F7CDC324}" dt="2023-06-25T09:43:57.443" v="8110" actId="1076"/>
        <pc:sldMkLst>
          <pc:docMk/>
          <pc:sldMk cId="2533492796" sldId="360"/>
        </pc:sldMkLst>
        <pc:spChg chg="del mod">
          <ac:chgData name="Nguyễn Đoàn Xuân Bình" userId="e7663075-c39f-4d9d-a2ba-f0fc054c4526" providerId="ADAL" clId="{BD7F1A2F-1DAF-4C7E-A307-4050F7CDC324}" dt="2023-06-25T09:34:58.891" v="7952"/>
          <ac:spMkLst>
            <pc:docMk/>
            <pc:sldMk cId="2533492796" sldId="360"/>
            <ac:spMk id="2" creationId="{00000000-0000-0000-0000-000000000000}"/>
          </ac:spMkLst>
        </pc:spChg>
        <pc:spChg chg="add mod">
          <ac:chgData name="Nguyễn Đoàn Xuân Bình" userId="e7663075-c39f-4d9d-a2ba-f0fc054c4526" providerId="ADAL" clId="{BD7F1A2F-1DAF-4C7E-A307-4050F7CDC324}" dt="2023-06-25T09:35:15.495" v="7973" actId="20577"/>
          <ac:spMkLst>
            <pc:docMk/>
            <pc:sldMk cId="2533492796" sldId="360"/>
            <ac:spMk id="5" creationId="{F5FF284E-3943-35A5-1CDA-852F14D12749}"/>
          </ac:spMkLst>
        </pc:spChg>
        <pc:picChg chg="del">
          <ac:chgData name="Nguyễn Đoàn Xuân Bình" userId="e7663075-c39f-4d9d-a2ba-f0fc054c4526" providerId="ADAL" clId="{BD7F1A2F-1DAF-4C7E-A307-4050F7CDC324}" dt="2023-06-25T09:43:53.427" v="8108" actId="478"/>
          <ac:picMkLst>
            <pc:docMk/>
            <pc:sldMk cId="2533492796" sldId="360"/>
            <ac:picMk id="4" creationId="{449268D4-E938-4781-AF78-396F16280530}"/>
          </ac:picMkLst>
        </pc:picChg>
        <pc:picChg chg="add mod">
          <ac:chgData name="Nguyễn Đoàn Xuân Bình" userId="e7663075-c39f-4d9d-a2ba-f0fc054c4526" providerId="ADAL" clId="{BD7F1A2F-1DAF-4C7E-A307-4050F7CDC324}" dt="2023-06-25T09:43:57.443" v="8110" actId="1076"/>
          <ac:picMkLst>
            <pc:docMk/>
            <pc:sldMk cId="2533492796" sldId="360"/>
            <ac:picMk id="6" creationId="{7CBD8C8D-05F2-7995-838E-EED3D5E77E9E}"/>
          </ac:picMkLst>
        </pc:picChg>
      </pc:sldChg>
      <pc:sldChg chg="del">
        <pc:chgData name="Nguyễn Đoàn Xuân Bình" userId="e7663075-c39f-4d9d-a2ba-f0fc054c4526" providerId="ADAL" clId="{BD7F1A2F-1DAF-4C7E-A307-4050F7CDC324}" dt="2023-06-25T08:51:33.959" v="4873" actId="47"/>
        <pc:sldMkLst>
          <pc:docMk/>
          <pc:sldMk cId="489730266" sldId="361"/>
        </pc:sldMkLst>
      </pc:sldChg>
      <pc:sldChg chg="addSp delSp modSp mod delAnim modAnim">
        <pc:chgData name="Nguyễn Đoàn Xuân Bình" userId="e7663075-c39f-4d9d-a2ba-f0fc054c4526" providerId="ADAL" clId="{BD7F1A2F-1DAF-4C7E-A307-4050F7CDC324}" dt="2023-06-25T09:40:14.780" v="8086"/>
        <pc:sldMkLst>
          <pc:docMk/>
          <pc:sldMk cId="4180410532" sldId="362"/>
        </pc:sldMkLst>
        <pc:spChg chg="mod">
          <ac:chgData name="Nguyễn Đoàn Xuân Bình" userId="e7663075-c39f-4d9d-a2ba-f0fc054c4526" providerId="ADAL" clId="{BD7F1A2F-1DAF-4C7E-A307-4050F7CDC324}" dt="2023-06-25T08:58:23.864" v="5346" actId="14100"/>
          <ac:spMkLst>
            <pc:docMk/>
            <pc:sldMk cId="4180410532" sldId="362"/>
            <ac:spMk id="4" creationId="{0131A24F-461C-9F6A-A32C-E55F94C2A1B8}"/>
          </ac:spMkLst>
        </pc:spChg>
        <pc:spChg chg="mod">
          <ac:chgData name="Nguyễn Đoàn Xuân Bình" userId="e7663075-c39f-4d9d-a2ba-f0fc054c4526" providerId="ADAL" clId="{BD7F1A2F-1DAF-4C7E-A307-4050F7CDC324}" dt="2023-06-25T08:58:35.022" v="5350" actId="1076"/>
          <ac:spMkLst>
            <pc:docMk/>
            <pc:sldMk cId="4180410532" sldId="362"/>
            <ac:spMk id="6" creationId="{CAAE0D07-6BF7-D3AB-DFF4-616D82D43D31}"/>
          </ac:spMkLst>
        </pc:spChg>
        <pc:spChg chg="mod">
          <ac:chgData name="Nguyễn Đoàn Xuân Bình" userId="e7663075-c39f-4d9d-a2ba-f0fc054c4526" providerId="ADAL" clId="{BD7F1A2F-1DAF-4C7E-A307-4050F7CDC324}" dt="2023-06-25T08:55:00.267" v="5255" actId="1076"/>
          <ac:spMkLst>
            <pc:docMk/>
            <pc:sldMk cId="4180410532" sldId="362"/>
            <ac:spMk id="17" creationId="{02AA3FE7-A799-4BC0-8DB0-ACE0EDB1D088}"/>
          </ac:spMkLst>
        </pc:spChg>
        <pc:spChg chg="mod">
          <ac:chgData name="Nguyễn Đoàn Xuân Bình" userId="e7663075-c39f-4d9d-a2ba-f0fc054c4526" providerId="ADAL" clId="{BD7F1A2F-1DAF-4C7E-A307-4050F7CDC324}" dt="2023-06-25T08:58:29.338" v="5348" actId="14100"/>
          <ac:spMkLst>
            <pc:docMk/>
            <pc:sldMk cId="4180410532" sldId="362"/>
            <ac:spMk id="18" creationId="{E0DC89E9-6988-498F-3BBA-C4BD032FC07F}"/>
          </ac:spMkLst>
        </pc:spChg>
        <pc:spChg chg="mod">
          <ac:chgData name="Nguyễn Đoàn Xuân Bình" userId="e7663075-c39f-4d9d-a2ba-f0fc054c4526" providerId="ADAL" clId="{BD7F1A2F-1DAF-4C7E-A307-4050F7CDC324}" dt="2023-06-25T08:56:39.582" v="5261" actId="571"/>
          <ac:spMkLst>
            <pc:docMk/>
            <pc:sldMk cId="4180410532" sldId="362"/>
            <ac:spMk id="23" creationId="{A0B81E4A-317A-6498-C69B-7A8735BA6ED6}"/>
          </ac:spMkLst>
        </pc:spChg>
        <pc:spChg chg="mod">
          <ac:chgData name="Nguyễn Đoàn Xuân Bình" userId="e7663075-c39f-4d9d-a2ba-f0fc054c4526" providerId="ADAL" clId="{BD7F1A2F-1DAF-4C7E-A307-4050F7CDC324}" dt="2023-06-25T08:56:39.582" v="5261" actId="571"/>
          <ac:spMkLst>
            <pc:docMk/>
            <pc:sldMk cId="4180410532" sldId="362"/>
            <ac:spMk id="25" creationId="{9E9F4154-E996-51B1-3849-9C31696F49BF}"/>
          </ac:spMkLst>
        </pc:spChg>
        <pc:spChg chg="mod">
          <ac:chgData name="Nguyễn Đoàn Xuân Bình" userId="e7663075-c39f-4d9d-a2ba-f0fc054c4526" providerId="ADAL" clId="{BD7F1A2F-1DAF-4C7E-A307-4050F7CDC324}" dt="2023-06-25T08:56:39.582" v="5261" actId="571"/>
          <ac:spMkLst>
            <pc:docMk/>
            <pc:sldMk cId="4180410532" sldId="362"/>
            <ac:spMk id="26" creationId="{199834AE-6149-0C5C-E02A-71A5C0D026EA}"/>
          </ac:spMkLst>
        </pc:spChg>
        <pc:spChg chg="mod">
          <ac:chgData name="Nguyễn Đoàn Xuân Bình" userId="e7663075-c39f-4d9d-a2ba-f0fc054c4526" providerId="ADAL" clId="{BD7F1A2F-1DAF-4C7E-A307-4050F7CDC324}" dt="2023-06-25T08:56:43.442" v="5263" actId="571"/>
          <ac:spMkLst>
            <pc:docMk/>
            <pc:sldMk cId="4180410532" sldId="362"/>
            <ac:spMk id="28" creationId="{F5BEC7CB-C0FB-23C3-7ED6-D60D522A2D64}"/>
          </ac:spMkLst>
        </pc:spChg>
        <pc:spChg chg="mod">
          <ac:chgData name="Nguyễn Đoàn Xuân Bình" userId="e7663075-c39f-4d9d-a2ba-f0fc054c4526" providerId="ADAL" clId="{BD7F1A2F-1DAF-4C7E-A307-4050F7CDC324}" dt="2023-06-25T08:59:27.418" v="5443" actId="1076"/>
          <ac:spMkLst>
            <pc:docMk/>
            <pc:sldMk cId="4180410532" sldId="362"/>
            <ac:spMk id="29" creationId="{51407AD4-FB07-1055-05B0-5C23E0A2984B}"/>
          </ac:spMkLst>
        </pc:spChg>
        <pc:spChg chg="mod">
          <ac:chgData name="Nguyễn Đoàn Xuân Bình" userId="e7663075-c39f-4d9d-a2ba-f0fc054c4526" providerId="ADAL" clId="{BD7F1A2F-1DAF-4C7E-A307-4050F7CDC324}" dt="2023-06-25T08:56:43.442" v="5263" actId="571"/>
          <ac:spMkLst>
            <pc:docMk/>
            <pc:sldMk cId="4180410532" sldId="362"/>
            <ac:spMk id="30" creationId="{CD60B8C7-17E1-010C-ED22-A3A4036903D9}"/>
          </ac:spMkLst>
        </pc:spChg>
        <pc:grpChg chg="add mod">
          <ac:chgData name="Nguyễn Đoàn Xuân Bình" userId="e7663075-c39f-4d9d-a2ba-f0fc054c4526" providerId="ADAL" clId="{BD7F1A2F-1DAF-4C7E-A307-4050F7CDC324}" dt="2023-06-25T08:58:37.861" v="5351" actId="14100"/>
          <ac:grpSpMkLst>
            <pc:docMk/>
            <pc:sldMk cId="4180410532" sldId="362"/>
            <ac:grpSpMk id="2" creationId="{97055A50-93B6-E1A4-EAA2-EF24F26FFE0C}"/>
          </ac:grpSpMkLst>
        </pc:grpChg>
        <pc:grpChg chg="mod">
          <ac:chgData name="Nguyễn Đoàn Xuân Bình" userId="e7663075-c39f-4d9d-a2ba-f0fc054c4526" providerId="ADAL" clId="{BD7F1A2F-1DAF-4C7E-A307-4050F7CDC324}" dt="2023-06-25T08:54:57.222" v="5254" actId="14100"/>
          <ac:grpSpMkLst>
            <pc:docMk/>
            <pc:sldMk cId="4180410532" sldId="362"/>
            <ac:grpSpMk id="8" creationId="{82CFF83C-3474-47D5-8EE1-D68C7A24BE0A}"/>
          </ac:grpSpMkLst>
        </pc:grpChg>
        <pc:grpChg chg="add del mod">
          <ac:chgData name="Nguyễn Đoàn Xuân Bình" userId="e7663075-c39f-4d9d-a2ba-f0fc054c4526" providerId="ADAL" clId="{BD7F1A2F-1DAF-4C7E-A307-4050F7CDC324}" dt="2023-06-25T08:58:11.371" v="5342" actId="478"/>
          <ac:grpSpMkLst>
            <pc:docMk/>
            <pc:sldMk cId="4180410532" sldId="362"/>
            <ac:grpSpMk id="21" creationId="{1B739846-23C9-30D4-9EC4-FD265C7B3464}"/>
          </ac:grpSpMkLst>
        </pc:grpChg>
        <pc:grpChg chg="add mod">
          <ac:chgData name="Nguyễn Đoàn Xuân Bình" userId="e7663075-c39f-4d9d-a2ba-f0fc054c4526" providerId="ADAL" clId="{BD7F1A2F-1DAF-4C7E-A307-4050F7CDC324}" dt="2023-06-25T08:59:20.941" v="5442" actId="1076"/>
          <ac:grpSpMkLst>
            <pc:docMk/>
            <pc:sldMk cId="4180410532" sldId="362"/>
            <ac:grpSpMk id="27" creationId="{C8DBB004-0A03-CF12-182D-541FC1D1A753}"/>
          </ac:grpSpMkLst>
        </pc:grpChg>
        <pc:picChg chg="del">
          <ac:chgData name="Nguyễn Đoàn Xuân Bình" userId="e7663075-c39f-4d9d-a2ba-f0fc054c4526" providerId="ADAL" clId="{BD7F1A2F-1DAF-4C7E-A307-4050F7CDC324}" dt="2023-06-25T08:54:39.616" v="5246" actId="478"/>
          <ac:picMkLst>
            <pc:docMk/>
            <pc:sldMk cId="4180410532" sldId="362"/>
            <ac:picMk id="3" creationId="{B9226E65-7B11-4121-8ABA-9659CD79CB06}"/>
          </ac:picMkLst>
        </pc:picChg>
        <pc:picChg chg="del">
          <ac:chgData name="Nguyễn Đoàn Xuân Bình" userId="e7663075-c39f-4d9d-a2ba-f0fc054c4526" providerId="ADAL" clId="{BD7F1A2F-1DAF-4C7E-A307-4050F7CDC324}" dt="2023-06-25T08:54:40.829" v="5248" actId="478"/>
          <ac:picMkLst>
            <pc:docMk/>
            <pc:sldMk cId="4180410532" sldId="362"/>
            <ac:picMk id="5" creationId="{AFB2B2D1-FA8E-408B-A47E-B056BCDA6B51}"/>
          </ac:picMkLst>
        </pc:picChg>
        <pc:picChg chg="del">
          <ac:chgData name="Nguyễn Đoàn Xuân Bình" userId="e7663075-c39f-4d9d-a2ba-f0fc054c4526" providerId="ADAL" clId="{BD7F1A2F-1DAF-4C7E-A307-4050F7CDC324}" dt="2023-06-25T08:54:40.250" v="5247" actId="478"/>
          <ac:picMkLst>
            <pc:docMk/>
            <pc:sldMk cId="4180410532" sldId="362"/>
            <ac:picMk id="7" creationId="{07000C1A-ABCA-4309-A0B7-B30C01DC88C1}"/>
          </ac:picMkLst>
        </pc:picChg>
        <pc:picChg chg="del mod">
          <ac:chgData name="Nguyễn Đoàn Xuân Bình" userId="e7663075-c39f-4d9d-a2ba-f0fc054c4526" providerId="ADAL" clId="{BD7F1A2F-1DAF-4C7E-A307-4050F7CDC324}" dt="2023-06-25T08:56:30.568" v="5260" actId="478"/>
          <ac:picMkLst>
            <pc:docMk/>
            <pc:sldMk cId="4180410532" sldId="362"/>
            <ac:picMk id="19" creationId="{AF3124A6-9740-7346-98CD-D49B304A7D3D}"/>
          </ac:picMkLst>
        </pc:picChg>
      </pc:sldChg>
      <pc:sldChg chg="addSp delSp modSp mod">
        <pc:chgData name="Nguyễn Đoàn Xuân Bình" userId="e7663075-c39f-4d9d-a2ba-f0fc054c4526" providerId="ADAL" clId="{BD7F1A2F-1DAF-4C7E-A307-4050F7CDC324}" dt="2023-06-25T08:59:51.588" v="5450" actId="1076"/>
        <pc:sldMkLst>
          <pc:docMk/>
          <pc:sldMk cId="2414656305" sldId="363"/>
        </pc:sldMkLst>
        <pc:picChg chg="add mod">
          <ac:chgData name="Nguyễn Đoàn Xuân Bình" userId="e7663075-c39f-4d9d-a2ba-f0fc054c4526" providerId="ADAL" clId="{BD7F1A2F-1DAF-4C7E-A307-4050F7CDC324}" dt="2023-06-25T08:59:51.588" v="5450" actId="1076"/>
          <ac:picMkLst>
            <pc:docMk/>
            <pc:sldMk cId="2414656305" sldId="363"/>
            <ac:picMk id="2" creationId="{107B0333-64BF-A5FC-9CD5-F5D1596EE06B}"/>
          </ac:picMkLst>
        </pc:picChg>
        <pc:picChg chg="del">
          <ac:chgData name="Nguyễn Đoàn Xuân Bình" userId="e7663075-c39f-4d9d-a2ba-f0fc054c4526" providerId="ADAL" clId="{BD7F1A2F-1DAF-4C7E-A307-4050F7CDC324}" dt="2023-06-25T08:59:33.010" v="5446" actId="478"/>
          <ac:picMkLst>
            <pc:docMk/>
            <pc:sldMk cId="2414656305" sldId="363"/>
            <ac:picMk id="40" creationId="{046EB5B8-B0D9-4942-9969-65569C623995}"/>
          </ac:picMkLst>
        </pc:picChg>
        <pc:picChg chg="del">
          <ac:chgData name="Nguyễn Đoàn Xuân Bình" userId="e7663075-c39f-4d9d-a2ba-f0fc054c4526" providerId="ADAL" clId="{BD7F1A2F-1DAF-4C7E-A307-4050F7CDC324}" dt="2023-06-25T08:59:31.915" v="5444" actId="478"/>
          <ac:picMkLst>
            <pc:docMk/>
            <pc:sldMk cId="2414656305" sldId="363"/>
            <ac:picMk id="42" creationId="{F9471566-8446-4AEA-A6D5-7377C505D7C6}"/>
          </ac:picMkLst>
        </pc:picChg>
        <pc:picChg chg="del">
          <ac:chgData name="Nguyễn Đoàn Xuân Bình" userId="e7663075-c39f-4d9d-a2ba-f0fc054c4526" providerId="ADAL" clId="{BD7F1A2F-1DAF-4C7E-A307-4050F7CDC324}" dt="2023-06-25T08:59:32.486" v="5445" actId="478"/>
          <ac:picMkLst>
            <pc:docMk/>
            <pc:sldMk cId="2414656305" sldId="363"/>
            <ac:picMk id="44" creationId="{E168F157-C014-4524-B546-D7136985AF48}"/>
          </ac:picMkLst>
        </pc:picChg>
      </pc:sldChg>
      <pc:sldChg chg="del">
        <pc:chgData name="Nguyễn Đoàn Xuân Bình" userId="e7663075-c39f-4d9d-a2ba-f0fc054c4526" providerId="ADAL" clId="{BD7F1A2F-1DAF-4C7E-A307-4050F7CDC324}" dt="2023-06-25T08:47:18.212" v="4732" actId="47"/>
        <pc:sldMkLst>
          <pc:docMk/>
          <pc:sldMk cId="3657840913" sldId="364"/>
        </pc:sldMkLst>
      </pc:sldChg>
      <pc:sldChg chg="del">
        <pc:chgData name="Nguyễn Đoàn Xuân Bình" userId="e7663075-c39f-4d9d-a2ba-f0fc054c4526" providerId="ADAL" clId="{BD7F1A2F-1DAF-4C7E-A307-4050F7CDC324}" dt="2023-06-25T08:51:06.002" v="4865" actId="47"/>
        <pc:sldMkLst>
          <pc:docMk/>
          <pc:sldMk cId="16687486" sldId="365"/>
        </pc:sldMkLst>
      </pc:sldChg>
      <pc:sldChg chg="del">
        <pc:chgData name="Nguyễn Đoàn Xuân Bình" userId="e7663075-c39f-4d9d-a2ba-f0fc054c4526" providerId="ADAL" clId="{BD7F1A2F-1DAF-4C7E-A307-4050F7CDC324}" dt="2023-06-25T08:55:04.962" v="5256" actId="47"/>
        <pc:sldMkLst>
          <pc:docMk/>
          <pc:sldMk cId="1481681549" sldId="366"/>
        </pc:sldMkLst>
      </pc:sldChg>
      <pc:sldChg chg="addSp delSp modSp mod delAnim modAnim">
        <pc:chgData name="Nguyễn Đoàn Xuân Bình" userId="e7663075-c39f-4d9d-a2ba-f0fc054c4526" providerId="ADAL" clId="{BD7F1A2F-1DAF-4C7E-A307-4050F7CDC324}" dt="2023-06-25T09:40:00.160" v="8082"/>
        <pc:sldMkLst>
          <pc:docMk/>
          <pc:sldMk cId="3781749060" sldId="367"/>
        </pc:sldMkLst>
        <pc:spChg chg="mod">
          <ac:chgData name="Nguyễn Đoàn Xuân Bình" userId="e7663075-c39f-4d9d-a2ba-f0fc054c4526" providerId="ADAL" clId="{BD7F1A2F-1DAF-4C7E-A307-4050F7CDC324}" dt="2023-06-25T08:51:41.098" v="4875" actId="207"/>
          <ac:spMkLst>
            <pc:docMk/>
            <pc:sldMk cId="3781749060" sldId="367"/>
            <ac:spMk id="3" creationId="{4C788E1E-0EE4-42CF-8326-4E09B912A550}"/>
          </ac:spMkLst>
        </pc:spChg>
        <pc:spChg chg="del">
          <ac:chgData name="Nguyễn Đoàn Xuân Bình" userId="e7663075-c39f-4d9d-a2ba-f0fc054c4526" providerId="ADAL" clId="{BD7F1A2F-1DAF-4C7E-A307-4050F7CDC324}" dt="2023-06-25T08:51:19.894" v="4866" actId="478"/>
          <ac:spMkLst>
            <pc:docMk/>
            <pc:sldMk cId="3781749060" sldId="367"/>
            <ac:spMk id="4" creationId="{EF13E1E1-EAD0-4B71-BD23-5C0C4A85D6EE}"/>
          </ac:spMkLst>
        </pc:spChg>
        <pc:spChg chg="add mod">
          <ac:chgData name="Nguyễn Đoàn Xuân Bình" userId="e7663075-c39f-4d9d-a2ba-f0fc054c4526" providerId="ADAL" clId="{BD7F1A2F-1DAF-4C7E-A307-4050F7CDC324}" dt="2023-06-25T08:53:53.354" v="5239" actId="20577"/>
          <ac:spMkLst>
            <pc:docMk/>
            <pc:sldMk cId="3781749060" sldId="367"/>
            <ac:spMk id="5" creationId="{7FEC0F37-207A-B48E-9749-9CBCDEEEA25F}"/>
          </ac:spMkLst>
        </pc:spChg>
        <pc:cxnChg chg="del">
          <ac:chgData name="Nguyễn Đoàn Xuân Bình" userId="e7663075-c39f-4d9d-a2ba-f0fc054c4526" providerId="ADAL" clId="{BD7F1A2F-1DAF-4C7E-A307-4050F7CDC324}" dt="2023-06-25T08:51:21.405" v="4867" actId="478"/>
          <ac:cxnSpMkLst>
            <pc:docMk/>
            <pc:sldMk cId="3781749060" sldId="367"/>
            <ac:cxnSpMk id="6" creationId="{C3539C72-3CC3-4DD6-B36B-4EAF09230606}"/>
          </ac:cxnSpMkLst>
        </pc:cxnChg>
        <pc:cxnChg chg="del">
          <ac:chgData name="Nguyễn Đoàn Xuân Bình" userId="e7663075-c39f-4d9d-a2ba-f0fc054c4526" providerId="ADAL" clId="{BD7F1A2F-1DAF-4C7E-A307-4050F7CDC324}" dt="2023-06-25T08:51:25.213" v="4872" actId="478"/>
          <ac:cxnSpMkLst>
            <pc:docMk/>
            <pc:sldMk cId="3781749060" sldId="367"/>
            <ac:cxnSpMk id="7" creationId="{47F2C5B8-6523-46BC-B1A9-25D224FCF3B6}"/>
          </ac:cxnSpMkLst>
        </pc:cxnChg>
        <pc:cxnChg chg="del">
          <ac:chgData name="Nguyễn Đoàn Xuân Bình" userId="e7663075-c39f-4d9d-a2ba-f0fc054c4526" providerId="ADAL" clId="{BD7F1A2F-1DAF-4C7E-A307-4050F7CDC324}" dt="2023-06-25T08:51:24.232" v="4871" actId="478"/>
          <ac:cxnSpMkLst>
            <pc:docMk/>
            <pc:sldMk cId="3781749060" sldId="367"/>
            <ac:cxnSpMk id="8" creationId="{5D930B37-F6A6-44E5-9457-F307BE1C41A6}"/>
          </ac:cxnSpMkLst>
        </pc:cxnChg>
        <pc:cxnChg chg="del">
          <ac:chgData name="Nguyễn Đoàn Xuân Bình" userId="e7663075-c39f-4d9d-a2ba-f0fc054c4526" providerId="ADAL" clId="{BD7F1A2F-1DAF-4C7E-A307-4050F7CDC324}" dt="2023-06-25T08:51:22.443" v="4869" actId="478"/>
          <ac:cxnSpMkLst>
            <pc:docMk/>
            <pc:sldMk cId="3781749060" sldId="367"/>
            <ac:cxnSpMk id="9" creationId="{C2699BAA-1B47-4028-B1B9-D0801C3D75FA}"/>
          </ac:cxnSpMkLst>
        </pc:cxnChg>
        <pc:cxnChg chg="del">
          <ac:chgData name="Nguyễn Đoàn Xuân Bình" userId="e7663075-c39f-4d9d-a2ba-f0fc054c4526" providerId="ADAL" clId="{BD7F1A2F-1DAF-4C7E-A307-4050F7CDC324}" dt="2023-06-25T08:51:21.975" v="4868" actId="478"/>
          <ac:cxnSpMkLst>
            <pc:docMk/>
            <pc:sldMk cId="3781749060" sldId="367"/>
            <ac:cxnSpMk id="10" creationId="{AB006AFC-8AB2-45DD-A08C-0C9E8BFEE928}"/>
          </ac:cxnSpMkLst>
        </pc:cxnChg>
        <pc:cxnChg chg="del">
          <ac:chgData name="Nguyễn Đoàn Xuân Bình" userId="e7663075-c39f-4d9d-a2ba-f0fc054c4526" providerId="ADAL" clId="{BD7F1A2F-1DAF-4C7E-A307-4050F7CDC324}" dt="2023-06-25T08:51:23.485" v="4870" actId="478"/>
          <ac:cxnSpMkLst>
            <pc:docMk/>
            <pc:sldMk cId="3781749060" sldId="367"/>
            <ac:cxnSpMk id="11" creationId="{EFEA7534-5F7A-4BFE-90D5-E04B7E8B2C81}"/>
          </ac:cxnSpMkLst>
        </pc:cxnChg>
        <pc:cxnChg chg="add mod">
          <ac:chgData name="Nguyễn Đoàn Xuân Bình" userId="e7663075-c39f-4d9d-a2ba-f0fc054c4526" providerId="ADAL" clId="{BD7F1A2F-1DAF-4C7E-A307-4050F7CDC324}" dt="2023-06-25T08:53:56.001" v="5240" actId="1076"/>
          <ac:cxnSpMkLst>
            <pc:docMk/>
            <pc:sldMk cId="3781749060" sldId="367"/>
            <ac:cxnSpMk id="13" creationId="{30218414-08E0-4FFB-6FA3-C750A9A833D7}"/>
          </ac:cxnSpMkLst>
        </pc:cxnChg>
        <pc:cxnChg chg="add mod">
          <ac:chgData name="Nguyễn Đoàn Xuân Bình" userId="e7663075-c39f-4d9d-a2ba-f0fc054c4526" providerId="ADAL" clId="{BD7F1A2F-1DAF-4C7E-A307-4050F7CDC324}" dt="2023-06-25T08:53:43.366" v="5238" actId="571"/>
          <ac:cxnSpMkLst>
            <pc:docMk/>
            <pc:sldMk cId="3781749060" sldId="367"/>
            <ac:cxnSpMk id="16" creationId="{BB28D4AB-168F-D217-F9FD-253C0427A78F}"/>
          </ac:cxnSpMkLst>
        </pc:cxnChg>
        <pc:cxnChg chg="add mod">
          <ac:chgData name="Nguyễn Đoàn Xuân Bình" userId="e7663075-c39f-4d9d-a2ba-f0fc054c4526" providerId="ADAL" clId="{BD7F1A2F-1DAF-4C7E-A307-4050F7CDC324}" dt="2023-06-25T08:54:02.843" v="5241" actId="571"/>
          <ac:cxnSpMkLst>
            <pc:docMk/>
            <pc:sldMk cId="3781749060" sldId="367"/>
            <ac:cxnSpMk id="17" creationId="{9171AE68-FD26-1EE9-8A9F-646939349C00}"/>
          </ac:cxnSpMkLst>
        </pc:cxnChg>
        <pc:cxnChg chg="add mod">
          <ac:chgData name="Nguyễn Đoàn Xuân Bình" userId="e7663075-c39f-4d9d-a2ba-f0fc054c4526" providerId="ADAL" clId="{BD7F1A2F-1DAF-4C7E-A307-4050F7CDC324}" dt="2023-06-25T08:54:17.774" v="5243" actId="1076"/>
          <ac:cxnSpMkLst>
            <pc:docMk/>
            <pc:sldMk cId="3781749060" sldId="367"/>
            <ac:cxnSpMk id="18" creationId="{2C5662C0-041A-2400-83F3-C02C53C00322}"/>
          </ac:cxnSpMkLst>
        </pc:cxnChg>
        <pc:cxnChg chg="add mod">
          <ac:chgData name="Nguyễn Đoàn Xuân Bình" userId="e7663075-c39f-4d9d-a2ba-f0fc054c4526" providerId="ADAL" clId="{BD7F1A2F-1DAF-4C7E-A307-4050F7CDC324}" dt="2023-06-25T08:54:23.147" v="5244" actId="571"/>
          <ac:cxnSpMkLst>
            <pc:docMk/>
            <pc:sldMk cId="3781749060" sldId="367"/>
            <ac:cxnSpMk id="19" creationId="{F96E479A-6A2D-E00B-E878-70010D6689E1}"/>
          </ac:cxnSpMkLst>
        </pc:cxnChg>
        <pc:cxnChg chg="add mod">
          <ac:chgData name="Nguyễn Đoàn Xuân Bình" userId="e7663075-c39f-4d9d-a2ba-f0fc054c4526" providerId="ADAL" clId="{BD7F1A2F-1DAF-4C7E-A307-4050F7CDC324}" dt="2023-06-25T08:54:31.058" v="5245" actId="571"/>
          <ac:cxnSpMkLst>
            <pc:docMk/>
            <pc:sldMk cId="3781749060" sldId="367"/>
            <ac:cxnSpMk id="20" creationId="{D23F9B6A-FB82-C1AF-89C4-3E1DEB246173}"/>
          </ac:cxnSpMkLst>
        </pc:cxnChg>
      </pc:sldChg>
      <pc:sldChg chg="del">
        <pc:chgData name="Nguyễn Đoàn Xuân Bình" userId="e7663075-c39f-4d9d-a2ba-f0fc054c4526" providerId="ADAL" clId="{BD7F1A2F-1DAF-4C7E-A307-4050F7CDC324}" dt="2023-06-25T09:31:31.610" v="7883" actId="47"/>
        <pc:sldMkLst>
          <pc:docMk/>
          <pc:sldMk cId="1792460796" sldId="369"/>
        </pc:sldMkLst>
      </pc:sldChg>
      <pc:sldChg chg="addSp delSp modSp mod">
        <pc:chgData name="Nguyễn Đoàn Xuân Bình" userId="e7663075-c39f-4d9d-a2ba-f0fc054c4526" providerId="ADAL" clId="{BD7F1A2F-1DAF-4C7E-A307-4050F7CDC324}" dt="2023-06-25T09:32:13.120" v="7922" actId="20577"/>
        <pc:sldMkLst>
          <pc:docMk/>
          <pc:sldMk cId="704462489" sldId="370"/>
        </pc:sldMkLst>
        <pc:spChg chg="mod">
          <ac:chgData name="Nguyễn Đoàn Xuân Bình" userId="e7663075-c39f-4d9d-a2ba-f0fc054c4526" providerId="ADAL" clId="{BD7F1A2F-1DAF-4C7E-A307-4050F7CDC324}" dt="2023-06-25T09:32:13.120" v="7922" actId="20577"/>
          <ac:spMkLst>
            <pc:docMk/>
            <pc:sldMk cId="704462489" sldId="370"/>
            <ac:spMk id="17" creationId="{02AA3FE7-A799-4BC0-8DB0-ACE0EDB1D088}"/>
          </ac:spMkLst>
        </pc:spChg>
        <pc:picChg chg="add mod">
          <ac:chgData name="Nguyễn Đoàn Xuân Bình" userId="e7663075-c39f-4d9d-a2ba-f0fc054c4526" providerId="ADAL" clId="{BD7F1A2F-1DAF-4C7E-A307-4050F7CDC324}" dt="2023-06-25T09:32:09.234" v="7892" actId="1076"/>
          <ac:picMkLst>
            <pc:docMk/>
            <pc:sldMk cId="704462489" sldId="370"/>
            <ac:picMk id="2" creationId="{0A06F7B6-7CEC-08ED-DAB0-EFF15B252750}"/>
          </ac:picMkLst>
        </pc:picChg>
        <pc:picChg chg="del">
          <ac:chgData name="Nguyễn Đoàn Xuân Bình" userId="e7663075-c39f-4d9d-a2ba-f0fc054c4526" providerId="ADAL" clId="{BD7F1A2F-1DAF-4C7E-A307-4050F7CDC324}" dt="2023-06-25T09:31:35.633" v="7884" actId="478"/>
          <ac:picMkLst>
            <pc:docMk/>
            <pc:sldMk cId="704462489" sldId="370"/>
            <ac:picMk id="3" creationId="{B9226E65-7B11-4121-8ABA-9659CD79CB06}"/>
          </ac:picMkLst>
        </pc:picChg>
        <pc:picChg chg="del">
          <ac:chgData name="Nguyễn Đoàn Xuân Bình" userId="e7663075-c39f-4d9d-a2ba-f0fc054c4526" providerId="ADAL" clId="{BD7F1A2F-1DAF-4C7E-A307-4050F7CDC324}" dt="2023-06-25T09:31:36.161" v="7885" actId="478"/>
          <ac:picMkLst>
            <pc:docMk/>
            <pc:sldMk cId="704462489" sldId="370"/>
            <ac:picMk id="5" creationId="{AFB2B2D1-FA8E-408B-A47E-B056BCDA6B51}"/>
          </ac:picMkLst>
        </pc:picChg>
        <pc:picChg chg="add del">
          <ac:chgData name="Nguyễn Đoàn Xuân Bình" userId="e7663075-c39f-4d9d-a2ba-f0fc054c4526" providerId="ADAL" clId="{BD7F1A2F-1DAF-4C7E-A307-4050F7CDC324}" dt="2023-06-25T09:31:47.269" v="7888" actId="478"/>
          <ac:picMkLst>
            <pc:docMk/>
            <pc:sldMk cId="704462489" sldId="370"/>
            <ac:picMk id="7" creationId="{07000C1A-ABCA-4309-A0B7-B30C01DC88C1}"/>
          </ac:picMkLst>
        </pc:picChg>
      </pc:sldChg>
      <pc:sldChg chg="delSp del mod delAnim modAnim">
        <pc:chgData name="Nguyễn Đoàn Xuân Bình" userId="e7663075-c39f-4d9d-a2ba-f0fc054c4526" providerId="ADAL" clId="{BD7F1A2F-1DAF-4C7E-A307-4050F7CDC324}" dt="2023-06-25T09:32:22.346" v="7925" actId="47"/>
        <pc:sldMkLst>
          <pc:docMk/>
          <pc:sldMk cId="2898778433" sldId="371"/>
        </pc:sldMkLst>
        <pc:spChg chg="del">
          <ac:chgData name="Nguyễn Đoàn Xuân Bình" userId="e7663075-c39f-4d9d-a2ba-f0fc054c4526" providerId="ADAL" clId="{BD7F1A2F-1DAF-4C7E-A307-4050F7CDC324}" dt="2023-06-25T09:32:21.177" v="7924" actId="478"/>
          <ac:spMkLst>
            <pc:docMk/>
            <pc:sldMk cId="2898778433" sldId="371"/>
            <ac:spMk id="2" creationId="{428817C7-A81A-4D53-B298-6D2BD0A52DDC}"/>
          </ac:spMkLst>
        </pc:spChg>
        <pc:spChg chg="del">
          <ac:chgData name="Nguyễn Đoàn Xuân Bình" userId="e7663075-c39f-4d9d-a2ba-f0fc054c4526" providerId="ADAL" clId="{BD7F1A2F-1DAF-4C7E-A307-4050F7CDC324}" dt="2023-06-25T09:32:19.672" v="7923" actId="478"/>
          <ac:spMkLst>
            <pc:docMk/>
            <pc:sldMk cId="2898778433" sldId="371"/>
            <ac:spMk id="3" creationId="{753F1F46-D915-436C-8991-ABDF99E98700}"/>
          </ac:spMkLst>
        </pc:spChg>
      </pc:sldChg>
      <pc:sldChg chg="delSp modSp mod ord delAnim">
        <pc:chgData name="Nguyễn Đoàn Xuân Bình" userId="e7663075-c39f-4d9d-a2ba-f0fc054c4526" providerId="ADAL" clId="{BD7F1A2F-1DAF-4C7E-A307-4050F7CDC324}" dt="2023-06-25T08:31:24.054" v="4160" actId="20577"/>
        <pc:sldMkLst>
          <pc:docMk/>
          <pc:sldMk cId="367787471" sldId="372"/>
        </pc:sldMkLst>
        <pc:spChg chg="mod">
          <ac:chgData name="Nguyễn Đoàn Xuân Bình" userId="e7663075-c39f-4d9d-a2ba-f0fc054c4526" providerId="ADAL" clId="{BD7F1A2F-1DAF-4C7E-A307-4050F7CDC324}" dt="2023-06-25T08:31:24.054" v="4160" actId="20577"/>
          <ac:spMkLst>
            <pc:docMk/>
            <pc:sldMk cId="367787471" sldId="372"/>
            <ac:spMk id="3" creationId="{E738BA7D-5836-43A5-91A2-15AAF146F84D}"/>
          </ac:spMkLst>
        </pc:spChg>
        <pc:picChg chg="del">
          <ac:chgData name="Nguyễn Đoàn Xuân Bình" userId="e7663075-c39f-4d9d-a2ba-f0fc054c4526" providerId="ADAL" clId="{BD7F1A2F-1DAF-4C7E-A307-4050F7CDC324}" dt="2023-06-25T08:30:09.756" v="4144" actId="478"/>
          <ac:picMkLst>
            <pc:docMk/>
            <pc:sldMk cId="367787471" sldId="372"/>
            <ac:picMk id="4" creationId="{96292DBB-882E-4728-9B0E-847371C3FAF8}"/>
          </ac:picMkLst>
        </pc:picChg>
      </pc:sldChg>
      <pc:sldChg chg="del">
        <pc:chgData name="Nguyễn Đoàn Xuân Bình" userId="e7663075-c39f-4d9d-a2ba-f0fc054c4526" providerId="ADAL" clId="{BD7F1A2F-1DAF-4C7E-A307-4050F7CDC324}" dt="2023-06-25T08:55:05.541" v="5257" actId="47"/>
        <pc:sldMkLst>
          <pc:docMk/>
          <pc:sldMk cId="319290224" sldId="373"/>
        </pc:sldMkLst>
      </pc:sldChg>
      <pc:sldChg chg="del">
        <pc:chgData name="Nguyễn Đoàn Xuân Bình" userId="e7663075-c39f-4d9d-a2ba-f0fc054c4526" providerId="ADAL" clId="{BD7F1A2F-1DAF-4C7E-A307-4050F7CDC324}" dt="2023-06-25T09:09:54.717" v="6002" actId="47"/>
        <pc:sldMkLst>
          <pc:docMk/>
          <pc:sldMk cId="2827350050" sldId="375"/>
        </pc:sldMkLst>
      </pc:sldChg>
      <pc:sldChg chg="addSp modSp mod modAnim">
        <pc:chgData name="Nguyễn Đoàn Xuân Bình" userId="e7663075-c39f-4d9d-a2ba-f0fc054c4526" providerId="ADAL" clId="{BD7F1A2F-1DAF-4C7E-A307-4050F7CDC324}" dt="2023-06-25T09:16:38.146" v="6409" actId="207"/>
        <pc:sldMkLst>
          <pc:docMk/>
          <pc:sldMk cId="2847908912" sldId="376"/>
        </pc:sldMkLst>
        <pc:spChg chg="add mod">
          <ac:chgData name="Nguyễn Đoàn Xuân Bình" userId="e7663075-c39f-4d9d-a2ba-f0fc054c4526" providerId="ADAL" clId="{BD7F1A2F-1DAF-4C7E-A307-4050F7CDC324}" dt="2023-06-25T09:16:38.146" v="6409" actId="207"/>
          <ac:spMkLst>
            <pc:docMk/>
            <pc:sldMk cId="2847908912" sldId="376"/>
            <ac:spMk id="4" creationId="{B1A6C065-1A64-8CB6-6088-0A933A341EF0}"/>
          </ac:spMkLst>
        </pc:spChg>
        <pc:spChg chg="mod">
          <ac:chgData name="Nguyễn Đoàn Xuân Bình" userId="e7663075-c39f-4d9d-a2ba-f0fc054c4526" providerId="ADAL" clId="{BD7F1A2F-1DAF-4C7E-A307-4050F7CDC324}" dt="2023-06-25T09:16:29.739" v="6407" actId="207"/>
          <ac:spMkLst>
            <pc:docMk/>
            <pc:sldMk cId="2847908912" sldId="376"/>
            <ac:spMk id="10" creationId="{D37DC3FF-E912-4DEA-9F53-8F9D084C2E1B}"/>
          </ac:spMkLst>
        </pc:spChg>
        <pc:spChg chg="mod">
          <ac:chgData name="Nguyễn Đoàn Xuân Bình" userId="e7663075-c39f-4d9d-a2ba-f0fc054c4526" providerId="ADAL" clId="{BD7F1A2F-1DAF-4C7E-A307-4050F7CDC324}" dt="2023-06-25T09:11:31.139" v="6094" actId="1076"/>
          <ac:spMkLst>
            <pc:docMk/>
            <pc:sldMk cId="2847908912" sldId="376"/>
            <ac:spMk id="26" creationId="{43214F1C-318F-46FC-B8BE-1AC173A5AB27}"/>
          </ac:spMkLst>
        </pc:spChg>
        <pc:picChg chg="add mod">
          <ac:chgData name="Nguyễn Đoàn Xuân Bình" userId="e7663075-c39f-4d9d-a2ba-f0fc054c4526" providerId="ADAL" clId="{BD7F1A2F-1DAF-4C7E-A307-4050F7CDC324}" dt="2023-06-25T09:14:28.215" v="6095" actId="1076"/>
          <ac:picMkLst>
            <pc:docMk/>
            <pc:sldMk cId="2847908912" sldId="376"/>
            <ac:picMk id="2" creationId="{4C0A5F7F-3E98-6C96-3F97-E77073467241}"/>
          </ac:picMkLst>
        </pc:picChg>
      </pc:sldChg>
      <pc:sldChg chg="addSp delSp modSp mod delAnim modAnim">
        <pc:chgData name="Nguyễn Đoàn Xuân Bình" userId="e7663075-c39f-4d9d-a2ba-f0fc054c4526" providerId="ADAL" clId="{BD7F1A2F-1DAF-4C7E-A307-4050F7CDC324}" dt="2023-06-25T09:42:05.072" v="8101"/>
        <pc:sldMkLst>
          <pc:docMk/>
          <pc:sldMk cId="3464242504" sldId="378"/>
        </pc:sldMkLst>
        <pc:spChg chg="add del mod">
          <ac:chgData name="Nguyễn Đoàn Xuân Bình" userId="e7663075-c39f-4d9d-a2ba-f0fc054c4526" providerId="ADAL" clId="{BD7F1A2F-1DAF-4C7E-A307-4050F7CDC324}" dt="2023-06-25T09:28:11.865" v="7505" actId="478"/>
          <ac:spMkLst>
            <pc:docMk/>
            <pc:sldMk cId="3464242504" sldId="378"/>
            <ac:spMk id="2" creationId="{859B43FE-00AB-6EB9-3EB6-63BC6E5D3823}"/>
          </ac:spMkLst>
        </pc:spChg>
        <pc:spChg chg="add mod">
          <ac:chgData name="Nguyễn Đoàn Xuân Bình" userId="e7663075-c39f-4d9d-a2ba-f0fc054c4526" providerId="ADAL" clId="{BD7F1A2F-1DAF-4C7E-A307-4050F7CDC324}" dt="2023-06-25T09:29:09.053" v="7636" actId="14100"/>
          <ac:spMkLst>
            <pc:docMk/>
            <pc:sldMk cId="3464242504" sldId="378"/>
            <ac:spMk id="4" creationId="{FC59E771-7F92-9D18-A3A3-47E883EAEAAA}"/>
          </ac:spMkLst>
        </pc:spChg>
        <pc:spChg chg="add mod">
          <ac:chgData name="Nguyễn Đoàn Xuân Bình" userId="e7663075-c39f-4d9d-a2ba-f0fc054c4526" providerId="ADAL" clId="{BD7F1A2F-1DAF-4C7E-A307-4050F7CDC324}" dt="2023-06-25T09:30:00.054" v="7744" actId="14100"/>
          <ac:spMkLst>
            <pc:docMk/>
            <pc:sldMk cId="3464242504" sldId="378"/>
            <ac:spMk id="5" creationId="{8E351839-E4D7-7E5E-22E5-673F7C55DF37}"/>
          </ac:spMkLst>
        </pc:spChg>
        <pc:spChg chg="add mod">
          <ac:chgData name="Nguyễn Đoàn Xuân Bình" userId="e7663075-c39f-4d9d-a2ba-f0fc054c4526" providerId="ADAL" clId="{BD7F1A2F-1DAF-4C7E-A307-4050F7CDC324}" dt="2023-06-25T09:30:07.764" v="7747" actId="14100"/>
          <ac:spMkLst>
            <pc:docMk/>
            <pc:sldMk cId="3464242504" sldId="378"/>
            <ac:spMk id="6" creationId="{D00EF101-5363-80BF-28E0-D19A172CBFF9}"/>
          </ac:spMkLst>
        </pc:spChg>
        <pc:spChg chg="del mod">
          <ac:chgData name="Nguyễn Đoàn Xuân Bình" userId="e7663075-c39f-4d9d-a2ba-f0fc054c4526" providerId="ADAL" clId="{BD7F1A2F-1DAF-4C7E-A307-4050F7CDC324}" dt="2023-06-25T09:28:10.050" v="7504" actId="478"/>
          <ac:spMkLst>
            <pc:docMk/>
            <pc:sldMk cId="3464242504" sldId="378"/>
            <ac:spMk id="7" creationId="{8B55AB1E-4908-47D5-94FC-B67BD93EFCCD}"/>
          </ac:spMkLst>
        </pc:spChg>
        <pc:spChg chg="add mod">
          <ac:chgData name="Nguyễn Đoàn Xuân Bình" userId="e7663075-c39f-4d9d-a2ba-f0fc054c4526" providerId="ADAL" clId="{BD7F1A2F-1DAF-4C7E-A307-4050F7CDC324}" dt="2023-06-25T09:31:25.051" v="7881" actId="1076"/>
          <ac:spMkLst>
            <pc:docMk/>
            <pc:sldMk cId="3464242504" sldId="378"/>
            <ac:spMk id="8" creationId="{86043E80-08F6-C28D-C524-2FACAA5E85FA}"/>
          </ac:spMkLst>
        </pc:spChg>
        <pc:spChg chg="del">
          <ac:chgData name="Nguyễn Đoàn Xuân Bình" userId="e7663075-c39f-4d9d-a2ba-f0fc054c4526" providerId="ADAL" clId="{BD7F1A2F-1DAF-4C7E-A307-4050F7CDC324}" dt="2023-06-25T09:27:32.890" v="7498" actId="478"/>
          <ac:spMkLst>
            <pc:docMk/>
            <pc:sldMk cId="3464242504" sldId="378"/>
            <ac:spMk id="9" creationId="{3330E2EE-60E4-4098-AD47-F6E2D27ACFC8}"/>
          </ac:spMkLst>
        </pc:spChg>
        <pc:spChg chg="add mod">
          <ac:chgData name="Nguyễn Đoàn Xuân Bình" userId="e7663075-c39f-4d9d-a2ba-f0fc054c4526" providerId="ADAL" clId="{BD7F1A2F-1DAF-4C7E-A307-4050F7CDC324}" dt="2023-06-25T09:31:06.962" v="7877" actId="255"/>
          <ac:spMkLst>
            <pc:docMk/>
            <pc:sldMk cId="3464242504" sldId="378"/>
            <ac:spMk id="10" creationId="{0064A316-AA8E-C312-135C-1F269CE8D0F2}"/>
          </ac:spMkLst>
        </pc:spChg>
        <pc:spChg chg="add mod">
          <ac:chgData name="Nguyễn Đoàn Xuân Bình" userId="e7663075-c39f-4d9d-a2ba-f0fc054c4526" providerId="ADAL" clId="{BD7F1A2F-1DAF-4C7E-A307-4050F7CDC324}" dt="2023-06-25T09:31:16.680" v="7879" actId="255"/>
          <ac:spMkLst>
            <pc:docMk/>
            <pc:sldMk cId="3464242504" sldId="378"/>
            <ac:spMk id="12" creationId="{F0B6CEAD-E88C-5100-F009-AF4D5323EEF6}"/>
          </ac:spMkLst>
        </pc:spChg>
        <pc:spChg chg="add del mod">
          <ac:chgData name="Nguyễn Đoàn Xuân Bình" userId="e7663075-c39f-4d9d-a2ba-f0fc054c4526" providerId="ADAL" clId="{BD7F1A2F-1DAF-4C7E-A307-4050F7CDC324}" dt="2023-06-25T09:42:05.072" v="8101"/>
          <ac:spMkLst>
            <pc:docMk/>
            <pc:sldMk cId="3464242504" sldId="378"/>
            <ac:spMk id="14" creationId="{528EEA33-689A-8256-E9C8-35066112B714}"/>
          </ac:spMkLst>
        </pc:spChg>
        <pc:spChg chg="mod">
          <ac:chgData name="Nguyễn Đoàn Xuân Bình" userId="e7663075-c39f-4d9d-a2ba-f0fc054c4526" providerId="ADAL" clId="{BD7F1A2F-1DAF-4C7E-A307-4050F7CDC324}" dt="2023-06-25T09:29:24.157" v="7641" actId="1076"/>
          <ac:spMkLst>
            <pc:docMk/>
            <pc:sldMk cId="3464242504" sldId="378"/>
            <ac:spMk id="26" creationId="{43214F1C-318F-46FC-B8BE-1AC173A5AB27}"/>
          </ac:spMkLst>
        </pc:spChg>
        <pc:grpChg chg="mod">
          <ac:chgData name="Nguyễn Đoàn Xuân Bình" userId="e7663075-c39f-4d9d-a2ba-f0fc054c4526" providerId="ADAL" clId="{BD7F1A2F-1DAF-4C7E-A307-4050F7CDC324}" dt="2023-06-25T09:29:21.253" v="7640" actId="1076"/>
          <ac:grpSpMkLst>
            <pc:docMk/>
            <pc:sldMk cId="3464242504" sldId="378"/>
            <ac:grpSpMk id="3" creationId="{00000000-0000-0000-0000-000000000000}"/>
          </ac:grpSpMkLst>
        </pc:grpChg>
      </pc:sldChg>
      <pc:sldChg chg="del">
        <pc:chgData name="Nguyễn Đoàn Xuân Bình" userId="e7663075-c39f-4d9d-a2ba-f0fc054c4526" providerId="ADAL" clId="{BD7F1A2F-1DAF-4C7E-A307-4050F7CDC324}" dt="2023-06-25T09:31:28.531" v="7882" actId="47"/>
        <pc:sldMkLst>
          <pc:docMk/>
          <pc:sldMk cId="1666094499" sldId="379"/>
        </pc:sldMkLst>
      </pc:sldChg>
      <pc:sldChg chg="addSp delSp modSp del mod delAnim">
        <pc:chgData name="Nguyễn Đoàn Xuân Bình" userId="e7663075-c39f-4d9d-a2ba-f0fc054c4526" providerId="ADAL" clId="{BD7F1A2F-1DAF-4C7E-A307-4050F7CDC324}" dt="2023-06-25T08:31:53.323" v="4161" actId="47"/>
        <pc:sldMkLst>
          <pc:docMk/>
          <pc:sldMk cId="1251240375" sldId="380"/>
        </pc:sldMkLst>
        <pc:spChg chg="add mod">
          <ac:chgData name="Nguyễn Đoàn Xuân Bình" userId="e7663075-c39f-4d9d-a2ba-f0fc054c4526" providerId="ADAL" clId="{BD7F1A2F-1DAF-4C7E-A307-4050F7CDC324}" dt="2023-06-25T08:20:17.161" v="1106" actId="255"/>
          <ac:spMkLst>
            <pc:docMk/>
            <pc:sldMk cId="1251240375" sldId="380"/>
            <ac:spMk id="4" creationId="{C285BCDA-4339-CC58-BD07-1B7C851CFA36}"/>
          </ac:spMkLst>
        </pc:spChg>
        <pc:picChg chg="del">
          <ac:chgData name="Nguyễn Đoàn Xuân Bình" userId="e7663075-c39f-4d9d-a2ba-f0fc054c4526" providerId="ADAL" clId="{BD7F1A2F-1DAF-4C7E-A307-4050F7CDC324}" dt="2023-06-25T08:17:22.261" v="922" actId="478"/>
          <ac:picMkLst>
            <pc:docMk/>
            <pc:sldMk cId="1251240375" sldId="380"/>
            <ac:picMk id="2" creationId="{CD569209-4C0C-4574-8883-0785BA10B05C}"/>
          </ac:picMkLst>
        </pc:picChg>
      </pc:sldChg>
      <pc:sldChg chg="new del">
        <pc:chgData name="Nguyễn Đoàn Xuân Bình" userId="e7663075-c39f-4d9d-a2ba-f0fc054c4526" providerId="ADAL" clId="{BD7F1A2F-1DAF-4C7E-A307-4050F7CDC324}" dt="2023-06-25T08:05:54.355" v="359" actId="680"/>
        <pc:sldMkLst>
          <pc:docMk/>
          <pc:sldMk cId="2211673930" sldId="381"/>
        </pc:sldMkLst>
      </pc:sldChg>
      <pc:sldChg chg="addSp delSp modSp new mod delAnim modAnim">
        <pc:chgData name="Nguyễn Đoàn Xuân Bình" userId="e7663075-c39f-4d9d-a2ba-f0fc054c4526" providerId="ADAL" clId="{BD7F1A2F-1DAF-4C7E-A307-4050F7CDC324}" dt="2023-06-25T08:12:35.767" v="466" actId="1076"/>
        <pc:sldMkLst>
          <pc:docMk/>
          <pc:sldMk cId="3071190157" sldId="381"/>
        </pc:sldMkLst>
        <pc:spChg chg="add del mod">
          <ac:chgData name="Nguyễn Đoàn Xuân Bình" userId="e7663075-c39f-4d9d-a2ba-f0fc054c4526" providerId="ADAL" clId="{BD7F1A2F-1DAF-4C7E-A307-4050F7CDC324}" dt="2023-06-25T08:12:26.230" v="461" actId="21"/>
          <ac:spMkLst>
            <pc:docMk/>
            <pc:sldMk cId="3071190157" sldId="381"/>
            <ac:spMk id="4" creationId="{AB42319C-33EA-09B4-17DD-0AB191977221}"/>
          </ac:spMkLst>
        </pc:spChg>
        <pc:spChg chg="add del mod">
          <ac:chgData name="Nguyễn Đoàn Xuân Bình" userId="e7663075-c39f-4d9d-a2ba-f0fc054c4526" providerId="ADAL" clId="{BD7F1A2F-1DAF-4C7E-A307-4050F7CDC324}" dt="2023-06-25T08:12:31.446" v="464" actId="21"/>
          <ac:spMkLst>
            <pc:docMk/>
            <pc:sldMk cId="3071190157" sldId="381"/>
            <ac:spMk id="5" creationId="{5F025F30-8DD0-7E45-1C10-05427C112984}"/>
          </ac:spMkLst>
        </pc:spChg>
        <pc:picChg chg="add mod">
          <ac:chgData name="Nguyễn Đoàn Xuân Bình" userId="e7663075-c39f-4d9d-a2ba-f0fc054c4526" providerId="ADAL" clId="{BD7F1A2F-1DAF-4C7E-A307-4050F7CDC324}" dt="2023-06-25T08:10:13.323" v="388" actId="14100"/>
          <ac:picMkLst>
            <pc:docMk/>
            <pc:sldMk cId="3071190157" sldId="381"/>
            <ac:picMk id="3" creationId="{6DF48F70-8ED9-297C-3596-10D8864D4106}"/>
          </ac:picMkLst>
        </pc:picChg>
        <pc:picChg chg="add mod">
          <ac:chgData name="Nguyễn Đoàn Xuân Bình" userId="e7663075-c39f-4d9d-a2ba-f0fc054c4526" providerId="ADAL" clId="{BD7F1A2F-1DAF-4C7E-A307-4050F7CDC324}" dt="2023-06-25T08:12:29.165" v="463" actId="1076"/>
          <ac:picMkLst>
            <pc:docMk/>
            <pc:sldMk cId="3071190157" sldId="381"/>
            <ac:picMk id="6" creationId="{E4F0B9E1-7B55-39AE-4C14-C4656708068F}"/>
          </ac:picMkLst>
        </pc:picChg>
        <pc:picChg chg="add mod">
          <ac:chgData name="Nguyễn Đoàn Xuân Bình" userId="e7663075-c39f-4d9d-a2ba-f0fc054c4526" providerId="ADAL" clId="{BD7F1A2F-1DAF-4C7E-A307-4050F7CDC324}" dt="2023-06-25T08:12:35.767" v="466" actId="1076"/>
          <ac:picMkLst>
            <pc:docMk/>
            <pc:sldMk cId="3071190157" sldId="381"/>
            <ac:picMk id="7" creationId="{6136D2CD-47D9-C865-8E84-1D24FE542825}"/>
          </ac:picMkLst>
        </pc:picChg>
      </pc:sldChg>
      <pc:sldChg chg="addSp modSp new mod modAnim">
        <pc:chgData name="Nguyễn Đoàn Xuân Bình" userId="e7663075-c39f-4d9d-a2ba-f0fc054c4526" providerId="ADAL" clId="{BD7F1A2F-1DAF-4C7E-A307-4050F7CDC324}" dt="2023-06-25T09:38:27.321" v="8036"/>
        <pc:sldMkLst>
          <pc:docMk/>
          <pc:sldMk cId="2061405659" sldId="382"/>
        </pc:sldMkLst>
        <pc:spChg chg="add mod">
          <ac:chgData name="Nguyễn Đoàn Xuân Bình" userId="e7663075-c39f-4d9d-a2ba-f0fc054c4526" providerId="ADAL" clId="{BD7F1A2F-1DAF-4C7E-A307-4050F7CDC324}" dt="2023-06-25T08:14:51.494" v="873" actId="14100"/>
          <ac:spMkLst>
            <pc:docMk/>
            <pc:sldMk cId="2061405659" sldId="382"/>
            <ac:spMk id="4" creationId="{F8FD6632-B30D-CB7F-55C1-0B7FAE7C9127}"/>
          </ac:spMkLst>
        </pc:spChg>
        <pc:spChg chg="add mod">
          <ac:chgData name="Nguyễn Đoàn Xuân Bình" userId="e7663075-c39f-4d9d-a2ba-f0fc054c4526" providerId="ADAL" clId="{BD7F1A2F-1DAF-4C7E-A307-4050F7CDC324}" dt="2023-06-25T09:38:18.034" v="8033" actId="1076"/>
          <ac:spMkLst>
            <pc:docMk/>
            <pc:sldMk cId="2061405659" sldId="382"/>
            <ac:spMk id="5" creationId="{0C4D5E70-C9DD-221F-3171-FD3283CD61D7}"/>
          </ac:spMkLst>
        </pc:spChg>
        <pc:spChg chg="mod">
          <ac:chgData name="Nguyễn Đoàn Xuân Bình" userId="e7663075-c39f-4d9d-a2ba-f0fc054c4526" providerId="ADAL" clId="{BD7F1A2F-1DAF-4C7E-A307-4050F7CDC324}" dt="2023-06-25T08:15:22.291" v="876"/>
          <ac:spMkLst>
            <pc:docMk/>
            <pc:sldMk cId="2061405659" sldId="382"/>
            <ac:spMk id="7" creationId="{46549291-5745-0D68-B3F7-116236DA0796}"/>
          </ac:spMkLst>
        </pc:spChg>
        <pc:spChg chg="mod">
          <ac:chgData name="Nguyễn Đoàn Xuân Bình" userId="e7663075-c39f-4d9d-a2ba-f0fc054c4526" providerId="ADAL" clId="{BD7F1A2F-1DAF-4C7E-A307-4050F7CDC324}" dt="2023-06-25T08:15:22.291" v="876"/>
          <ac:spMkLst>
            <pc:docMk/>
            <pc:sldMk cId="2061405659" sldId="382"/>
            <ac:spMk id="8" creationId="{1B25A03C-7A10-7F4C-4622-6E2BCC808A7E}"/>
          </ac:spMkLst>
        </pc:spChg>
        <pc:grpChg chg="add mod">
          <ac:chgData name="Nguyễn Đoàn Xuân Bình" userId="e7663075-c39f-4d9d-a2ba-f0fc054c4526" providerId="ADAL" clId="{BD7F1A2F-1DAF-4C7E-A307-4050F7CDC324}" dt="2023-06-25T08:16:38.327" v="889" actId="14100"/>
          <ac:grpSpMkLst>
            <pc:docMk/>
            <pc:sldMk cId="2061405659" sldId="382"/>
            <ac:grpSpMk id="6" creationId="{C872F264-40EF-E7B5-5C32-4D8628E820BE}"/>
          </ac:grpSpMkLst>
        </pc:grpChg>
        <pc:picChg chg="add mod">
          <ac:chgData name="Nguyễn Đoàn Xuân Bình" userId="e7663075-c39f-4d9d-a2ba-f0fc054c4526" providerId="ADAL" clId="{BD7F1A2F-1DAF-4C7E-A307-4050F7CDC324}" dt="2023-06-25T08:12:52.916" v="468"/>
          <ac:picMkLst>
            <pc:docMk/>
            <pc:sldMk cId="2061405659" sldId="382"/>
            <ac:picMk id="2" creationId="{B25B0592-22F7-39F6-AF8A-16051B894EF7}"/>
          </ac:picMkLst>
        </pc:picChg>
        <pc:picChg chg="add mod">
          <ac:chgData name="Nguyễn Đoàn Xuân Bình" userId="e7663075-c39f-4d9d-a2ba-f0fc054c4526" providerId="ADAL" clId="{BD7F1A2F-1DAF-4C7E-A307-4050F7CDC324}" dt="2023-06-25T08:12:55.247" v="469" actId="1076"/>
          <ac:picMkLst>
            <pc:docMk/>
            <pc:sldMk cId="2061405659" sldId="382"/>
            <ac:picMk id="3" creationId="{B87703CC-BBE8-D374-601C-8D16275CEE91}"/>
          </ac:picMkLst>
        </pc:picChg>
        <pc:picChg chg="add mod">
          <ac:chgData name="Nguyễn Đoàn Xuân Bình" userId="e7663075-c39f-4d9d-a2ba-f0fc054c4526" providerId="ADAL" clId="{BD7F1A2F-1DAF-4C7E-A307-4050F7CDC324}" dt="2023-06-25T08:16:30.637" v="887" actId="1076"/>
          <ac:picMkLst>
            <pc:docMk/>
            <pc:sldMk cId="2061405659" sldId="382"/>
            <ac:picMk id="10" creationId="{BC9249B1-37A9-271B-0249-80405C27F62B}"/>
          </ac:picMkLst>
        </pc:picChg>
        <pc:picChg chg="add mod">
          <ac:chgData name="Nguyễn Đoàn Xuân Bình" userId="e7663075-c39f-4d9d-a2ba-f0fc054c4526" providerId="ADAL" clId="{BD7F1A2F-1DAF-4C7E-A307-4050F7CDC324}" dt="2023-06-25T09:38:26.681" v="8035" actId="1076"/>
          <ac:picMkLst>
            <pc:docMk/>
            <pc:sldMk cId="2061405659" sldId="382"/>
            <ac:picMk id="12" creationId="{B532E869-E707-4D22-D077-6CBD0D20C581}"/>
          </ac:picMkLst>
        </pc:picChg>
      </pc:sldChg>
      <pc:sldChg chg="delSp modSp add mod delAnim">
        <pc:chgData name="Nguyễn Đoàn Xuân Bình" userId="e7663075-c39f-4d9d-a2ba-f0fc054c4526" providerId="ADAL" clId="{BD7F1A2F-1DAF-4C7E-A307-4050F7CDC324}" dt="2023-06-25T08:29:28.025" v="4137" actId="20577"/>
        <pc:sldMkLst>
          <pc:docMk/>
          <pc:sldMk cId="2024118511" sldId="383"/>
        </pc:sldMkLst>
        <pc:spChg chg="mod">
          <ac:chgData name="Nguyễn Đoàn Xuân Bình" userId="e7663075-c39f-4d9d-a2ba-f0fc054c4526" providerId="ADAL" clId="{BD7F1A2F-1DAF-4C7E-A307-4050F7CDC324}" dt="2023-06-25T08:29:28.025" v="4137" actId="20577"/>
          <ac:spMkLst>
            <pc:docMk/>
            <pc:sldMk cId="2024118511" sldId="383"/>
            <ac:spMk id="3" creationId="{E738BA7D-5836-43A5-91A2-15AAF146F84D}"/>
          </ac:spMkLst>
        </pc:spChg>
        <pc:picChg chg="del">
          <ac:chgData name="Nguyễn Đoàn Xuân Bình" userId="e7663075-c39f-4d9d-a2ba-f0fc054c4526" providerId="ADAL" clId="{BD7F1A2F-1DAF-4C7E-A307-4050F7CDC324}" dt="2023-06-25T08:25:14.305" v="2694" actId="478"/>
          <ac:picMkLst>
            <pc:docMk/>
            <pc:sldMk cId="2024118511" sldId="383"/>
            <ac:picMk id="4" creationId="{96292DBB-882E-4728-9B0E-847371C3FAF8}"/>
          </ac:picMkLst>
        </pc:picChg>
      </pc:sldChg>
      <pc:sldChg chg="addSp delSp modSp add mod delAnim modAnim">
        <pc:chgData name="Nguyễn Đoàn Xuân Bình" userId="e7663075-c39f-4d9d-a2ba-f0fc054c4526" providerId="ADAL" clId="{BD7F1A2F-1DAF-4C7E-A307-4050F7CDC324}" dt="2023-06-25T09:42:42.177" v="8104" actId="1076"/>
        <pc:sldMkLst>
          <pc:docMk/>
          <pc:sldMk cId="3223226980" sldId="384"/>
        </pc:sldMkLst>
        <pc:spChg chg="mod">
          <ac:chgData name="Nguyễn Đoàn Xuân Bình" userId="e7663075-c39f-4d9d-a2ba-f0fc054c4526" providerId="ADAL" clId="{BD7F1A2F-1DAF-4C7E-A307-4050F7CDC324}" dt="2023-06-25T08:36:04.436" v="4183" actId="20577"/>
          <ac:spMkLst>
            <pc:docMk/>
            <pc:sldMk cId="3223226980" sldId="384"/>
            <ac:spMk id="5" creationId="{2B45CF15-4A67-C285-68C1-D21B41D18EED}"/>
          </ac:spMkLst>
        </pc:spChg>
        <pc:picChg chg="add mod">
          <ac:chgData name="Nguyễn Đoàn Xuân Bình" userId="e7663075-c39f-4d9d-a2ba-f0fc054c4526" providerId="ADAL" clId="{BD7F1A2F-1DAF-4C7E-A307-4050F7CDC324}" dt="2023-06-25T09:42:42.177" v="8104" actId="1076"/>
          <ac:picMkLst>
            <pc:docMk/>
            <pc:sldMk cId="3223226980" sldId="384"/>
            <ac:picMk id="2" creationId="{0C9BC2CD-0C92-D3BB-373F-6B2E7497DFC8}"/>
          </ac:picMkLst>
        </pc:picChg>
        <pc:picChg chg="del">
          <ac:chgData name="Nguyễn Đoàn Xuân Bình" userId="e7663075-c39f-4d9d-a2ba-f0fc054c4526" providerId="ADAL" clId="{BD7F1A2F-1DAF-4C7E-A307-4050F7CDC324}" dt="2023-06-25T09:42:32.587" v="8102" actId="478"/>
          <ac:picMkLst>
            <pc:docMk/>
            <pc:sldMk cId="3223226980" sldId="384"/>
            <ac:picMk id="4" creationId="{449268D4-E938-4781-AF78-396F16280530}"/>
          </ac:picMkLst>
        </pc:picChg>
      </pc:sldChg>
      <pc:sldChg chg="addSp delSp modSp new mod modTransition delAnim modAnim">
        <pc:chgData name="Nguyễn Đoàn Xuân Bình" userId="e7663075-c39f-4d9d-a2ba-f0fc054c4526" providerId="ADAL" clId="{BD7F1A2F-1DAF-4C7E-A307-4050F7CDC324}" dt="2023-06-25T09:38:35.484" v="8038"/>
        <pc:sldMkLst>
          <pc:docMk/>
          <pc:sldMk cId="1074718246" sldId="385"/>
        </pc:sldMkLst>
        <pc:spChg chg="add del mod">
          <ac:chgData name="Nguyễn Đoàn Xuân Bình" userId="e7663075-c39f-4d9d-a2ba-f0fc054c4526" providerId="ADAL" clId="{BD7F1A2F-1DAF-4C7E-A307-4050F7CDC324}" dt="2023-06-25T08:38:52.560" v="4221" actId="478"/>
          <ac:spMkLst>
            <pc:docMk/>
            <pc:sldMk cId="1074718246" sldId="385"/>
            <ac:spMk id="6" creationId="{F069D279-CD3F-8009-C7B7-6336330A1847}"/>
          </ac:spMkLst>
        </pc:spChg>
        <pc:spChg chg="add del mod">
          <ac:chgData name="Nguyễn Đoàn Xuân Bình" userId="e7663075-c39f-4d9d-a2ba-f0fc054c4526" providerId="ADAL" clId="{BD7F1A2F-1DAF-4C7E-A307-4050F7CDC324}" dt="2023-06-25T08:38:52.103" v="4220" actId="478"/>
          <ac:spMkLst>
            <pc:docMk/>
            <pc:sldMk cId="1074718246" sldId="385"/>
            <ac:spMk id="7" creationId="{D1DB631B-FA5B-649E-DE96-76457488D27C}"/>
          </ac:spMkLst>
        </pc:spChg>
        <pc:spChg chg="mod">
          <ac:chgData name="Nguyễn Đoàn Xuân Bình" userId="e7663075-c39f-4d9d-a2ba-f0fc054c4526" providerId="ADAL" clId="{BD7F1A2F-1DAF-4C7E-A307-4050F7CDC324}" dt="2023-06-25T08:39:14.635" v="4223"/>
          <ac:spMkLst>
            <pc:docMk/>
            <pc:sldMk cId="1074718246" sldId="385"/>
            <ac:spMk id="11" creationId="{655D362A-52D2-E810-B955-EC8E85E94397}"/>
          </ac:spMkLst>
        </pc:spChg>
        <pc:spChg chg="mod">
          <ac:chgData name="Nguyễn Đoàn Xuân Bình" userId="e7663075-c39f-4d9d-a2ba-f0fc054c4526" providerId="ADAL" clId="{BD7F1A2F-1DAF-4C7E-A307-4050F7CDC324}" dt="2023-06-25T08:39:14.635" v="4223"/>
          <ac:spMkLst>
            <pc:docMk/>
            <pc:sldMk cId="1074718246" sldId="385"/>
            <ac:spMk id="12" creationId="{FEB02FDB-3A5E-899B-AEFE-08317F31524E}"/>
          </ac:spMkLst>
        </pc:spChg>
        <pc:spChg chg="mod">
          <ac:chgData name="Nguyễn Đoàn Xuân Bình" userId="e7663075-c39f-4d9d-a2ba-f0fc054c4526" providerId="ADAL" clId="{BD7F1A2F-1DAF-4C7E-A307-4050F7CDC324}" dt="2023-06-25T08:39:30.870" v="4345" actId="20577"/>
          <ac:spMkLst>
            <pc:docMk/>
            <pc:sldMk cId="1074718246" sldId="385"/>
            <ac:spMk id="13" creationId="{85331D46-85B5-FC3E-64C0-8CC5D4AAB046}"/>
          </ac:spMkLst>
        </pc:spChg>
        <pc:spChg chg="mod">
          <ac:chgData name="Nguyễn Đoàn Xuân Bình" userId="e7663075-c39f-4d9d-a2ba-f0fc054c4526" providerId="ADAL" clId="{BD7F1A2F-1DAF-4C7E-A307-4050F7CDC324}" dt="2023-06-25T08:39:54.585" v="4461" actId="1076"/>
          <ac:spMkLst>
            <pc:docMk/>
            <pc:sldMk cId="1074718246" sldId="385"/>
            <ac:spMk id="14" creationId="{CE010D4A-D347-231C-B3A1-DD31C4CA31EB}"/>
          </ac:spMkLst>
        </pc:spChg>
        <pc:grpChg chg="add del mod">
          <ac:chgData name="Nguyễn Đoàn Xuân Bình" userId="e7663075-c39f-4d9d-a2ba-f0fc054c4526" providerId="ADAL" clId="{BD7F1A2F-1DAF-4C7E-A307-4050F7CDC324}" dt="2023-06-25T08:39:56.724" v="4462" actId="21"/>
          <ac:grpSpMkLst>
            <pc:docMk/>
            <pc:sldMk cId="1074718246" sldId="385"/>
            <ac:grpSpMk id="8" creationId="{EEC65370-006F-501E-E1E7-061C4505039A}"/>
          </ac:grpSpMkLst>
        </pc:grpChg>
        <pc:grpChg chg="mod">
          <ac:chgData name="Nguyễn Đoàn Xuân Bình" userId="e7663075-c39f-4d9d-a2ba-f0fc054c4526" providerId="ADAL" clId="{BD7F1A2F-1DAF-4C7E-A307-4050F7CDC324}" dt="2023-06-25T08:39:14.635" v="4223"/>
          <ac:grpSpMkLst>
            <pc:docMk/>
            <pc:sldMk cId="1074718246" sldId="385"/>
            <ac:grpSpMk id="9" creationId="{86FCA29A-598E-2ED6-B3AF-C1AD7333C004}"/>
          </ac:grpSpMkLst>
        </pc:grpChg>
        <pc:grpChg chg="mod">
          <ac:chgData name="Nguyễn Đoàn Xuân Bình" userId="e7663075-c39f-4d9d-a2ba-f0fc054c4526" providerId="ADAL" clId="{BD7F1A2F-1DAF-4C7E-A307-4050F7CDC324}" dt="2023-06-25T08:39:14.635" v="4223"/>
          <ac:grpSpMkLst>
            <pc:docMk/>
            <pc:sldMk cId="1074718246" sldId="385"/>
            <ac:grpSpMk id="10" creationId="{1B6C3A20-A577-1EC7-1AF5-20FE8BA495C7}"/>
          </ac:grpSpMkLst>
        </pc:grpChg>
        <pc:picChg chg="add mod">
          <ac:chgData name="Nguyễn Đoàn Xuân Bình" userId="e7663075-c39f-4d9d-a2ba-f0fc054c4526" providerId="ADAL" clId="{BD7F1A2F-1DAF-4C7E-A307-4050F7CDC324}" dt="2023-06-25T08:40:33.031" v="4471" actId="1076"/>
          <ac:picMkLst>
            <pc:docMk/>
            <pc:sldMk cId="1074718246" sldId="385"/>
            <ac:picMk id="3" creationId="{FF52B3F5-63B1-C26A-A40A-50365685C0D5}"/>
          </ac:picMkLst>
        </pc:picChg>
        <pc:picChg chg="add mod">
          <ac:chgData name="Nguyễn Đoàn Xuân Bình" userId="e7663075-c39f-4d9d-a2ba-f0fc054c4526" providerId="ADAL" clId="{BD7F1A2F-1DAF-4C7E-A307-4050F7CDC324}" dt="2023-06-25T08:40:31.249" v="4470" actId="1076"/>
          <ac:picMkLst>
            <pc:docMk/>
            <pc:sldMk cId="1074718246" sldId="385"/>
            <ac:picMk id="5" creationId="{48CD6095-E664-FB90-8776-065D3E994A74}"/>
          </ac:picMkLst>
        </pc:picChg>
        <pc:picChg chg="add mod">
          <ac:chgData name="Nguyễn Đoàn Xuân Bình" userId="e7663075-c39f-4d9d-a2ba-f0fc054c4526" providerId="ADAL" clId="{BD7F1A2F-1DAF-4C7E-A307-4050F7CDC324}" dt="2023-06-25T08:40:29.825" v="4469" actId="1076"/>
          <ac:picMkLst>
            <pc:docMk/>
            <pc:sldMk cId="1074718246" sldId="385"/>
            <ac:picMk id="15" creationId="{CA0A0B26-6723-83A7-274A-DE1AA32CCB6D}"/>
          </ac:picMkLst>
        </pc:picChg>
      </pc:sldChg>
      <pc:sldChg chg="modSp add mod">
        <pc:chgData name="Nguyễn Đoàn Xuân Bình" userId="e7663075-c39f-4d9d-a2ba-f0fc054c4526" providerId="ADAL" clId="{BD7F1A2F-1DAF-4C7E-A307-4050F7CDC324}" dt="2023-06-25T08:47:31.773" v="4735" actId="207"/>
        <pc:sldMkLst>
          <pc:docMk/>
          <pc:sldMk cId="1660907579" sldId="386"/>
        </pc:sldMkLst>
        <pc:spChg chg="mod">
          <ac:chgData name="Nguyễn Đoàn Xuân Bình" userId="e7663075-c39f-4d9d-a2ba-f0fc054c4526" providerId="ADAL" clId="{BD7F1A2F-1DAF-4C7E-A307-4050F7CDC324}" dt="2023-06-25T08:47:31.773" v="4735" actId="207"/>
          <ac:spMkLst>
            <pc:docMk/>
            <pc:sldMk cId="1660907579" sldId="386"/>
            <ac:spMk id="3" creationId="{E738BA7D-5836-43A5-91A2-15AAF146F84D}"/>
          </ac:spMkLst>
        </pc:spChg>
      </pc:sldChg>
      <pc:sldChg chg="modSp add mod">
        <pc:chgData name="Nguyễn Đoàn Xuân Bình" userId="e7663075-c39f-4d9d-a2ba-f0fc054c4526" providerId="ADAL" clId="{BD7F1A2F-1DAF-4C7E-A307-4050F7CDC324}" dt="2023-06-25T08:47:38.612" v="4736" actId="207"/>
        <pc:sldMkLst>
          <pc:docMk/>
          <pc:sldMk cId="613476551" sldId="387"/>
        </pc:sldMkLst>
        <pc:spChg chg="mod">
          <ac:chgData name="Nguyễn Đoàn Xuân Bình" userId="e7663075-c39f-4d9d-a2ba-f0fc054c4526" providerId="ADAL" clId="{BD7F1A2F-1DAF-4C7E-A307-4050F7CDC324}" dt="2023-06-25T08:47:38.612" v="4736" actId="207"/>
          <ac:spMkLst>
            <pc:docMk/>
            <pc:sldMk cId="613476551" sldId="387"/>
            <ac:spMk id="3" creationId="{E738BA7D-5836-43A5-91A2-15AAF146F84D}"/>
          </ac:spMkLst>
        </pc:spChg>
      </pc:sldChg>
      <pc:sldChg chg="addSp delSp modSp add mod delAnim modAnim">
        <pc:chgData name="Nguyễn Đoàn Xuân Bình" userId="e7663075-c39f-4d9d-a2ba-f0fc054c4526" providerId="ADAL" clId="{BD7F1A2F-1DAF-4C7E-A307-4050F7CDC324}" dt="2023-06-25T09:40:42.576" v="8090"/>
        <pc:sldMkLst>
          <pc:docMk/>
          <pc:sldMk cId="2138286028" sldId="388"/>
        </pc:sldMkLst>
        <pc:spChg chg="add mod">
          <ac:chgData name="Nguyễn Đoàn Xuân Bình" userId="e7663075-c39f-4d9d-a2ba-f0fc054c4526" providerId="ADAL" clId="{BD7F1A2F-1DAF-4C7E-A307-4050F7CDC324}" dt="2023-06-25T09:04:05.568" v="5665" actId="14100"/>
          <ac:spMkLst>
            <pc:docMk/>
            <pc:sldMk cId="2138286028" sldId="388"/>
            <ac:spMk id="2" creationId="{37AED400-32CC-657C-F34F-68561D5B95DB}"/>
          </ac:spMkLst>
        </pc:spChg>
        <pc:spChg chg="add mod">
          <ac:chgData name="Nguyễn Đoàn Xuân Bình" userId="e7663075-c39f-4d9d-a2ba-f0fc054c4526" providerId="ADAL" clId="{BD7F1A2F-1DAF-4C7E-A307-4050F7CDC324}" dt="2023-06-25T09:08:28.794" v="5861" actId="14100"/>
          <ac:spMkLst>
            <pc:docMk/>
            <pc:sldMk cId="2138286028" sldId="388"/>
            <ac:spMk id="5" creationId="{4BC9BD2D-DC61-5C45-9A89-78861863EC97}"/>
          </ac:spMkLst>
        </pc:spChg>
        <pc:spChg chg="add mod">
          <ac:chgData name="Nguyễn Đoàn Xuân Bình" userId="e7663075-c39f-4d9d-a2ba-f0fc054c4526" providerId="ADAL" clId="{BD7F1A2F-1DAF-4C7E-A307-4050F7CDC324}" dt="2023-06-25T09:08:50.201" v="5884" actId="14100"/>
          <ac:spMkLst>
            <pc:docMk/>
            <pc:sldMk cId="2138286028" sldId="388"/>
            <ac:spMk id="6" creationId="{2430C84C-A978-8384-D151-701E953A46EB}"/>
          </ac:spMkLst>
        </pc:spChg>
        <pc:spChg chg="mod">
          <ac:chgData name="Nguyễn Đoàn Xuân Bình" userId="e7663075-c39f-4d9d-a2ba-f0fc054c4526" providerId="ADAL" clId="{BD7F1A2F-1DAF-4C7E-A307-4050F7CDC324}" dt="2023-06-25T09:06:50.775" v="5676" actId="571"/>
          <ac:spMkLst>
            <pc:docMk/>
            <pc:sldMk cId="2138286028" sldId="388"/>
            <ac:spMk id="8" creationId="{E51FA460-BE51-8CAF-352F-C55E1A3D5D05}"/>
          </ac:spMkLst>
        </pc:spChg>
        <pc:spChg chg="add mod">
          <ac:chgData name="Nguyễn Đoàn Xuân Bình" userId="e7663075-c39f-4d9d-a2ba-f0fc054c4526" providerId="ADAL" clId="{BD7F1A2F-1DAF-4C7E-A307-4050F7CDC324}" dt="2023-06-25T09:08:32.500" v="5862" actId="207"/>
          <ac:spMkLst>
            <pc:docMk/>
            <pc:sldMk cId="2138286028" sldId="388"/>
            <ac:spMk id="10" creationId="{FCEABBB4-9E87-6664-96BB-CDD920A1A9A0}"/>
          </ac:spMkLst>
        </pc:spChg>
        <pc:spChg chg="add mod">
          <ac:chgData name="Nguyễn Đoàn Xuân Bình" userId="e7663075-c39f-4d9d-a2ba-f0fc054c4526" providerId="ADAL" clId="{BD7F1A2F-1DAF-4C7E-A307-4050F7CDC324}" dt="2023-06-25T09:08:20.867" v="5859" actId="14100"/>
          <ac:spMkLst>
            <pc:docMk/>
            <pc:sldMk cId="2138286028" sldId="388"/>
            <ac:spMk id="12" creationId="{9304AA9D-06D4-85A3-3346-0A142610EB3A}"/>
          </ac:spMkLst>
        </pc:spChg>
        <pc:spChg chg="add mod">
          <ac:chgData name="Nguyễn Đoàn Xuân Bình" userId="e7663075-c39f-4d9d-a2ba-f0fc054c4526" providerId="ADAL" clId="{BD7F1A2F-1DAF-4C7E-A307-4050F7CDC324}" dt="2023-06-25T09:08:47.630" v="5883" actId="20577"/>
          <ac:spMkLst>
            <pc:docMk/>
            <pc:sldMk cId="2138286028" sldId="388"/>
            <ac:spMk id="14" creationId="{B20CB8C0-CB53-46CB-25EB-6B3E68415ED0}"/>
          </ac:spMkLst>
        </pc:spChg>
        <pc:spChg chg="add mod">
          <ac:chgData name="Nguyễn Đoàn Xuân Bình" userId="e7663075-c39f-4d9d-a2ba-f0fc054c4526" providerId="ADAL" clId="{BD7F1A2F-1DAF-4C7E-A307-4050F7CDC324}" dt="2023-06-25T09:09:21.395" v="6000" actId="1076"/>
          <ac:spMkLst>
            <pc:docMk/>
            <pc:sldMk cId="2138286028" sldId="388"/>
            <ac:spMk id="16" creationId="{C63C738F-AC63-E095-3C7E-A97BB477FB51}"/>
          </ac:spMkLst>
        </pc:spChg>
        <pc:spChg chg="mod">
          <ac:chgData name="Nguyễn Đoàn Xuân Bình" userId="e7663075-c39f-4d9d-a2ba-f0fc054c4526" providerId="ADAL" clId="{BD7F1A2F-1DAF-4C7E-A307-4050F7CDC324}" dt="2023-06-25T09:03:25.894" v="5616" actId="1076"/>
          <ac:spMkLst>
            <pc:docMk/>
            <pc:sldMk cId="2138286028" sldId="388"/>
            <ac:spMk id="26" creationId="{43214F1C-318F-46FC-B8BE-1AC173A5AB27}"/>
          </ac:spMkLst>
        </pc:spChg>
        <pc:grpChg chg="mod">
          <ac:chgData name="Nguyễn Đoàn Xuân Bình" userId="e7663075-c39f-4d9d-a2ba-f0fc054c4526" providerId="ADAL" clId="{BD7F1A2F-1DAF-4C7E-A307-4050F7CDC324}" dt="2023-06-25T09:03:23.240" v="5615" actId="1076"/>
          <ac:grpSpMkLst>
            <pc:docMk/>
            <pc:sldMk cId="2138286028" sldId="388"/>
            <ac:grpSpMk id="3" creationId="{00000000-0000-0000-0000-000000000000}"/>
          </ac:grpSpMkLst>
        </pc:grpChg>
        <pc:grpChg chg="add del mod">
          <ac:chgData name="Nguyễn Đoàn Xuân Bình" userId="e7663075-c39f-4d9d-a2ba-f0fc054c4526" providerId="ADAL" clId="{BD7F1A2F-1DAF-4C7E-A307-4050F7CDC324}" dt="2023-06-25T09:06:51.491" v="5677" actId="478"/>
          <ac:grpSpMkLst>
            <pc:docMk/>
            <pc:sldMk cId="2138286028" sldId="388"/>
            <ac:grpSpMk id="7" creationId="{DE21F259-95D2-06E2-753B-7903D6C8D3EE}"/>
          </ac:grpSpMkLst>
        </pc:grpChg>
        <pc:picChg chg="mod">
          <ac:chgData name="Nguyễn Đoàn Xuân Bình" userId="e7663075-c39f-4d9d-a2ba-f0fc054c4526" providerId="ADAL" clId="{BD7F1A2F-1DAF-4C7E-A307-4050F7CDC324}" dt="2023-06-25T09:06:50.775" v="5676" actId="571"/>
          <ac:picMkLst>
            <pc:docMk/>
            <pc:sldMk cId="2138286028" sldId="388"/>
            <ac:picMk id="9" creationId="{A95FA57A-2505-04F3-FD79-14745F1D119F}"/>
          </ac:picMkLst>
        </pc:picChg>
      </pc:sldChg>
      <pc:sldChg chg="add del">
        <pc:chgData name="Nguyễn Đoàn Xuân Bình" userId="e7663075-c39f-4d9d-a2ba-f0fc054c4526" providerId="ADAL" clId="{BD7F1A2F-1DAF-4C7E-A307-4050F7CDC324}" dt="2023-06-25T09:09:59.184" v="6003" actId="47"/>
        <pc:sldMkLst>
          <pc:docMk/>
          <pc:sldMk cId="3030909787" sldId="389"/>
        </pc:sldMkLst>
      </pc:sldChg>
      <pc:sldChg chg="addSp delSp modSp add mod delAnim modAnim">
        <pc:chgData name="Nguyễn Đoàn Xuân Bình" userId="e7663075-c39f-4d9d-a2ba-f0fc054c4526" providerId="ADAL" clId="{BD7F1A2F-1DAF-4C7E-A307-4050F7CDC324}" dt="2023-06-25T09:41:09.038" v="8094"/>
        <pc:sldMkLst>
          <pc:docMk/>
          <pc:sldMk cId="3914354603" sldId="389"/>
        </pc:sldMkLst>
        <pc:spChg chg="del">
          <ac:chgData name="Nguyễn Đoàn Xuân Bình" userId="e7663075-c39f-4d9d-a2ba-f0fc054c4526" providerId="ADAL" clId="{BD7F1A2F-1DAF-4C7E-A307-4050F7CDC324}" dt="2023-06-25T09:17:46.447" v="6570" actId="478"/>
          <ac:spMkLst>
            <pc:docMk/>
            <pc:sldMk cId="3914354603" sldId="389"/>
            <ac:spMk id="4" creationId="{B1A6C065-1A64-8CB6-6088-0A933A341EF0}"/>
          </ac:spMkLst>
        </pc:spChg>
        <pc:spChg chg="add mod">
          <ac:chgData name="Nguyễn Đoàn Xuân Bình" userId="e7663075-c39f-4d9d-a2ba-f0fc054c4526" providerId="ADAL" clId="{BD7F1A2F-1DAF-4C7E-A307-4050F7CDC324}" dt="2023-06-25T09:18:09.745" v="6571"/>
          <ac:spMkLst>
            <pc:docMk/>
            <pc:sldMk cId="3914354603" sldId="389"/>
            <ac:spMk id="5" creationId="{7A242275-0BA9-1A22-DDC7-F5E198A86EFC}"/>
          </ac:spMkLst>
        </pc:spChg>
        <pc:spChg chg="add mod">
          <ac:chgData name="Nguyễn Đoàn Xuân Bình" userId="e7663075-c39f-4d9d-a2ba-f0fc054c4526" providerId="ADAL" clId="{BD7F1A2F-1DAF-4C7E-A307-4050F7CDC324}" dt="2023-06-25T09:18:09.745" v="6571"/>
          <ac:spMkLst>
            <pc:docMk/>
            <pc:sldMk cId="3914354603" sldId="389"/>
            <ac:spMk id="6" creationId="{41BA9252-BFD4-377A-EA6A-CD084B6B7260}"/>
          </ac:spMkLst>
        </pc:spChg>
        <pc:spChg chg="add mod">
          <ac:chgData name="Nguyễn Đoàn Xuân Bình" userId="e7663075-c39f-4d9d-a2ba-f0fc054c4526" providerId="ADAL" clId="{BD7F1A2F-1DAF-4C7E-A307-4050F7CDC324}" dt="2023-06-25T09:19:05.292" v="6785" actId="1076"/>
          <ac:spMkLst>
            <pc:docMk/>
            <pc:sldMk cId="3914354603" sldId="389"/>
            <ac:spMk id="8" creationId="{AFED3A8E-E574-044E-8037-E22C61EDDEFC}"/>
          </ac:spMkLst>
        </pc:spChg>
        <pc:spChg chg="add mod">
          <ac:chgData name="Nguyễn Đoàn Xuân Bình" userId="e7663075-c39f-4d9d-a2ba-f0fc054c4526" providerId="ADAL" clId="{BD7F1A2F-1DAF-4C7E-A307-4050F7CDC324}" dt="2023-06-25T09:22:25.811" v="6805" actId="14100"/>
          <ac:spMkLst>
            <pc:docMk/>
            <pc:sldMk cId="3914354603" sldId="389"/>
            <ac:spMk id="9" creationId="{FEB15952-D1BC-858C-EC12-14607A8C8B74}"/>
          </ac:spMkLst>
        </pc:spChg>
        <pc:spChg chg="del">
          <ac:chgData name="Nguyễn Đoàn Xuân Bình" userId="e7663075-c39f-4d9d-a2ba-f0fc054c4526" providerId="ADAL" clId="{BD7F1A2F-1DAF-4C7E-A307-4050F7CDC324}" dt="2023-06-25T09:17:44.615" v="6569" actId="478"/>
          <ac:spMkLst>
            <pc:docMk/>
            <pc:sldMk cId="3914354603" sldId="389"/>
            <ac:spMk id="10" creationId="{D37DC3FF-E912-4DEA-9F53-8F9D084C2E1B}"/>
          </ac:spMkLst>
        </pc:spChg>
        <pc:spChg chg="add mod">
          <ac:chgData name="Nguyễn Đoàn Xuân Bình" userId="e7663075-c39f-4d9d-a2ba-f0fc054c4526" providerId="ADAL" clId="{BD7F1A2F-1DAF-4C7E-A307-4050F7CDC324}" dt="2023-06-25T09:22:20.281" v="6804" actId="20577"/>
          <ac:spMkLst>
            <pc:docMk/>
            <pc:sldMk cId="3914354603" sldId="389"/>
            <ac:spMk id="12" creationId="{652BE61F-3BD5-18A6-E9B0-640BAA371DCA}"/>
          </ac:spMkLst>
        </pc:spChg>
        <pc:spChg chg="add mod">
          <ac:chgData name="Nguyễn Đoàn Xuân Bình" userId="e7663075-c39f-4d9d-a2ba-f0fc054c4526" providerId="ADAL" clId="{BD7F1A2F-1DAF-4C7E-A307-4050F7CDC324}" dt="2023-06-25T09:23:14.744" v="6988" actId="207"/>
          <ac:spMkLst>
            <pc:docMk/>
            <pc:sldMk cId="3914354603" sldId="389"/>
            <ac:spMk id="14" creationId="{71B03F6A-AA85-AF30-EE38-2E9FCCDCE75D}"/>
          </ac:spMkLst>
        </pc:spChg>
        <pc:spChg chg="mod">
          <ac:chgData name="Nguyễn Đoàn Xuân Bình" userId="e7663075-c39f-4d9d-a2ba-f0fc054c4526" providerId="ADAL" clId="{BD7F1A2F-1DAF-4C7E-A307-4050F7CDC324}" dt="2023-06-25T09:17:41.247" v="6568" actId="1076"/>
          <ac:spMkLst>
            <pc:docMk/>
            <pc:sldMk cId="3914354603" sldId="389"/>
            <ac:spMk id="26" creationId="{43214F1C-318F-46FC-B8BE-1AC173A5AB27}"/>
          </ac:spMkLst>
        </pc:spChg>
        <pc:picChg chg="mod">
          <ac:chgData name="Nguyễn Đoàn Xuân Bình" userId="e7663075-c39f-4d9d-a2ba-f0fc054c4526" providerId="ADAL" clId="{BD7F1A2F-1DAF-4C7E-A307-4050F7CDC324}" dt="2023-06-25T09:17:37.934" v="6567" actId="14100"/>
          <ac:picMkLst>
            <pc:docMk/>
            <pc:sldMk cId="3914354603" sldId="389"/>
            <ac:picMk id="2" creationId="{4C0A5F7F-3E98-6C96-3F97-E77073467241}"/>
          </ac:picMkLst>
        </pc:picChg>
      </pc:sldChg>
      <pc:sldChg chg="addSp delSp modSp add mod delAnim modAnim">
        <pc:chgData name="Nguyễn Đoàn Xuân Bình" userId="e7663075-c39f-4d9d-a2ba-f0fc054c4526" providerId="ADAL" clId="{BD7F1A2F-1DAF-4C7E-A307-4050F7CDC324}" dt="2023-06-25T09:41:27.332" v="8096"/>
        <pc:sldMkLst>
          <pc:docMk/>
          <pc:sldMk cId="3155436153" sldId="390"/>
        </pc:sldMkLst>
        <pc:spChg chg="add mod">
          <ac:chgData name="Nguyễn Đoàn Xuân Bình" userId="e7663075-c39f-4d9d-a2ba-f0fc054c4526" providerId="ADAL" clId="{BD7F1A2F-1DAF-4C7E-A307-4050F7CDC324}" dt="2023-06-25T09:24:07.579" v="6995" actId="13822"/>
          <ac:spMkLst>
            <pc:docMk/>
            <pc:sldMk cId="3155436153" sldId="390"/>
            <ac:spMk id="4" creationId="{1AEC33CC-42E0-1756-9FB7-ADE8B3BCAF7E}"/>
          </ac:spMkLst>
        </pc:spChg>
        <pc:spChg chg="add del">
          <ac:chgData name="Nguyễn Đoàn Xuân Bình" userId="e7663075-c39f-4d9d-a2ba-f0fc054c4526" providerId="ADAL" clId="{BD7F1A2F-1DAF-4C7E-A307-4050F7CDC324}" dt="2023-06-25T09:23:56.943" v="6992" actId="478"/>
          <ac:spMkLst>
            <pc:docMk/>
            <pc:sldMk cId="3155436153" sldId="390"/>
            <ac:spMk id="7" creationId="{BB239D27-1012-44E2-9E9A-8F4FA814B0A2}"/>
          </ac:spMkLst>
        </pc:spChg>
        <pc:spChg chg="del">
          <ac:chgData name="Nguyễn Đoàn Xuân Bình" userId="e7663075-c39f-4d9d-a2ba-f0fc054c4526" providerId="ADAL" clId="{BD7F1A2F-1DAF-4C7E-A307-4050F7CDC324}" dt="2023-06-25T09:23:54.040" v="6990" actId="478"/>
          <ac:spMkLst>
            <pc:docMk/>
            <pc:sldMk cId="3155436153" sldId="390"/>
            <ac:spMk id="8" creationId="{AFED3A8E-E574-044E-8037-E22C61EDDEFC}"/>
          </ac:spMkLst>
        </pc:spChg>
        <pc:spChg chg="add mod">
          <ac:chgData name="Nguyễn Đoàn Xuân Bình" userId="e7663075-c39f-4d9d-a2ba-f0fc054c4526" providerId="ADAL" clId="{BD7F1A2F-1DAF-4C7E-A307-4050F7CDC324}" dt="2023-06-25T09:24:47.867" v="7093" actId="255"/>
          <ac:spMkLst>
            <pc:docMk/>
            <pc:sldMk cId="3155436153" sldId="390"/>
            <ac:spMk id="10" creationId="{A505179D-4553-C6F4-1AD9-45DE6E1E257F}"/>
          </ac:spMkLst>
        </pc:spChg>
        <pc:spChg chg="del">
          <ac:chgData name="Nguyễn Đoàn Xuân Bình" userId="e7663075-c39f-4d9d-a2ba-f0fc054c4526" providerId="ADAL" clId="{BD7F1A2F-1DAF-4C7E-A307-4050F7CDC324}" dt="2023-06-25T09:23:58.605" v="6993" actId="478"/>
          <ac:spMkLst>
            <pc:docMk/>
            <pc:sldMk cId="3155436153" sldId="390"/>
            <ac:spMk id="14" creationId="{71B03F6A-AA85-AF30-EE38-2E9FCCDCE75D}"/>
          </ac:spMkLst>
        </pc:spChg>
      </pc:sldChg>
      <pc:sldChg chg="addSp delSp modSp add mod delAnim">
        <pc:chgData name="Nguyễn Đoàn Xuân Bình" userId="e7663075-c39f-4d9d-a2ba-f0fc054c4526" providerId="ADAL" clId="{BD7F1A2F-1DAF-4C7E-A307-4050F7CDC324}" dt="2023-06-25T09:26:27.558" v="7313" actId="1076"/>
        <pc:sldMkLst>
          <pc:docMk/>
          <pc:sldMk cId="26933356" sldId="391"/>
        </pc:sldMkLst>
        <pc:spChg chg="add mod">
          <ac:chgData name="Nguyễn Đoàn Xuân Bình" userId="e7663075-c39f-4d9d-a2ba-f0fc054c4526" providerId="ADAL" clId="{BD7F1A2F-1DAF-4C7E-A307-4050F7CDC324}" dt="2023-06-25T09:26:03.829" v="7233" actId="208"/>
          <ac:spMkLst>
            <pc:docMk/>
            <pc:sldMk cId="26933356" sldId="391"/>
            <ac:spMk id="7" creationId="{8A419C18-83D8-EA63-BE69-BA5FD0BDAB38}"/>
          </ac:spMkLst>
        </pc:spChg>
        <pc:spChg chg="del">
          <ac:chgData name="Nguyễn Đoàn Xuân Bình" userId="e7663075-c39f-4d9d-a2ba-f0fc054c4526" providerId="ADAL" clId="{BD7F1A2F-1DAF-4C7E-A307-4050F7CDC324}" dt="2023-06-25T09:25:47.792" v="7228" actId="478"/>
          <ac:spMkLst>
            <pc:docMk/>
            <pc:sldMk cId="26933356" sldId="391"/>
            <ac:spMk id="12" creationId="{9304AA9D-06D4-85A3-3346-0A142610EB3A}"/>
          </ac:spMkLst>
        </pc:spChg>
        <pc:spChg chg="mod">
          <ac:chgData name="Nguyễn Đoàn Xuân Bình" userId="e7663075-c39f-4d9d-a2ba-f0fc054c4526" providerId="ADAL" clId="{BD7F1A2F-1DAF-4C7E-A307-4050F7CDC324}" dt="2023-06-25T09:26:27.558" v="7313" actId="1076"/>
          <ac:spMkLst>
            <pc:docMk/>
            <pc:sldMk cId="26933356" sldId="391"/>
            <ac:spMk id="16" creationId="{C63C738F-AC63-E095-3C7E-A97BB477FB51}"/>
          </ac:spMkLst>
        </pc:spChg>
        <pc:spChg chg="mod">
          <ac:chgData name="Nguyễn Đoàn Xuân Bình" userId="e7663075-c39f-4d9d-a2ba-f0fc054c4526" providerId="ADAL" clId="{BD7F1A2F-1DAF-4C7E-A307-4050F7CDC324}" dt="2023-06-25T09:25:29.730" v="7227" actId="20577"/>
          <ac:spMkLst>
            <pc:docMk/>
            <pc:sldMk cId="26933356" sldId="391"/>
            <ac:spMk id="26" creationId="{43214F1C-318F-46FC-B8BE-1AC173A5AB27}"/>
          </ac:spMkLst>
        </pc:spChg>
      </pc:sldChg>
      <pc:sldChg chg="add">
        <pc:chgData name="Nguyễn Đoàn Xuân Bình" userId="e7663075-c39f-4d9d-a2ba-f0fc054c4526" providerId="ADAL" clId="{BD7F1A2F-1DAF-4C7E-A307-4050F7CDC324}" dt="2023-06-25T09:32:32.488" v="7926"/>
        <pc:sldMkLst>
          <pc:docMk/>
          <pc:sldMk cId="2581070432" sldId="392"/>
        </pc:sldMkLst>
      </pc:sldChg>
      <pc:sldChg chg="add">
        <pc:chgData name="Nguyễn Đoàn Xuân Bình" userId="e7663075-c39f-4d9d-a2ba-f0fc054c4526" providerId="ADAL" clId="{BD7F1A2F-1DAF-4C7E-A307-4050F7CDC324}" dt="2023-06-25T09:32:32.488" v="7926"/>
        <pc:sldMkLst>
          <pc:docMk/>
          <pc:sldMk cId="1164798636" sldId="393"/>
        </pc:sldMkLst>
      </pc:sldChg>
      <pc:sldChg chg="modSp add mod">
        <pc:chgData name="Nguyễn Đoàn Xuân Bình" userId="e7663075-c39f-4d9d-a2ba-f0fc054c4526" providerId="ADAL" clId="{BD7F1A2F-1DAF-4C7E-A307-4050F7CDC324}" dt="2023-06-25T09:33:21.832" v="7931" actId="1076"/>
        <pc:sldMkLst>
          <pc:docMk/>
          <pc:sldMk cId="188579839" sldId="394"/>
        </pc:sldMkLst>
        <pc:spChg chg="mod">
          <ac:chgData name="Nguyễn Đoàn Xuân Bình" userId="e7663075-c39f-4d9d-a2ba-f0fc054c4526" providerId="ADAL" clId="{BD7F1A2F-1DAF-4C7E-A307-4050F7CDC324}" dt="2023-06-25T09:33:21.832" v="7931" actId="1076"/>
          <ac:spMkLst>
            <pc:docMk/>
            <pc:sldMk cId="188579839" sldId="394"/>
            <ac:spMk id="3" creationId="{E738BA7D-5836-43A5-91A2-15AAF146F84D}"/>
          </ac:spMkLst>
        </pc:spChg>
      </pc:sldChg>
      <pc:sldChg chg="modSp add mod">
        <pc:chgData name="Nguyễn Đoàn Xuân Bình" userId="e7663075-c39f-4d9d-a2ba-f0fc054c4526" providerId="ADAL" clId="{BD7F1A2F-1DAF-4C7E-A307-4050F7CDC324}" dt="2023-06-25T09:34:20.902" v="7941" actId="207"/>
        <pc:sldMkLst>
          <pc:docMk/>
          <pc:sldMk cId="1150111630" sldId="395"/>
        </pc:sldMkLst>
        <pc:spChg chg="mod">
          <ac:chgData name="Nguyễn Đoàn Xuân Bình" userId="e7663075-c39f-4d9d-a2ba-f0fc054c4526" providerId="ADAL" clId="{BD7F1A2F-1DAF-4C7E-A307-4050F7CDC324}" dt="2023-06-25T09:34:20.902" v="7941" actId="207"/>
          <ac:spMkLst>
            <pc:docMk/>
            <pc:sldMk cId="1150111630" sldId="395"/>
            <ac:spMk id="3" creationId="{E738BA7D-5836-43A5-91A2-15AAF146F84D}"/>
          </ac:spMkLst>
        </pc:spChg>
      </pc:sldChg>
      <pc:sldChg chg="modSp add mod">
        <pc:chgData name="Nguyễn Đoàn Xuân Bình" userId="e7663075-c39f-4d9d-a2ba-f0fc054c4526" providerId="ADAL" clId="{BD7F1A2F-1DAF-4C7E-A307-4050F7CDC324}" dt="2023-06-25T09:34:47.369" v="7949" actId="1076"/>
        <pc:sldMkLst>
          <pc:docMk/>
          <pc:sldMk cId="3381538291" sldId="396"/>
        </pc:sldMkLst>
        <pc:spChg chg="mod">
          <ac:chgData name="Nguyễn Đoàn Xuân Bình" userId="e7663075-c39f-4d9d-a2ba-f0fc054c4526" providerId="ADAL" clId="{BD7F1A2F-1DAF-4C7E-A307-4050F7CDC324}" dt="2023-06-25T09:34:47.369" v="7949" actId="1076"/>
          <ac:spMkLst>
            <pc:docMk/>
            <pc:sldMk cId="3381538291" sldId="396"/>
            <ac:spMk id="3" creationId="{E738BA7D-5836-43A5-91A2-15AAF146F84D}"/>
          </ac:spMkLst>
        </pc:spChg>
      </pc:sldChg>
      <pc:sldChg chg="addSp modSp new mod modAnim">
        <pc:chgData name="Nguyễn Đoàn Xuân Bình" userId="e7663075-c39f-4d9d-a2ba-f0fc054c4526" providerId="ADAL" clId="{BD7F1A2F-1DAF-4C7E-A307-4050F7CDC324}" dt="2023-06-25T09:37:41.137" v="8026"/>
        <pc:sldMkLst>
          <pc:docMk/>
          <pc:sldMk cId="433310109" sldId="397"/>
        </pc:sldMkLst>
        <pc:picChg chg="add mod">
          <ac:chgData name="Nguyễn Đoàn Xuân Bình" userId="e7663075-c39f-4d9d-a2ba-f0fc054c4526" providerId="ADAL" clId="{BD7F1A2F-1DAF-4C7E-A307-4050F7CDC324}" dt="2023-06-25T09:37:41.137" v="8026"/>
          <ac:picMkLst>
            <pc:docMk/>
            <pc:sldMk cId="433310109" sldId="397"/>
            <ac:picMk id="2" creationId="{99F1BBA8-13C5-9399-9A92-492414E2D77D}"/>
          </ac:picMkLst>
        </pc:picChg>
      </pc:sldChg>
      <pc:sldChg chg="add">
        <pc:chgData name="Nguyễn Đoàn Xuân Bình" userId="e7663075-c39f-4d9d-a2ba-f0fc054c4526" providerId="ADAL" clId="{BD7F1A2F-1DAF-4C7E-A307-4050F7CDC324}" dt="2023-06-25T09:38:49.475" v="8039"/>
        <pc:sldMkLst>
          <pc:docMk/>
          <pc:sldMk cId="1840431602" sldId="398"/>
        </pc:sldMkLst>
      </pc:sldChg>
      <pc:sldMasterChg chg="delSp mod">
        <pc:chgData name="Nguyễn Đoàn Xuân Bình" userId="e7663075-c39f-4d9d-a2ba-f0fc054c4526" providerId="ADAL" clId="{BD7F1A2F-1DAF-4C7E-A307-4050F7CDC324}" dt="2023-06-25T07:47:57.560" v="3" actId="478"/>
        <pc:sldMasterMkLst>
          <pc:docMk/>
          <pc:sldMasterMk cId="3721455087" sldId="2147483660"/>
        </pc:sldMasterMkLst>
        <pc:spChg chg="del">
          <ac:chgData name="Nguyễn Đoàn Xuân Bình" userId="e7663075-c39f-4d9d-a2ba-f0fc054c4526" providerId="ADAL" clId="{BD7F1A2F-1DAF-4C7E-A307-4050F7CDC324}" dt="2023-06-25T07:47:57.560" v="3" actId="478"/>
          <ac:spMkLst>
            <pc:docMk/>
            <pc:sldMasterMk cId="3721455087" sldId="2147483660"/>
            <ac:spMk id="12" creationId="{472B0FE4-63FE-465A-B873-5C7B09E829C4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653CE-8CC7-4788-8E9B-1C5C685AA779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AE5D3-C600-465B-A97B-1507B40BD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90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20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2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AE5D3-C600-465B-A97B-1507B40BD3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3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77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AE5D3-C600-465B-A97B-1507B40BD3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4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AE5D3-C600-465B-A97B-1507B40BD3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2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AE5D3-C600-465B-A97B-1507B40BD3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88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AE5D3-C600-465B-A97B-1507B40BD3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08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6"/>
          <a:stretch/>
        </p:blipFill>
        <p:spPr>
          <a:xfrm>
            <a:off x="0" y="3832848"/>
            <a:ext cx="9144000" cy="13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7"/>
          <p:cNvSpPr/>
          <p:nvPr userDrawn="1"/>
        </p:nvSpPr>
        <p:spPr>
          <a:xfrm>
            <a:off x="5123543" y="2510971"/>
            <a:ext cx="2863456" cy="232230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9"/>
          <a:stretch/>
        </p:blipFill>
        <p:spPr>
          <a:xfrm>
            <a:off x="6613021" y="0"/>
            <a:ext cx="2530978" cy="5143500"/>
          </a:xfrm>
          <a:prstGeom prst="rect">
            <a:avLst/>
          </a:prstGeom>
        </p:spPr>
      </p:pic>
      <p:sp>
        <p:nvSpPr>
          <p:cNvPr id="9" name="椭圆 7"/>
          <p:cNvSpPr/>
          <p:nvPr userDrawn="1"/>
        </p:nvSpPr>
        <p:spPr>
          <a:xfrm>
            <a:off x="195312" y="3913250"/>
            <a:ext cx="4783088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7"/>
          <p:cNvSpPr/>
          <p:nvPr userDrawn="1"/>
        </p:nvSpPr>
        <p:spPr>
          <a:xfrm>
            <a:off x="0" y="1799771"/>
            <a:ext cx="3672114" cy="304800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2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1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0" y="2052457"/>
            <a:ext cx="4862286" cy="254734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 userDrawn="1"/>
        </p:nvSpPr>
        <p:spPr>
          <a:xfrm>
            <a:off x="1214462" y="4249546"/>
            <a:ext cx="2868906" cy="529231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  <a:gd name="connsiteX0" fmla="*/ 5649 w 4375069"/>
              <a:gd name="connsiteY0" fmla="*/ 253964 h 529231"/>
              <a:gd name="connsiteX1" fmla="*/ 1348220 w 4375069"/>
              <a:gd name="connsiteY1" fmla="*/ 51278 h 529231"/>
              <a:gd name="connsiteX2" fmla="*/ 3082677 w 4375069"/>
              <a:gd name="connsiteY2" fmla="*/ 21220 h 529231"/>
              <a:gd name="connsiteX3" fmla="*/ 4374449 w 4375069"/>
              <a:gd name="connsiteY3" fmla="*/ 253964 h 529231"/>
              <a:gd name="connsiteX4" fmla="*/ 3238823 w 4375069"/>
              <a:gd name="connsiteY4" fmla="*/ 453082 h 529231"/>
              <a:gd name="connsiteX5" fmla="*/ 2190049 w 4375069"/>
              <a:gd name="connsiteY5" fmla="*/ 529222 h 529231"/>
              <a:gd name="connsiteX6" fmla="*/ 920049 w 4375069"/>
              <a:gd name="connsiteY6" fmla="*/ 456650 h 529231"/>
              <a:gd name="connsiteX7" fmla="*/ 5649 w 4375069"/>
              <a:gd name="connsiteY7" fmla="*/ 253964 h 5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069" h="529231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348425" y="181987"/>
                  <a:pt x="4374449" y="253964"/>
                </a:cubicBezTo>
                <a:cubicBezTo>
                  <a:pt x="4400473" y="325941"/>
                  <a:pt x="3602890" y="407206"/>
                  <a:pt x="3238823" y="453082"/>
                </a:cubicBezTo>
                <a:cubicBezTo>
                  <a:pt x="2874756" y="498958"/>
                  <a:pt x="2576511" y="528627"/>
                  <a:pt x="2190049" y="529222"/>
                </a:cubicBezTo>
                <a:cubicBezTo>
                  <a:pt x="1803587" y="529817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 userDrawn="1"/>
        </p:nvSpPr>
        <p:spPr>
          <a:xfrm>
            <a:off x="4738283" y="2287650"/>
            <a:ext cx="4382577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/>
          <a:stretch/>
        </p:blipFill>
        <p:spPr>
          <a:xfrm>
            <a:off x="1" y="0"/>
            <a:ext cx="299499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4" y="1865170"/>
            <a:ext cx="583480" cy="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31"/>
          <p:cNvSpPr/>
          <p:nvPr userDrawn="1"/>
        </p:nvSpPr>
        <p:spPr>
          <a:xfrm>
            <a:off x="3048671" y="3889831"/>
            <a:ext cx="2943219" cy="210904"/>
          </a:xfrm>
          <a:custGeom>
            <a:avLst/>
            <a:gdLst>
              <a:gd name="connsiteX0" fmla="*/ 0 w 2943219"/>
              <a:gd name="connsiteY0" fmla="*/ 0 h 210904"/>
              <a:gd name="connsiteX1" fmla="*/ 2943219 w 2943219"/>
              <a:gd name="connsiteY1" fmla="*/ 0 h 210904"/>
              <a:gd name="connsiteX2" fmla="*/ 2943219 w 2943219"/>
              <a:gd name="connsiteY2" fmla="*/ 210904 h 210904"/>
              <a:gd name="connsiteX3" fmla="*/ 0 w 2943219"/>
              <a:gd name="connsiteY3" fmla="*/ 210904 h 210904"/>
              <a:gd name="connsiteX4" fmla="*/ 0 w 2943219"/>
              <a:gd name="connsiteY4" fmla="*/ 0 h 210904"/>
              <a:gd name="connsiteX0" fmla="*/ 0 w 2943219"/>
              <a:gd name="connsiteY0" fmla="*/ 0 h 210904"/>
              <a:gd name="connsiteX1" fmla="*/ 2290076 w 2943219"/>
              <a:gd name="connsiteY1" fmla="*/ 58057 h 210904"/>
              <a:gd name="connsiteX2" fmla="*/ 2943219 w 2943219"/>
              <a:gd name="connsiteY2" fmla="*/ 210904 h 210904"/>
              <a:gd name="connsiteX3" fmla="*/ 0 w 2943219"/>
              <a:gd name="connsiteY3" fmla="*/ 210904 h 210904"/>
              <a:gd name="connsiteX4" fmla="*/ 0 w 2943219"/>
              <a:gd name="connsiteY4" fmla="*/ 0 h 210904"/>
              <a:gd name="connsiteX0" fmla="*/ 0 w 2943219"/>
              <a:gd name="connsiteY0" fmla="*/ 0 h 210904"/>
              <a:gd name="connsiteX1" fmla="*/ 2290076 w 2943219"/>
              <a:gd name="connsiteY1" fmla="*/ 58057 h 210904"/>
              <a:gd name="connsiteX2" fmla="*/ 2943219 w 2943219"/>
              <a:gd name="connsiteY2" fmla="*/ 210904 h 210904"/>
              <a:gd name="connsiteX3" fmla="*/ 508000 w 2943219"/>
              <a:gd name="connsiteY3" fmla="*/ 181875 h 210904"/>
              <a:gd name="connsiteX4" fmla="*/ 0 w 2943219"/>
              <a:gd name="connsiteY4" fmla="*/ 0 h 2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19" h="210904">
                <a:moveTo>
                  <a:pt x="0" y="0"/>
                </a:moveTo>
                <a:lnTo>
                  <a:pt x="2290076" y="58057"/>
                </a:lnTo>
                <a:lnTo>
                  <a:pt x="2943219" y="210904"/>
                </a:lnTo>
                <a:lnTo>
                  <a:pt x="508000" y="181875"/>
                </a:lnTo>
                <a:lnTo>
                  <a:pt x="0" y="0"/>
                </a:lnTo>
                <a:close/>
              </a:path>
            </a:pathLst>
          </a:custGeom>
          <a:solidFill>
            <a:srgbClr val="00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b="51421"/>
          <a:stretch/>
        </p:blipFill>
        <p:spPr>
          <a:xfrm>
            <a:off x="-29029" y="4282788"/>
            <a:ext cx="9173029" cy="8552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6"/>
          <a:stretch/>
        </p:blipFill>
        <p:spPr>
          <a:xfrm>
            <a:off x="35307" y="59369"/>
            <a:ext cx="333829" cy="4362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664127" y="2575592"/>
            <a:ext cx="300684" cy="390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062782" y="591529"/>
            <a:ext cx="377372" cy="5911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0" y="1679490"/>
            <a:ext cx="583480" cy="5422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4" y="343181"/>
            <a:ext cx="485178" cy="419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1" y="4117979"/>
            <a:ext cx="827372" cy="10353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6"/>
          <a:stretch/>
        </p:blipFill>
        <p:spPr>
          <a:xfrm>
            <a:off x="-11160" y="-14515"/>
            <a:ext cx="3699539" cy="390649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/>
          <a:stretch/>
        </p:blipFill>
        <p:spPr>
          <a:xfrm>
            <a:off x="5521460" y="-14515"/>
            <a:ext cx="3611362" cy="390649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3" y="742302"/>
            <a:ext cx="3980043" cy="334400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6" y="303032"/>
            <a:ext cx="453793" cy="4217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7" y="4378797"/>
            <a:ext cx="1450273" cy="9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2206170"/>
            <a:ext cx="9143999" cy="2937330"/>
          </a:xfrm>
          <a:custGeom>
            <a:avLst/>
            <a:gdLst>
              <a:gd name="connsiteX0" fmla="*/ 4775200 w 9143999"/>
              <a:gd name="connsiteY0" fmla="*/ 0 h 2937330"/>
              <a:gd name="connsiteX1" fmla="*/ 9120006 w 9143999"/>
              <a:gd name="connsiteY1" fmla="*/ 943884 h 2937330"/>
              <a:gd name="connsiteX2" fmla="*/ 9143999 w 9143999"/>
              <a:gd name="connsiteY2" fmla="*/ 960021 h 2937330"/>
              <a:gd name="connsiteX3" fmla="*/ 9143999 w 9143999"/>
              <a:gd name="connsiteY3" fmla="*/ 2937330 h 2937330"/>
              <a:gd name="connsiteX4" fmla="*/ 0 w 9143999"/>
              <a:gd name="connsiteY4" fmla="*/ 2937330 h 2937330"/>
              <a:gd name="connsiteX5" fmla="*/ 0 w 9143999"/>
              <a:gd name="connsiteY5" fmla="*/ 1262842 h 2937330"/>
              <a:gd name="connsiteX6" fmla="*/ 167941 w 9143999"/>
              <a:gd name="connsiteY6" fmla="*/ 1120398 h 2937330"/>
              <a:gd name="connsiteX7" fmla="*/ 4775200 w 9143999"/>
              <a:gd name="connsiteY7" fmla="*/ 0 h 293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937330">
                <a:moveTo>
                  <a:pt x="4775200" y="0"/>
                </a:moveTo>
                <a:cubicBezTo>
                  <a:pt x="6583815" y="0"/>
                  <a:pt x="8178402" y="374412"/>
                  <a:pt x="9120006" y="943884"/>
                </a:cubicBezTo>
                <a:lnTo>
                  <a:pt x="9143999" y="960021"/>
                </a:lnTo>
                <a:lnTo>
                  <a:pt x="9143999" y="2937330"/>
                </a:lnTo>
                <a:lnTo>
                  <a:pt x="0" y="2937330"/>
                </a:lnTo>
                <a:lnTo>
                  <a:pt x="0" y="1262842"/>
                </a:lnTo>
                <a:lnTo>
                  <a:pt x="167941" y="1120398"/>
                </a:lnTo>
                <a:cubicBezTo>
                  <a:pt x="1055221" y="453039"/>
                  <a:pt x="2785724" y="0"/>
                  <a:pt x="4775200" y="0"/>
                </a:cubicBezTo>
                <a:close/>
              </a:path>
            </a:pathLst>
          </a:custGeom>
          <a:solidFill>
            <a:srgbClr val="007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31"/>
          <p:cNvSpPr/>
          <p:nvPr userDrawn="1"/>
        </p:nvSpPr>
        <p:spPr>
          <a:xfrm rot="173838">
            <a:off x="4043693" y="3141457"/>
            <a:ext cx="4949681" cy="406896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  <a:gd name="connsiteX0" fmla="*/ 38 w 3628610"/>
              <a:gd name="connsiteY0" fmla="*/ 334791 h 559913"/>
              <a:gd name="connsiteX1" fmla="*/ 827352 w 3628610"/>
              <a:gd name="connsiteY1" fmla="*/ 90610 h 559913"/>
              <a:gd name="connsiteX2" fmla="*/ 1814324 w 3628610"/>
              <a:gd name="connsiteY2" fmla="*/ 12776 h 559913"/>
              <a:gd name="connsiteX3" fmla="*/ 3628610 w 3628610"/>
              <a:gd name="connsiteY3" fmla="*/ 334791 h 559913"/>
              <a:gd name="connsiteX4" fmla="*/ 1799810 w 3628610"/>
              <a:gd name="connsiteY4" fmla="*/ 555206 h 559913"/>
              <a:gd name="connsiteX5" fmla="*/ 858491 w 3628610"/>
              <a:gd name="connsiteY5" fmla="*/ 465450 h 559913"/>
              <a:gd name="connsiteX6" fmla="*/ 38 w 3628610"/>
              <a:gd name="connsiteY6" fmla="*/ 334791 h 559913"/>
              <a:gd name="connsiteX0" fmla="*/ 38 w 3628610"/>
              <a:gd name="connsiteY0" fmla="*/ 334791 h 522687"/>
              <a:gd name="connsiteX1" fmla="*/ 827352 w 3628610"/>
              <a:gd name="connsiteY1" fmla="*/ 90610 h 522687"/>
              <a:gd name="connsiteX2" fmla="*/ 1814324 w 3628610"/>
              <a:gd name="connsiteY2" fmla="*/ 12776 h 522687"/>
              <a:gd name="connsiteX3" fmla="*/ 3628610 w 3628610"/>
              <a:gd name="connsiteY3" fmla="*/ 334791 h 522687"/>
              <a:gd name="connsiteX4" fmla="*/ 1851868 w 3628610"/>
              <a:gd name="connsiteY4" fmla="*/ 513252 h 522687"/>
              <a:gd name="connsiteX5" fmla="*/ 858491 w 3628610"/>
              <a:gd name="connsiteY5" fmla="*/ 465450 h 522687"/>
              <a:gd name="connsiteX6" fmla="*/ 38 w 3628610"/>
              <a:gd name="connsiteY6" fmla="*/ 334791 h 52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610" h="522687">
                <a:moveTo>
                  <a:pt x="38" y="334791"/>
                </a:moveTo>
                <a:cubicBezTo>
                  <a:pt x="-5152" y="272318"/>
                  <a:pt x="524971" y="144279"/>
                  <a:pt x="827352" y="90610"/>
                </a:cubicBezTo>
                <a:cubicBezTo>
                  <a:pt x="1129733" y="36941"/>
                  <a:pt x="1347448" y="-27921"/>
                  <a:pt x="1814324" y="12776"/>
                </a:cubicBezTo>
                <a:cubicBezTo>
                  <a:pt x="2281200" y="53473"/>
                  <a:pt x="3628610" y="156947"/>
                  <a:pt x="3628610" y="334791"/>
                </a:cubicBezTo>
                <a:cubicBezTo>
                  <a:pt x="3628610" y="512635"/>
                  <a:pt x="2313554" y="491476"/>
                  <a:pt x="1851868" y="513252"/>
                </a:cubicBezTo>
                <a:cubicBezTo>
                  <a:pt x="1390182" y="535028"/>
                  <a:pt x="1160872" y="519119"/>
                  <a:pt x="858491" y="465450"/>
                </a:cubicBezTo>
                <a:cubicBezTo>
                  <a:pt x="556110" y="411781"/>
                  <a:pt x="5228" y="397264"/>
                  <a:pt x="38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31"/>
          <p:cNvSpPr/>
          <p:nvPr userDrawn="1"/>
        </p:nvSpPr>
        <p:spPr>
          <a:xfrm rot="21349579">
            <a:off x="78898" y="3506793"/>
            <a:ext cx="3628773" cy="353317"/>
          </a:xfrm>
          <a:custGeom>
            <a:avLst/>
            <a:gdLst>
              <a:gd name="connsiteX0" fmla="*/ 0 w 3628571"/>
              <a:gd name="connsiteY0" fmla="*/ 322015 h 644029"/>
              <a:gd name="connsiteX1" fmla="*/ 1814286 w 3628571"/>
              <a:gd name="connsiteY1" fmla="*/ 0 h 644029"/>
              <a:gd name="connsiteX2" fmla="*/ 3628572 w 3628571"/>
              <a:gd name="connsiteY2" fmla="*/ 322015 h 644029"/>
              <a:gd name="connsiteX3" fmla="*/ 1814286 w 3628571"/>
              <a:gd name="connsiteY3" fmla="*/ 644030 h 644029"/>
              <a:gd name="connsiteX4" fmla="*/ 0 w 3628571"/>
              <a:gd name="connsiteY4" fmla="*/ 322015 h 644029"/>
              <a:gd name="connsiteX0" fmla="*/ 25010 w 3653582"/>
              <a:gd name="connsiteY0" fmla="*/ 334791 h 656806"/>
              <a:gd name="connsiteX1" fmla="*/ 852324 w 3653582"/>
              <a:gd name="connsiteY1" fmla="*/ 90610 h 656806"/>
              <a:gd name="connsiteX2" fmla="*/ 1839296 w 3653582"/>
              <a:gd name="connsiteY2" fmla="*/ 12776 h 656806"/>
              <a:gd name="connsiteX3" fmla="*/ 3653582 w 3653582"/>
              <a:gd name="connsiteY3" fmla="*/ 334791 h 656806"/>
              <a:gd name="connsiteX4" fmla="*/ 1839296 w 3653582"/>
              <a:gd name="connsiteY4" fmla="*/ 656806 h 656806"/>
              <a:gd name="connsiteX5" fmla="*/ 25010 w 3653582"/>
              <a:gd name="connsiteY5" fmla="*/ 334791 h 656806"/>
              <a:gd name="connsiteX0" fmla="*/ 25010 w 3653582"/>
              <a:gd name="connsiteY0" fmla="*/ 334791 h 683177"/>
              <a:gd name="connsiteX1" fmla="*/ 852324 w 3653582"/>
              <a:gd name="connsiteY1" fmla="*/ 90610 h 683177"/>
              <a:gd name="connsiteX2" fmla="*/ 1839296 w 3653582"/>
              <a:gd name="connsiteY2" fmla="*/ 12776 h 683177"/>
              <a:gd name="connsiteX3" fmla="*/ 3653582 w 3653582"/>
              <a:gd name="connsiteY3" fmla="*/ 334791 h 683177"/>
              <a:gd name="connsiteX4" fmla="*/ 1839296 w 3653582"/>
              <a:gd name="connsiteY4" fmla="*/ 656806 h 683177"/>
              <a:gd name="connsiteX5" fmla="*/ 924895 w 3653582"/>
              <a:gd name="connsiteY5" fmla="*/ 627638 h 683177"/>
              <a:gd name="connsiteX6" fmla="*/ 25010 w 3653582"/>
              <a:gd name="connsiteY6" fmla="*/ 334791 h 683177"/>
              <a:gd name="connsiteX0" fmla="*/ 25010 w 3653582"/>
              <a:gd name="connsiteY0" fmla="*/ 334791 h 645853"/>
              <a:gd name="connsiteX1" fmla="*/ 852324 w 3653582"/>
              <a:gd name="connsiteY1" fmla="*/ 90610 h 645853"/>
              <a:gd name="connsiteX2" fmla="*/ 1839296 w 3653582"/>
              <a:gd name="connsiteY2" fmla="*/ 12776 h 645853"/>
              <a:gd name="connsiteX3" fmla="*/ 3653582 w 3653582"/>
              <a:gd name="connsiteY3" fmla="*/ 334791 h 645853"/>
              <a:gd name="connsiteX4" fmla="*/ 1824782 w 3653582"/>
              <a:gd name="connsiteY4" fmla="*/ 555206 h 645853"/>
              <a:gd name="connsiteX5" fmla="*/ 924895 w 3653582"/>
              <a:gd name="connsiteY5" fmla="*/ 627638 h 645853"/>
              <a:gd name="connsiteX6" fmla="*/ 25010 w 3653582"/>
              <a:gd name="connsiteY6" fmla="*/ 334791 h 645853"/>
              <a:gd name="connsiteX0" fmla="*/ 201 w 3628773"/>
              <a:gd name="connsiteY0" fmla="*/ 334791 h 556824"/>
              <a:gd name="connsiteX1" fmla="*/ 827515 w 3628773"/>
              <a:gd name="connsiteY1" fmla="*/ 90610 h 556824"/>
              <a:gd name="connsiteX2" fmla="*/ 1814487 w 3628773"/>
              <a:gd name="connsiteY2" fmla="*/ 12776 h 556824"/>
              <a:gd name="connsiteX3" fmla="*/ 3628773 w 3628773"/>
              <a:gd name="connsiteY3" fmla="*/ 334791 h 556824"/>
              <a:gd name="connsiteX4" fmla="*/ 1799973 w 3628773"/>
              <a:gd name="connsiteY4" fmla="*/ 555206 h 556824"/>
              <a:gd name="connsiteX5" fmla="*/ 900086 w 3628773"/>
              <a:gd name="connsiteY5" fmla="*/ 424438 h 556824"/>
              <a:gd name="connsiteX6" fmla="*/ 201 w 3628773"/>
              <a:gd name="connsiteY6" fmla="*/ 334791 h 55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8773" h="556824">
                <a:moveTo>
                  <a:pt x="201" y="334791"/>
                </a:moveTo>
                <a:cubicBezTo>
                  <a:pt x="-11894" y="279153"/>
                  <a:pt x="525134" y="144279"/>
                  <a:pt x="827515" y="90610"/>
                </a:cubicBezTo>
                <a:cubicBezTo>
                  <a:pt x="1129896" y="36941"/>
                  <a:pt x="1347611" y="-27921"/>
                  <a:pt x="1814487" y="12776"/>
                </a:cubicBezTo>
                <a:cubicBezTo>
                  <a:pt x="2281363" y="53473"/>
                  <a:pt x="3628773" y="156947"/>
                  <a:pt x="3628773" y="334791"/>
                </a:cubicBezTo>
                <a:cubicBezTo>
                  <a:pt x="3628773" y="512635"/>
                  <a:pt x="2254754" y="540265"/>
                  <a:pt x="1799973" y="555206"/>
                </a:cubicBezTo>
                <a:cubicBezTo>
                  <a:pt x="1345192" y="570147"/>
                  <a:pt x="1202467" y="478107"/>
                  <a:pt x="900086" y="424438"/>
                </a:cubicBezTo>
                <a:cubicBezTo>
                  <a:pt x="597705" y="370769"/>
                  <a:pt x="12296" y="390429"/>
                  <a:pt x="201" y="334791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b="51421"/>
          <a:stretch/>
        </p:blipFill>
        <p:spPr>
          <a:xfrm>
            <a:off x="-29029" y="4282788"/>
            <a:ext cx="9173029" cy="8552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7" y="4284915"/>
            <a:ext cx="1450273" cy="9946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4" y="343181"/>
            <a:ext cx="485178" cy="419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6"/>
          <a:stretch/>
        </p:blipFill>
        <p:spPr>
          <a:xfrm>
            <a:off x="-11160" y="-14515"/>
            <a:ext cx="3699539" cy="390649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/>
          <a:stretch/>
        </p:blipFill>
        <p:spPr>
          <a:xfrm>
            <a:off x="5521460" y="-14515"/>
            <a:ext cx="3611362" cy="390649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6" y="303032"/>
            <a:ext cx="453793" cy="421706"/>
          </a:xfrm>
          <a:prstGeom prst="rect">
            <a:avLst/>
          </a:prstGeom>
        </p:spPr>
      </p:pic>
      <p:grpSp>
        <p:nvGrpSpPr>
          <p:cNvPr id="41" name="组合 40"/>
          <p:cNvGrpSpPr/>
          <p:nvPr userDrawn="1"/>
        </p:nvGrpSpPr>
        <p:grpSpPr>
          <a:xfrm>
            <a:off x="969668" y="373576"/>
            <a:ext cx="7261958" cy="3877894"/>
            <a:chOff x="1285667" y="461979"/>
            <a:chExt cx="6526134" cy="3241723"/>
          </a:xfrm>
        </p:grpSpPr>
        <p:sp>
          <p:nvSpPr>
            <p:cNvPr id="42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1" y="4117979"/>
            <a:ext cx="827372" cy="10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F3E334-56AF-4BCC-88DF-85792571A0C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362C9-3C80-4473-895F-A02DAA9200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0" y="2052457"/>
            <a:ext cx="4862286" cy="254734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7"/>
          <p:cNvSpPr/>
          <p:nvPr userDrawn="1"/>
        </p:nvSpPr>
        <p:spPr>
          <a:xfrm>
            <a:off x="1214462" y="4249546"/>
            <a:ext cx="2868906" cy="529231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  <a:gd name="connsiteX0" fmla="*/ 5649 w 4375069"/>
              <a:gd name="connsiteY0" fmla="*/ 253964 h 529231"/>
              <a:gd name="connsiteX1" fmla="*/ 1348220 w 4375069"/>
              <a:gd name="connsiteY1" fmla="*/ 51278 h 529231"/>
              <a:gd name="connsiteX2" fmla="*/ 3082677 w 4375069"/>
              <a:gd name="connsiteY2" fmla="*/ 21220 h 529231"/>
              <a:gd name="connsiteX3" fmla="*/ 4374449 w 4375069"/>
              <a:gd name="connsiteY3" fmla="*/ 253964 h 529231"/>
              <a:gd name="connsiteX4" fmla="*/ 3238823 w 4375069"/>
              <a:gd name="connsiteY4" fmla="*/ 453082 h 529231"/>
              <a:gd name="connsiteX5" fmla="*/ 2190049 w 4375069"/>
              <a:gd name="connsiteY5" fmla="*/ 529222 h 529231"/>
              <a:gd name="connsiteX6" fmla="*/ 920049 w 4375069"/>
              <a:gd name="connsiteY6" fmla="*/ 456650 h 529231"/>
              <a:gd name="connsiteX7" fmla="*/ 5649 w 4375069"/>
              <a:gd name="connsiteY7" fmla="*/ 253964 h 52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069" h="529231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348425" y="181987"/>
                  <a:pt x="4374449" y="253964"/>
                </a:cubicBezTo>
                <a:cubicBezTo>
                  <a:pt x="4400473" y="325941"/>
                  <a:pt x="3602890" y="407206"/>
                  <a:pt x="3238823" y="453082"/>
                </a:cubicBezTo>
                <a:cubicBezTo>
                  <a:pt x="2874756" y="498958"/>
                  <a:pt x="2576511" y="528627"/>
                  <a:pt x="2190049" y="529222"/>
                </a:cubicBezTo>
                <a:cubicBezTo>
                  <a:pt x="1803587" y="529817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7"/>
          <p:cNvSpPr/>
          <p:nvPr userDrawn="1"/>
        </p:nvSpPr>
        <p:spPr>
          <a:xfrm>
            <a:off x="4738283" y="2287650"/>
            <a:ext cx="4382577" cy="539052"/>
          </a:xfrm>
          <a:custGeom>
            <a:avLst/>
            <a:gdLst>
              <a:gd name="connsiteX0" fmla="*/ 0 w 4368800"/>
              <a:gd name="connsiteY0" fmla="*/ 275258 h 550515"/>
              <a:gd name="connsiteX1" fmla="*/ 2184400 w 4368800"/>
              <a:gd name="connsiteY1" fmla="*/ 0 h 550515"/>
              <a:gd name="connsiteX2" fmla="*/ 4368800 w 4368800"/>
              <a:gd name="connsiteY2" fmla="*/ 275258 h 550515"/>
              <a:gd name="connsiteX3" fmla="*/ 2184400 w 4368800"/>
              <a:gd name="connsiteY3" fmla="*/ 550516 h 550515"/>
              <a:gd name="connsiteX4" fmla="*/ 0 w 4368800"/>
              <a:gd name="connsiteY4" fmla="*/ 275258 h 550515"/>
              <a:gd name="connsiteX0" fmla="*/ 36512 w 4405312"/>
              <a:gd name="connsiteY0" fmla="*/ 275258 h 560346"/>
              <a:gd name="connsiteX1" fmla="*/ 2220912 w 4405312"/>
              <a:gd name="connsiteY1" fmla="*/ 0 h 560346"/>
              <a:gd name="connsiteX2" fmla="*/ 4405312 w 4405312"/>
              <a:gd name="connsiteY2" fmla="*/ 275258 h 560346"/>
              <a:gd name="connsiteX3" fmla="*/ 2220912 w 4405312"/>
              <a:gd name="connsiteY3" fmla="*/ 550516 h 560346"/>
              <a:gd name="connsiteX4" fmla="*/ 950912 w 4405312"/>
              <a:gd name="connsiteY4" fmla="*/ 477944 h 560346"/>
              <a:gd name="connsiteX5" fmla="*/ 36512 w 4405312"/>
              <a:gd name="connsiteY5" fmla="*/ 275258 h 560346"/>
              <a:gd name="connsiteX0" fmla="*/ 36512 w 4412048"/>
              <a:gd name="connsiteY0" fmla="*/ 291852 h 576940"/>
              <a:gd name="connsiteX1" fmla="*/ 2220912 w 4412048"/>
              <a:gd name="connsiteY1" fmla="*/ 16594 h 576940"/>
              <a:gd name="connsiteX2" fmla="*/ 2881312 w 4412048"/>
              <a:gd name="connsiteY2" fmla="*/ 59108 h 576940"/>
              <a:gd name="connsiteX3" fmla="*/ 4405312 w 4412048"/>
              <a:gd name="connsiteY3" fmla="*/ 291852 h 576940"/>
              <a:gd name="connsiteX4" fmla="*/ 2220912 w 4412048"/>
              <a:gd name="connsiteY4" fmla="*/ 567110 h 576940"/>
              <a:gd name="connsiteX5" fmla="*/ 950912 w 4412048"/>
              <a:gd name="connsiteY5" fmla="*/ 494538 h 576940"/>
              <a:gd name="connsiteX6" fmla="*/ 36512 w 4412048"/>
              <a:gd name="connsiteY6" fmla="*/ 291852 h 576940"/>
              <a:gd name="connsiteX0" fmla="*/ 36512 w 4413440"/>
              <a:gd name="connsiteY0" fmla="*/ 291852 h 576940"/>
              <a:gd name="connsiteX1" fmla="*/ 2220912 w 4413440"/>
              <a:gd name="connsiteY1" fmla="*/ 16594 h 576940"/>
              <a:gd name="connsiteX2" fmla="*/ 3113540 w 4413440"/>
              <a:gd name="connsiteY2" fmla="*/ 59108 h 576940"/>
              <a:gd name="connsiteX3" fmla="*/ 4405312 w 4413440"/>
              <a:gd name="connsiteY3" fmla="*/ 291852 h 576940"/>
              <a:gd name="connsiteX4" fmla="*/ 2220912 w 4413440"/>
              <a:gd name="connsiteY4" fmla="*/ 567110 h 576940"/>
              <a:gd name="connsiteX5" fmla="*/ 950912 w 4413440"/>
              <a:gd name="connsiteY5" fmla="*/ 494538 h 576940"/>
              <a:gd name="connsiteX6" fmla="*/ 36512 w 4413440"/>
              <a:gd name="connsiteY6" fmla="*/ 291852 h 576940"/>
              <a:gd name="connsiteX0" fmla="*/ 5649 w 4382577"/>
              <a:gd name="connsiteY0" fmla="*/ 253964 h 539052"/>
              <a:gd name="connsiteX1" fmla="*/ 1348220 w 4382577"/>
              <a:gd name="connsiteY1" fmla="*/ 51278 h 539052"/>
              <a:gd name="connsiteX2" fmla="*/ 3082677 w 4382577"/>
              <a:gd name="connsiteY2" fmla="*/ 21220 h 539052"/>
              <a:gd name="connsiteX3" fmla="*/ 4374449 w 4382577"/>
              <a:gd name="connsiteY3" fmla="*/ 253964 h 539052"/>
              <a:gd name="connsiteX4" fmla="*/ 2190049 w 4382577"/>
              <a:gd name="connsiteY4" fmla="*/ 529222 h 539052"/>
              <a:gd name="connsiteX5" fmla="*/ 920049 w 4382577"/>
              <a:gd name="connsiteY5" fmla="*/ 456650 h 539052"/>
              <a:gd name="connsiteX6" fmla="*/ 5649 w 4382577"/>
              <a:gd name="connsiteY6" fmla="*/ 253964 h 5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2577" h="539052">
                <a:moveTo>
                  <a:pt x="5649" y="253964"/>
                </a:moveTo>
                <a:cubicBezTo>
                  <a:pt x="77011" y="186402"/>
                  <a:pt x="835382" y="90069"/>
                  <a:pt x="1348220" y="51278"/>
                </a:cubicBezTo>
                <a:cubicBezTo>
                  <a:pt x="1861058" y="12487"/>
                  <a:pt x="2718610" y="-24656"/>
                  <a:pt x="3082677" y="21220"/>
                </a:cubicBezTo>
                <a:cubicBezTo>
                  <a:pt x="3446744" y="67096"/>
                  <a:pt x="4484516" y="169297"/>
                  <a:pt x="4374449" y="253964"/>
                </a:cubicBezTo>
                <a:cubicBezTo>
                  <a:pt x="4264382" y="338631"/>
                  <a:pt x="2765782" y="495441"/>
                  <a:pt x="2190049" y="529222"/>
                </a:cubicBezTo>
                <a:cubicBezTo>
                  <a:pt x="1614316" y="563003"/>
                  <a:pt x="1284116" y="502526"/>
                  <a:pt x="920049" y="456650"/>
                </a:cubicBezTo>
                <a:cubicBezTo>
                  <a:pt x="555982" y="410774"/>
                  <a:pt x="-65713" y="321526"/>
                  <a:pt x="5649" y="253964"/>
                </a:cubicBezTo>
                <a:close/>
              </a:path>
            </a:pathLst>
          </a:custGeom>
          <a:solidFill>
            <a:srgbClr val="00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/>
          <a:stretch/>
        </p:blipFill>
        <p:spPr>
          <a:xfrm>
            <a:off x="0" y="0"/>
            <a:ext cx="2559574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" y="1865170"/>
            <a:ext cx="583480" cy="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72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0.xml"/><Relationship Id="rId47" Type="http://schemas.openxmlformats.org/officeDocument/2006/relationships/image" Target="../media/image6.png"/><Relationship Id="rId50" Type="http://schemas.openxmlformats.org/officeDocument/2006/relationships/image" Target="../media/image9.png"/><Relationship Id="rId55" Type="http://schemas.openxmlformats.org/officeDocument/2006/relationships/image" Target="../media/image18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audio" Target="../media/media1.mp3"/><Relationship Id="rId54" Type="http://schemas.openxmlformats.org/officeDocument/2006/relationships/image" Target="../media/image12.png"/><Relationship Id="rId62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microsoft.com/office/2007/relationships/media" Target="../media/media1.mp3"/><Relationship Id="rId45" Type="http://schemas.openxmlformats.org/officeDocument/2006/relationships/image" Target="../media/image4.png"/><Relationship Id="rId53" Type="http://schemas.openxmlformats.org/officeDocument/2006/relationships/image" Target="../media/image3.png"/><Relationship Id="rId58" Type="http://schemas.openxmlformats.org/officeDocument/2006/relationships/image" Target="../media/image2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8.png"/><Relationship Id="rId57" Type="http://schemas.openxmlformats.org/officeDocument/2006/relationships/image" Target="../media/image20.png"/><Relationship Id="rId61" Type="http://schemas.openxmlformats.org/officeDocument/2006/relationships/image" Target="../media/image2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notesSlide" Target="../notesSlides/notesSlide1.xml"/><Relationship Id="rId52" Type="http://schemas.openxmlformats.org/officeDocument/2006/relationships/image" Target="../media/image11.png"/><Relationship Id="rId60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slideLayout" Target="../slideLayouts/slideLayout1.xml"/><Relationship Id="rId48" Type="http://schemas.openxmlformats.org/officeDocument/2006/relationships/image" Target="../media/image7.png"/><Relationship Id="rId56" Type="http://schemas.openxmlformats.org/officeDocument/2006/relationships/image" Target="../media/image19.png"/><Relationship Id="rId8" Type="http://schemas.openxmlformats.org/officeDocument/2006/relationships/tags" Target="../tags/tag8.xml"/><Relationship Id="rId51" Type="http://schemas.openxmlformats.org/officeDocument/2006/relationships/image" Target="../media/image10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image" Target="../media/image5.png"/><Relationship Id="rId5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34.png"/><Relationship Id="rId9" Type="http://schemas.openxmlformats.org/officeDocument/2006/relationships/image" Target="../media/image7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20" name="PA_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21" name="PA_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22" name="PA_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23" name="PA_图片 2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6"/>
          <a:stretch/>
        </p:blipFill>
        <p:spPr>
          <a:xfrm>
            <a:off x="190786" y="75310"/>
            <a:ext cx="333829" cy="436248"/>
          </a:xfrm>
          <a:prstGeom prst="rect">
            <a:avLst/>
          </a:prstGeom>
        </p:spPr>
      </p:pic>
      <p:pic>
        <p:nvPicPr>
          <p:cNvPr id="24" name="PA_图片 2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25" name="PA_图片 24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604010" y="413346"/>
            <a:ext cx="444557" cy="578042"/>
          </a:xfrm>
          <a:prstGeom prst="rect">
            <a:avLst/>
          </a:prstGeom>
        </p:spPr>
      </p:pic>
      <p:pic>
        <p:nvPicPr>
          <p:cNvPr id="26" name="PA_图片 25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128880" y="361437"/>
            <a:ext cx="377372" cy="591185"/>
          </a:xfrm>
          <a:prstGeom prst="rect">
            <a:avLst/>
          </a:prstGeom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28" name="PA_图片 27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1" y="1928966"/>
            <a:ext cx="583480" cy="542223"/>
          </a:xfrm>
          <a:prstGeom prst="rect">
            <a:avLst/>
          </a:prstGeom>
        </p:spPr>
      </p:pic>
      <p:pic>
        <p:nvPicPr>
          <p:cNvPr id="34" name="PA_图片 3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35" name="PA_图片 3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36" name="PA_图片 3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37" name="PA_图片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38" name="PA_图片 37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39" name="PA_图片 3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197877" y="1443803"/>
            <a:ext cx="444557" cy="578042"/>
          </a:xfrm>
          <a:prstGeom prst="rect">
            <a:avLst/>
          </a:prstGeom>
        </p:spPr>
      </p:pic>
      <p:pic>
        <p:nvPicPr>
          <p:cNvPr id="47" name="PA_图片 46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478897" y="4413"/>
            <a:ext cx="444557" cy="578042"/>
          </a:xfrm>
          <a:prstGeom prst="rect">
            <a:avLst/>
          </a:prstGeom>
        </p:spPr>
      </p:pic>
      <p:pic>
        <p:nvPicPr>
          <p:cNvPr id="48" name="PA_图片 47"/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775322" y="2803885"/>
            <a:ext cx="371216" cy="482679"/>
          </a:xfrm>
          <a:prstGeom prst="rect">
            <a:avLst/>
          </a:prstGeom>
        </p:spPr>
      </p:pic>
      <p:pic>
        <p:nvPicPr>
          <p:cNvPr id="49" name="PA_图片 48"/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5257087" y="646370"/>
            <a:ext cx="327513" cy="425854"/>
          </a:xfrm>
          <a:prstGeom prst="rect">
            <a:avLst/>
          </a:prstGeom>
        </p:spPr>
      </p:pic>
      <p:pic>
        <p:nvPicPr>
          <p:cNvPr id="50" name="PA_图片 49"/>
          <p:cNvPicPr>
            <a:picLocks noChangeAspect="1"/>
          </p:cNvPicPr>
          <p:nvPr>
            <p:custDataLst>
              <p:tags r:id="rId25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8517703" y="1420342"/>
            <a:ext cx="398607" cy="518295"/>
          </a:xfrm>
          <a:prstGeom prst="rect">
            <a:avLst/>
          </a:prstGeom>
        </p:spPr>
      </p:pic>
      <p:pic>
        <p:nvPicPr>
          <p:cNvPr id="51" name="PA_图片 50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6261550" y="121839"/>
            <a:ext cx="304799" cy="384777"/>
          </a:xfrm>
          <a:prstGeom prst="rect">
            <a:avLst/>
          </a:prstGeom>
        </p:spPr>
      </p:pic>
      <p:pic>
        <p:nvPicPr>
          <p:cNvPr id="52" name="PA_图片 51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8412207" y="425489"/>
            <a:ext cx="304799" cy="384777"/>
          </a:xfrm>
          <a:prstGeom prst="rect">
            <a:avLst/>
          </a:prstGeom>
        </p:spPr>
      </p:pic>
      <p:pic>
        <p:nvPicPr>
          <p:cNvPr id="53" name="PA_图片 52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7134355" y="1202739"/>
            <a:ext cx="304799" cy="384777"/>
          </a:xfrm>
          <a:prstGeom prst="rect">
            <a:avLst/>
          </a:prstGeom>
        </p:spPr>
      </p:pic>
      <p:pic>
        <p:nvPicPr>
          <p:cNvPr id="54" name="PA_图片 53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90786" y="2791816"/>
            <a:ext cx="304799" cy="384777"/>
          </a:xfrm>
          <a:prstGeom prst="rect">
            <a:avLst/>
          </a:prstGeom>
        </p:spPr>
      </p:pic>
      <p:sp>
        <p:nvSpPr>
          <p:cNvPr id="62" name="PA_任意多边形 61"/>
          <p:cNvSpPr/>
          <p:nvPr>
            <p:custDataLst>
              <p:tags r:id="rId30"/>
            </p:custDataLst>
          </p:nvPr>
        </p:nvSpPr>
        <p:spPr>
          <a:xfrm rot="7829274">
            <a:off x="501779" y="13983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3" name="PA_图片 62"/>
          <p:cNvPicPr>
            <a:picLocks noChangeAspect="1"/>
          </p:cNvPicPr>
          <p:nvPr>
            <p:custDataLst>
              <p:tags r:id="rId31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3527642" y="1624870"/>
            <a:ext cx="356700" cy="572599"/>
          </a:xfrm>
          <a:prstGeom prst="rect">
            <a:avLst/>
          </a:prstGeom>
        </p:spPr>
      </p:pic>
      <p:pic>
        <p:nvPicPr>
          <p:cNvPr id="64" name="PA_图片 63"/>
          <p:cNvPicPr>
            <a:picLocks noChangeAspect="1"/>
          </p:cNvPicPr>
          <p:nvPr>
            <p:custDataLst>
              <p:tags r:id="rId32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5769326" y="2065752"/>
            <a:ext cx="356700" cy="572599"/>
          </a:xfrm>
          <a:prstGeom prst="rect">
            <a:avLst/>
          </a:prstGeom>
        </p:spPr>
      </p:pic>
      <p:pic>
        <p:nvPicPr>
          <p:cNvPr id="65" name="PA_图片 64"/>
          <p:cNvPicPr>
            <a:picLocks noChangeAspect="1"/>
          </p:cNvPicPr>
          <p:nvPr>
            <p:custDataLst>
              <p:tags r:id="rId33"/>
            </p:custDataLst>
          </p:nvPr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6187000" y="2736290"/>
            <a:ext cx="356700" cy="572599"/>
          </a:xfrm>
          <a:prstGeom prst="rect">
            <a:avLst/>
          </a:prstGeom>
        </p:spPr>
      </p:pic>
      <p:sp>
        <p:nvSpPr>
          <p:cNvPr id="57" name="PA_任意多边形 56"/>
          <p:cNvSpPr/>
          <p:nvPr>
            <p:custDataLst>
              <p:tags r:id="rId34"/>
            </p:custDataLst>
          </p:nvPr>
        </p:nvSpPr>
        <p:spPr>
          <a:xfrm rot="3604700">
            <a:off x="6187120" y="300264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PA_任意多边形 57"/>
          <p:cNvSpPr/>
          <p:nvPr>
            <p:custDataLst>
              <p:tags r:id="rId35"/>
            </p:custDataLst>
          </p:nvPr>
        </p:nvSpPr>
        <p:spPr>
          <a:xfrm rot="6561448">
            <a:off x="1425798" y="2504065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PA_任意多边形 58"/>
          <p:cNvSpPr/>
          <p:nvPr>
            <p:custDataLst>
              <p:tags r:id="rId36"/>
            </p:custDataLst>
          </p:nvPr>
        </p:nvSpPr>
        <p:spPr>
          <a:xfrm rot="3604700">
            <a:off x="7894355" y="1071826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PA_任意多边形 59"/>
          <p:cNvSpPr/>
          <p:nvPr>
            <p:custDataLst>
              <p:tags r:id="rId37"/>
            </p:custDataLst>
          </p:nvPr>
        </p:nvSpPr>
        <p:spPr>
          <a:xfrm rot="3604700">
            <a:off x="1073397" y="13977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PA_任意多边形 60"/>
          <p:cNvSpPr/>
          <p:nvPr>
            <p:custDataLst>
              <p:tags r:id="rId38"/>
            </p:custDataLst>
          </p:nvPr>
        </p:nvSpPr>
        <p:spPr>
          <a:xfrm rot="6551277">
            <a:off x="8032766" y="25262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PA_图片 30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26" y="218714"/>
            <a:ext cx="485178" cy="419735"/>
          </a:xfrm>
          <a:prstGeom prst="rect">
            <a:avLst/>
          </a:prstGeom>
        </p:spPr>
      </p:pic>
      <p:pic>
        <p:nvPicPr>
          <p:cNvPr id="10" name="PA_久石让-めぐる季節">
            <a:hlinkClick r:id="" action="ppaction://media"/>
          </p:cNvPr>
          <p:cNvPicPr>
            <a:picLocks noChangeAspect="1"/>
          </p:cNvPicPr>
          <p:nvPr>
            <a:audioFile r:link="rId41"/>
            <p:custDataLst>
              <p:tags r:id="rId42"/>
            </p:custDataLst>
            <p:extLst>
              <p:ext uri="{DAA4B4D4-6D71-4841-9C94-3DE7FCFB9230}">
                <p14:media xmlns:p14="http://schemas.microsoft.com/office/powerpoint/2010/main" r:embed="rId40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9680027" y="-1632388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A0390A-7FCC-4AC4-89F4-F3216F1330EE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26709" r="-2645" b="5605"/>
          <a:stretch/>
        </p:blipFill>
        <p:spPr>
          <a:xfrm>
            <a:off x="2059199" y="3693193"/>
            <a:ext cx="4139838" cy="2802066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17597C-FB9F-CF56-281D-5B212B74FF8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-219193" y="980440"/>
            <a:ext cx="4857289" cy="41797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1F67FCE-2470-70A1-2BBB-AC822875C0C1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356554" y="1153875"/>
            <a:ext cx="10484209" cy="1490458"/>
          </a:xfrm>
          <a:prstGeom prst="rect">
            <a:avLst/>
          </a:prstGeom>
        </p:spPr>
      </p:pic>
      <p:pic>
        <p:nvPicPr>
          <p:cNvPr id="69" name="Picture 68" descr="A picture containing reptile, green, amphibian, chameleon&#10;&#10;Description automatically generated">
            <a:extLst>
              <a:ext uri="{FF2B5EF4-FFF2-40B4-BE49-F238E27FC236}">
                <a16:creationId xmlns:a16="http://schemas.microsoft.com/office/drawing/2014/main" id="{DC3BA137-C032-1046-B8CD-E3D552E012C5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75" y="3293281"/>
            <a:ext cx="2588141" cy="128822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D3F830B-0F79-9D19-5B5C-CE3D39B1CAE0}"/>
              </a:ext>
            </a:extLst>
          </p:cNvPr>
          <p:cNvPicPr>
            <a:picLocks noChangeAspect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7"/>
          <a:stretch/>
        </p:blipFill>
        <p:spPr>
          <a:xfrm flipH="1">
            <a:off x="833931" y="2897877"/>
            <a:ext cx="1822544" cy="1679644"/>
          </a:xfrm>
          <a:prstGeom prst="rect">
            <a:avLst/>
          </a:prstGeom>
        </p:spPr>
      </p:pic>
      <p:sp>
        <p:nvSpPr>
          <p:cNvPr id="82" name="TextBox 7">
            <a:extLst>
              <a:ext uri="{FF2B5EF4-FFF2-40B4-BE49-F238E27FC236}">
                <a16:creationId xmlns:a16="http://schemas.microsoft.com/office/drawing/2014/main" id="{843A77F7-2202-B8A4-10E9-8D3B4838BC30}"/>
              </a:ext>
            </a:extLst>
          </p:cNvPr>
          <p:cNvSpPr txBox="1"/>
          <p:nvPr/>
        </p:nvSpPr>
        <p:spPr>
          <a:xfrm>
            <a:off x="987049" y="1277675"/>
            <a:ext cx="2567662" cy="89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1"/>
              </a:lnSpc>
            </a:pPr>
            <a:r>
              <a:rPr lang="en-US" sz="5329" dirty="0" err="1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3 AmpleSoft Bold" panose="020B0604020202020204" charset="0"/>
              </a:rPr>
              <a:t>Đọc</a:t>
            </a:r>
            <a:r>
              <a:rPr lang="en-US" sz="5329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#9Slide03 AmpleSoft Bold" panose="020B0604020202020204" charset="0"/>
              </a:rPr>
              <a:t> 4 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7692636-7DCA-895E-25FF-85FA4C47B58B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64392" y="64707"/>
            <a:ext cx="5761219" cy="1603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21" y="-122594"/>
            <a:ext cx="1446527" cy="14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9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0"/>
                            </p:stCondLst>
                            <p:childTnLst>
                              <p:par>
                                <p:cTn id="2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7.77778E-6 -2.22222E-6 C 0.00105 -0.01451 0.00087 -0.02932 0.0033 -0.04321 C 0.00487 -0.05093 0.00834 -0.0571 0.01146 -0.06358 C 0.01893 -0.07932 0.02744 -0.09043 0.03664 -0.10247 C 0.05018 -0.11975 0.04324 -0.11142 0.05851 -0.12068 C 0.06633 -0.12562 0.07657 -0.13426 0.0849 -0.13704 C 0.10087 -0.14259 0.1158 -0.14198 0.13212 -0.14321 L 0.15504 -0.14537 C 0.21997 -0.16358 0.18733 -0.1571 0.31598 -0.14136 C 0.32014 -0.14074 0.32362 -0.1355 0.32744 -0.13303 C 0.34098 -0.125 0.34133 -0.12809 0.35157 -0.11883 C 0.35209 -0.11821 0.35244 -0.11729 0.35278 -0.11667 L 0.354 -0.11667 " pathEditMode="relative" ptsTypes="AAAAAAAAAAAAAA">
                                      <p:cBhvr>
                                        <p:cTn id="2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-0.00278 -0.00432 -0.00538 -0.00864 -0.00816 -0.01235 C -0.01476 -0.0213 -0.01181 -0.01636 -0.01736 -0.02068 C -0.01892 -0.02161 -0.02031 -0.02315 -0.02187 -0.02469 C -0.02274 -0.02654 -0.02309 -0.02932 -0.02431 -0.03087 C -0.02674 -0.03457 -0.03038 -0.03549 -0.03333 -0.03673 C -0.03889 -0.04321 -0.03559 -0.04012 -0.04375 -0.04506 C -0.04496 -0.04568 -0.04618 -0.04599 -0.04722 -0.04722 C -0.0526 -0.0534 -0.04878 -0.05 -0.05642 -0.05309 C -0.05955 -0.05432 -0.06562 -0.05741 -0.06562 -0.05741 C -0.06667 -0.05864 -0.06788 -0.06019 -0.0691 -0.06142 C -0.07187 -0.06389 -0.07413 -0.06358 -0.07708 -0.06543 C -0.07865 -0.06667 -0.08021 -0.06821 -0.08177 -0.06945 C -0.08351 -0.07099 -0.08559 -0.07222 -0.0875 -0.07377 C -0.09271 -0.07716 -0.08976 -0.07469 -0.0967 -0.07778 C -0.09774 -0.07809 -0.09896 -0.07901 -0.1 -0.07963 C -0.10156 -0.08056 -0.10312 -0.08117 -0.10469 -0.08179 C -0.1059 -0.08241 -0.10694 -0.08333 -0.10816 -0.08395 C -0.11007 -0.08457 -0.11198 -0.08519 -0.11389 -0.0858 C -0.1151 -0.08735 -0.11597 -0.08889 -0.11736 -0.08982 C -0.11875 -0.09105 -0.12049 -0.09136 -0.12187 -0.09198 C -0.12309 -0.09259 -0.12431 -0.09321 -0.12535 -0.09414 C -0.12691 -0.09537 -0.12847 -0.09691 -0.13003 -0.09815 C -0.13108 -0.09908 -0.13229 -0.09938 -0.13333 -0.10031 C -0.13542 -0.10154 -0.13715 -0.1034 -0.13924 -0.10432 C -0.14253 -0.10556 -0.14601 -0.10556 -0.14948 -0.10617 C -0.15451 -0.10864 -0.15538 -0.10926 -0.16094 -0.11049 C -0.16476 -0.11111 -0.16875 -0.11173 -0.17257 -0.11235 C -0.17517 -0.11296 -0.17778 -0.11389 -0.18056 -0.11451 L -0.18976 -0.11636 L -0.2875 -0.11451 C -0.28976 -0.11451 -0.29201 -0.11296 -0.29427 -0.11235 C -0.29861 -0.11142 -0.30278 -0.11111 -0.30694 -0.11049 C -0.31371 -0.10648 -0.30729 -0.10988 -0.31736 -0.10617 C -0.32326 -0.10432 -0.32031 -0.10494 -0.32535 -0.10216 C -0.32691 -0.10154 -0.32847 -0.10093 -0.33003 -0.10031 C -0.33351 -0.09815 -0.33681 -0.09568 -0.34028 -0.09414 C -0.34184 -0.09352 -0.3434 -0.0929 -0.34496 -0.09198 C -0.34687 -0.09074 -0.34878 -0.0892 -0.35069 -0.08796 C -0.35677 -0.08395 -0.3566 -0.08426 -0.36215 -0.08179 C -0.3724 -0.07253 -0.36806 -0.07562 -0.37483 -0.07161 C -0.37969 -0.06512 -0.37951 -0.06482 -0.38507 -0.05926 C -0.38663 -0.05772 -0.38819 -0.05679 -0.38976 -0.05525 C -0.39219 -0.05278 -0.3941 -0.04938 -0.3967 -0.04722 C -0.39809 -0.04568 -0.39965 -0.04445 -0.40121 -0.0429 C -0.40312 -0.04105 -0.40503 -0.03858 -0.40694 -0.03673 C -0.41996 -0.02531 -0.39826 -0.04784 -0.4151 -0.03087 C -0.41615 -0.02963 -0.41736 -0.02778 -0.4184 -0.02654 C -0.41996 -0.025 -0.42153 -0.02408 -0.42309 -0.02253 C -0.42431 -0.0213 -0.42535 -0.01975 -0.42656 -0.01852 C -0.42795 -0.01698 -0.42969 -0.01574 -0.43108 -0.01451 C -0.43316 -0.01235 -0.4349 -0.01049 -0.43681 -0.00833 C -0.43802 -0.0071 -0.43906 -0.00525 -0.44028 -0.00432 C -0.44236 -0.00247 -0.44635 -0.00124 -0.44844 0 C -0.45295 0.00247 -0.45729 0.00679 -0.46215 0.00802 L -0.4783 0.01204 L -0.48628 0.01636 C -0.48785 0.01697 -0.48941 0.01728 -0.49097 0.01821 C -0.49479 0.02068 -0.49844 0.02407 -0.50243 0.02654 C -0.50729 0.02932 -0.50469 0.02809 -0.51042 0.03055 C -0.51701 0.03827 -0.51128 0.03272 -0.52309 0.03673 C -0.5316 0.03951 -0.52118 0.03765 -0.53003 0.0429 C -0.53108 0.04352 -0.53229 0.0429 -0.53333 0.0429 L -0.53333 0.0429 " pathEditMode="relative" ptsTypes="AAAAAAAAAAAAAAAAAAAAAAAAAAAAAAAAAAAAAAAAAAAAAAAAAAAAAAAAAAAAAAAAA">
                                      <p:cBhvr>
                                        <p:cTn id="2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14568 L 0.01111 -0.14537 C 0.07587 -0.15556 0.04375 -0.15154 0.18177 -0.14568 C 0.19358 -0.14537 0.19479 -0.14013 0.20486 -0.13611 C 0.2066 -0.13519 0.20868 -0.13457 0.21059 -0.13364 C 0.21337 -0.1321 0.21632 -0.12994 0.21927 -0.12871 L 0.225 -0.12624 C 0.23507 -0.11513 0.23056 -0.11852 0.2382 -0.1142 C 0.23993 -0.11142 0.2467 -0.10185 0.24966 -0.09938 C 0.25104 -0.09815 0.25261 -0.09815 0.25417 -0.09722 C 0.25556 -0.09568 0.25677 -0.09352 0.25851 -0.09198 C 0.26302 -0.08827 0.27292 -0.08241 0.27292 -0.0821 C 0.27483 -0.07901 0.27639 -0.07562 0.27865 -0.07253 C 0.27986 -0.07099 0.28177 -0.07192 0.28299 -0.07037 C 0.2842 -0.06852 0.28455 -0.06482 0.28577 -0.06296 C 0.28716 -0.06111 0.28889 -0.06142 0.29011 -0.0605 C 0.29219 -0.05895 0.2941 -0.05741 0.29601 -0.05556 C 0.29809 -0.0534 0.29983 -0.05031 0.30174 -0.04815 C 0.30365 -0.0463 0.30573 -0.04537 0.30764 -0.04352 C 0.31007 -0.04043 0.31216 -0.03642 0.31493 -0.03364 C 0.31788 -0.03025 0.32466 -0.02624 0.32778 -0.02408 C 0.33577 -0.0108 0.32813 -0.0213 0.3408 -0.01173 C 0.35382 -0.00216 0.33559 -0.0108 0.35087 -0.00432 C 0.35295 -0.00247 0.35486 -0.00124 0.35677 0.00031 C 0.35816 0.00154 0.35972 0.00185 0.36111 0.00278 C 0.36268 0.00432 0.36389 0.00648 0.36528 0.00771 C 0.38472 0.0216 0.35486 -0.00494 0.37847 0.01512 C 0.38108 0.01728 0.38334 0.02006 0.38559 0.02253 C 0.38802 0.02438 0.39045 0.02562 0.39288 0.02716 C 0.39566 0.02901 0.40157 0.0321 0.40157 0.03241 C 0.40313 0.03395 0.40452 0.0358 0.40608 0.03704 C 0.40886 0.03889 0.41476 0.04197 0.41476 0.04228 C 0.42361 0.05216 0.41424 0.04259 0.42327 0.04938 C 0.43681 0.05926 0.42691 0.05432 0.43768 0.05895 C 0.44861 0.07129 0.4349 0.0571 0.44792 0.06636 C 0.44948 0.06728 0.45104 0.06913 0.45226 0.07099 C 0.45382 0.07315 0.45469 0.07685 0.45643 0.07839 C 0.45886 0.08025 0.46146 0.08025 0.46389 0.08086 C 0.46736 0.08487 0.46979 0.08796 0.47396 0.09043 C 0.4757 0.09197 0.47795 0.09228 0.47969 0.09321 C 0.48438 0.09506 0.48716 0.09506 0.49132 0.09784 C 0.49323 0.09938 0.49497 0.10154 0.49722 0.10308 C 0.50087 0.10494 0.50504 0.10555 0.50868 0.10771 C 0.51163 0.10926 0.51441 0.11142 0.51754 0.11265 C 0.51927 0.11327 0.52118 0.1142 0.52309 0.11512 C 0.52309 0.11543 0.53403 0.12099 0.53629 0.12253 C 0.5375 0.12315 0.53907 0.12438 0.54045 0.12469 C 0.54341 0.12531 0.54636 0.12623 0.54913 0.12716 C 0.56424 0.13271 0.53976 0.12531 0.55938 0.13457 C 0.56268 0.13611 0.56597 0.13611 0.56945 0.13673 C 0.57188 0.13858 0.57431 0.14043 0.57674 0.14197 C 0.58056 0.14413 0.59688 0.14907 0.59705 0.14907 C 0.59948 0.15 0.60191 0.15 0.60417 0.15154 C 0.60712 0.15308 0.6099 0.15586 0.61285 0.15648 L 0.63177 0.15895 C 0.63455 0.15957 0.6375 0.16049 0.64028 0.16142 C 0.64514 0.16296 0.65 0.16543 0.65469 0.16636 L 0.67222 0.16852 C 0.69011 0.17469 0.66528 0.16667 0.69532 0.17376 C 0.71615 0.17808 0.67709 0.17438 0.71268 0.17839 C 0.73438 0.18117 0.73386 0.18055 0.74601 0.18055 L 0.74601 0.18117 " pathEditMode="relative" rAng="0" ptsTypes="AAAAAAAAAAAAAAAAAAAAAAAAAAAAAAAAAAAAAAAAAAAAAAAAAAAAAAAAAAAAAA">
                                      <p:cBhvr>
                                        <p:cTn id="2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53" y="16019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61111E-6 8.64198E-7 L 8.61111E-6 8.64198E-7 C -0.00312 0.00679 -0.00538 0.01512 -0.0092 0.02037 C -0.01545 0.0284 -0.02291 0.03364 -0.03003 0.03889 C -0.04999 0.0534 -0.05642 0.05401 -0.07708 0.06142 C -0.09808 0.05864 -0.11926 0.05741 -0.14027 0.05309 C -0.15069 0.05093 -0.17135 0.03704 -0.18055 0.03272 C -0.18767 0.02932 -0.19513 0.02685 -0.20242 0.02438 C -0.21857 0.01944 -0.23281 0.01883 -0.24947 0.01636 C -0.31024 0.0071 -0.23124 0.01759 -0.3059 0.00802 C -0.33229 0.00864 -0.35867 0.00833 -0.38506 0.01019 C -0.39062 0.01049 -0.39583 0.01358 -0.40121 0.0142 C -0.41683 0.01636 -0.43263 0.01698 -0.44843 0.01821 C -0.45069 0.01883 -0.45295 0.01975 -0.4552 0.02037 C -0.4644 0.02253 -0.47378 0.02377 -0.48281 0.02654 C -0.48906 0.0284 -0.49496 0.03241 -0.50121 0.03457 C -0.51076 0.03796 -0.52048 0.03951 -0.53003 0.0429 C -0.53801 0.04568 -0.546 0.05062 -0.55416 0.05309 C -0.57777 0.06049 -0.57899 0.05926 -0.59999 0.05926 L -0.59999 0.05926 " pathEditMode="relative" ptsTypes="AAAAAAAAAAAAAAAAAAAA">
                                      <p:cBhvr>
                                        <p:cTn id="2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250"/>
                            </p:stCondLst>
                            <p:childTnLst>
                              <p:par>
                                <p:cTn id="2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9250"/>
                            </p:stCondLst>
                            <p:childTnLst>
                              <p:par>
                                <p:cTn id="259" presetID="2" presetClass="entr" presetSubtype="3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2" grpId="0" animBg="1"/>
      <p:bldP spid="62" grpId="1" animBg="1"/>
      <p:bldP spid="62" grpId="2" animBg="1"/>
      <p:bldP spid="57" grpId="0" animBg="1"/>
      <p:bldP spid="58" grpId="0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24685" y="669929"/>
            <a:ext cx="5950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#9Slide03 AmpleSoft Bold" panose="020B0604020202020204" charset="0"/>
                <a:cs typeface="+mn-ea"/>
                <a:sym typeface="+mn-lt"/>
              </a:rPr>
              <a:t>1</a:t>
            </a:r>
            <a:endParaRPr lang="zh-CN" altLang="en-US" sz="7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#9Slide03 AmpleSoft Bold" panose="020B0604020202020204" charset="0"/>
              <a:cs typeface="+mn-ea"/>
              <a:sym typeface="+mn-lt"/>
            </a:endParaRPr>
          </a:p>
        </p:txBody>
      </p:sp>
      <p:pic>
        <p:nvPicPr>
          <p:cNvPr id="6" name="Picture 5" descr="A chameleon on a branch&#10;&#10;Description automatically generated with medium confidence">
            <a:extLst>
              <a:ext uri="{FF2B5EF4-FFF2-40B4-BE49-F238E27FC236}">
                <a16:creationId xmlns:a16="http://schemas.microsoft.com/office/drawing/2014/main" id="{EEA6F7A3-6660-CBC8-456E-4721EBAE7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90" y="2135531"/>
            <a:ext cx="3308596" cy="3308596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9D64C6BB-E01E-4F24-7F40-13685D19EC3A}"/>
              </a:ext>
            </a:extLst>
          </p:cNvPr>
          <p:cNvSpPr/>
          <p:nvPr/>
        </p:nvSpPr>
        <p:spPr>
          <a:xfrm>
            <a:off x="1864424" y="1780424"/>
            <a:ext cx="532870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/>
            <a:r>
              <a:rPr lang="en-US" altLang="zh-CN" sz="80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9Slide03 AmpleSoft Bold" panose="020B0604020202020204" charset="0"/>
                <a:ea typeface="字魂27号-布丁体" panose="00000505000000000000" pitchFamily="2" charset="-122"/>
              </a:rPr>
              <a:t>KHỞI ĐỘNG</a:t>
            </a:r>
            <a:endParaRPr lang="zh-CN" altLang="en-US" sz="800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#9Slide03 AmpleSoft Bold" panose="020B0604020202020204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1315" y="949708"/>
            <a:ext cx="556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3 AmpleSoft Bold" panose="020B0604020202020204" charset="0"/>
                <a:ea typeface="微软雅黑"/>
                <a:cs typeface="+mn-ea"/>
                <a:sym typeface="+mn-lt"/>
              </a:rPr>
              <a:t>2</a:t>
            </a:r>
            <a:endParaRPr kumimoji="0" lang="zh-CN" altLang="en-US" sz="4800" b="0" i="0" u="none" strike="noStrike" kern="1200" cap="none" spc="0" normalizeH="0" baseline="0" noProof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prstClr val="black"/>
              </a:solidFill>
              <a:effectLst/>
              <a:uLnTx/>
              <a:uFillTx/>
              <a:latin typeface="#9Slide03 AmpleSoft Bold" panose="020B0604020202020204" charset="0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2B45CF15-4A67-C285-68C1-D21B41D18EED}"/>
              </a:ext>
            </a:extLst>
          </p:cNvPr>
          <p:cNvSpPr/>
          <p:nvPr/>
        </p:nvSpPr>
        <p:spPr>
          <a:xfrm>
            <a:off x="1795412" y="1676322"/>
            <a:ext cx="521649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B0604020202020204" charset="0"/>
                <a:ea typeface="字魂27号-布丁体" panose="00000505000000000000" pitchFamily="2" charset="-122"/>
                <a:cs typeface="+mn-cs"/>
              </a:rPr>
              <a:t>KHÁM PHÁ</a:t>
            </a:r>
            <a:endParaRPr kumimoji="0" lang="zh-CN" altLang="en-US" sz="8000" b="0" i="0" u="none" strike="noStrike" kern="1200" cap="none" spc="0" normalizeH="0" baseline="0" noProof="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#9Slide03 AmpleSoft Bold" panose="020B0604020202020204" charset="0"/>
              <a:ea typeface="字魂27号-布丁体" panose="00000505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BC2CD-0C92-D3BB-373F-6B2E7497D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7"/>
          <a:stretch/>
        </p:blipFill>
        <p:spPr>
          <a:xfrm flipH="1">
            <a:off x="1264364" y="419725"/>
            <a:ext cx="1715588" cy="15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3411083" flipH="1">
            <a:off x="3362758" y="468681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rot="17497755">
            <a:off x="3981643" y="352883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3743236" flipH="1">
            <a:off x="4050248" y="2893689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7837066">
            <a:off x="4796013" y="3066150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3411083" flipH="1">
            <a:off x="568971" y="1548328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7497755">
            <a:off x="1837400" y="1639527"/>
            <a:ext cx="396000" cy="180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05" y="3533384"/>
            <a:ext cx="328782" cy="233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71" y="4388651"/>
            <a:ext cx="329839" cy="311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0" y="343691"/>
            <a:ext cx="323455" cy="2840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72" y="4544185"/>
            <a:ext cx="344264" cy="2929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3608362" y="1512295"/>
            <a:ext cx="304799" cy="3847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345741" y="527751"/>
            <a:ext cx="299265" cy="468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3" y="3783659"/>
            <a:ext cx="294710" cy="242937"/>
          </a:xfrm>
          <a:prstGeom prst="rect">
            <a:avLst/>
          </a:prstGeom>
        </p:spPr>
      </p:pic>
      <p:grpSp>
        <p:nvGrpSpPr>
          <p:cNvPr id="29" name="组合 10">
            <a:extLst>
              <a:ext uri="{FF2B5EF4-FFF2-40B4-BE49-F238E27FC236}">
                <a16:creationId xmlns:a16="http://schemas.microsoft.com/office/drawing/2014/main" id="{41F79E8A-EF4A-4837-ACD6-F906C657CE92}"/>
              </a:ext>
            </a:extLst>
          </p:cNvPr>
          <p:cNvGrpSpPr/>
          <p:nvPr/>
        </p:nvGrpSpPr>
        <p:grpSpPr>
          <a:xfrm>
            <a:off x="4336289" y="1232765"/>
            <a:ext cx="4661310" cy="2709943"/>
            <a:chOff x="5442857" y="2467429"/>
            <a:chExt cx="3098801" cy="21698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0" name="组合 5">
              <a:extLst>
                <a:ext uri="{FF2B5EF4-FFF2-40B4-BE49-F238E27FC236}">
                  <a16:creationId xmlns:a16="http://schemas.microsoft.com/office/drawing/2014/main" id="{BBC80B87-D806-4C5F-A31F-B045AE893C1F}"/>
                </a:ext>
              </a:extLst>
            </p:cNvPr>
            <p:cNvGrpSpPr/>
            <p:nvPr/>
          </p:nvGrpSpPr>
          <p:grpSpPr>
            <a:xfrm>
              <a:off x="5442857" y="2467429"/>
              <a:ext cx="3098801" cy="2169887"/>
              <a:chOff x="5312229" y="2359949"/>
              <a:chExt cx="3418114" cy="2393481"/>
            </a:xfrm>
          </p:grpSpPr>
          <p:sp>
            <p:nvSpPr>
              <p:cNvPr id="36" name="椭圆 1">
                <a:extLst>
                  <a:ext uri="{FF2B5EF4-FFF2-40B4-BE49-F238E27FC236}">
                    <a16:creationId xmlns:a16="http://schemas.microsoft.com/office/drawing/2014/main" id="{75FA09E9-13CC-4D06-97CA-9D6926FD85EC}"/>
                  </a:ext>
                </a:extLst>
              </p:cNvPr>
              <p:cNvSpPr/>
              <p:nvPr/>
            </p:nvSpPr>
            <p:spPr>
              <a:xfrm>
                <a:off x="5312229" y="2359949"/>
                <a:ext cx="3418114" cy="2393481"/>
              </a:xfrm>
              <a:custGeom>
                <a:avLst/>
                <a:gdLst>
                  <a:gd name="connsiteX0" fmla="*/ 0 w 3004457"/>
                  <a:gd name="connsiteY0" fmla="*/ 1045029 h 2090057"/>
                  <a:gd name="connsiteX1" fmla="*/ 1502229 w 3004457"/>
                  <a:gd name="connsiteY1" fmla="*/ 0 h 2090057"/>
                  <a:gd name="connsiteX2" fmla="*/ 3004458 w 3004457"/>
                  <a:gd name="connsiteY2" fmla="*/ 1045029 h 2090057"/>
                  <a:gd name="connsiteX3" fmla="*/ 1502229 w 3004457"/>
                  <a:gd name="connsiteY3" fmla="*/ 2090058 h 2090057"/>
                  <a:gd name="connsiteX4" fmla="*/ 0 w 3004457"/>
                  <a:gd name="connsiteY4" fmla="*/ 1045029 h 2090057"/>
                  <a:gd name="connsiteX0" fmla="*/ 257 w 3004715"/>
                  <a:gd name="connsiteY0" fmla="*/ 1045029 h 2133601"/>
                  <a:gd name="connsiteX1" fmla="*/ 1502486 w 3004715"/>
                  <a:gd name="connsiteY1" fmla="*/ 0 h 2133601"/>
                  <a:gd name="connsiteX2" fmla="*/ 3004715 w 3004715"/>
                  <a:gd name="connsiteY2" fmla="*/ 1045029 h 2133601"/>
                  <a:gd name="connsiteX3" fmla="*/ 1415401 w 3004715"/>
                  <a:gd name="connsiteY3" fmla="*/ 2133601 h 2133601"/>
                  <a:gd name="connsiteX4" fmla="*/ 257 w 3004715"/>
                  <a:gd name="connsiteY4" fmla="*/ 1045029 h 2133601"/>
                  <a:gd name="connsiteX0" fmla="*/ 154 w 3106212"/>
                  <a:gd name="connsiteY0" fmla="*/ 1045029 h 2133601"/>
                  <a:gd name="connsiteX1" fmla="*/ 1603983 w 3106212"/>
                  <a:gd name="connsiteY1" fmla="*/ 0 h 2133601"/>
                  <a:gd name="connsiteX2" fmla="*/ 3106212 w 3106212"/>
                  <a:gd name="connsiteY2" fmla="*/ 1045029 h 2133601"/>
                  <a:gd name="connsiteX3" fmla="*/ 1516898 w 3106212"/>
                  <a:gd name="connsiteY3" fmla="*/ 2133601 h 2133601"/>
                  <a:gd name="connsiteX4" fmla="*/ 154 w 3106212"/>
                  <a:gd name="connsiteY4" fmla="*/ 1045029 h 2133601"/>
                  <a:gd name="connsiteX0" fmla="*/ 231 w 3106289"/>
                  <a:gd name="connsiteY0" fmla="*/ 1074057 h 2162629"/>
                  <a:gd name="connsiteX1" fmla="*/ 1415374 w 3106289"/>
                  <a:gd name="connsiteY1" fmla="*/ 0 h 2162629"/>
                  <a:gd name="connsiteX2" fmla="*/ 3106289 w 3106289"/>
                  <a:gd name="connsiteY2" fmla="*/ 1074057 h 2162629"/>
                  <a:gd name="connsiteX3" fmla="*/ 1516975 w 3106289"/>
                  <a:gd name="connsiteY3" fmla="*/ 2162629 h 2162629"/>
                  <a:gd name="connsiteX4" fmla="*/ 231 w 3106289"/>
                  <a:gd name="connsiteY4" fmla="*/ 1074057 h 216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289" h="2162629">
                    <a:moveTo>
                      <a:pt x="231" y="1074057"/>
                    </a:moveTo>
                    <a:cubicBezTo>
                      <a:pt x="-16703" y="713619"/>
                      <a:pt x="897698" y="0"/>
                      <a:pt x="1415374" y="0"/>
                    </a:cubicBezTo>
                    <a:cubicBezTo>
                      <a:pt x="1933050" y="0"/>
                      <a:pt x="3106289" y="496903"/>
                      <a:pt x="3106289" y="1074057"/>
                    </a:cubicBezTo>
                    <a:cubicBezTo>
                      <a:pt x="3106289" y="1651211"/>
                      <a:pt x="2034651" y="2162629"/>
                      <a:pt x="1516975" y="2162629"/>
                    </a:cubicBezTo>
                    <a:cubicBezTo>
                      <a:pt x="999299" y="2162629"/>
                      <a:pt x="17165" y="1434495"/>
                      <a:pt x="231" y="107405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1">
                <a:extLst>
                  <a:ext uri="{FF2B5EF4-FFF2-40B4-BE49-F238E27FC236}">
                    <a16:creationId xmlns:a16="http://schemas.microsoft.com/office/drawing/2014/main" id="{0DB0F61E-12FB-4F15-95AB-27C6EE7FD986}"/>
                  </a:ext>
                </a:extLst>
              </p:cNvPr>
              <p:cNvSpPr/>
              <p:nvPr/>
            </p:nvSpPr>
            <p:spPr>
              <a:xfrm>
                <a:off x="5471654" y="2438400"/>
                <a:ext cx="3106289" cy="2162629"/>
              </a:xfrm>
              <a:custGeom>
                <a:avLst/>
                <a:gdLst>
                  <a:gd name="connsiteX0" fmla="*/ 0 w 3004457"/>
                  <a:gd name="connsiteY0" fmla="*/ 1045029 h 2090057"/>
                  <a:gd name="connsiteX1" fmla="*/ 1502229 w 3004457"/>
                  <a:gd name="connsiteY1" fmla="*/ 0 h 2090057"/>
                  <a:gd name="connsiteX2" fmla="*/ 3004458 w 3004457"/>
                  <a:gd name="connsiteY2" fmla="*/ 1045029 h 2090057"/>
                  <a:gd name="connsiteX3" fmla="*/ 1502229 w 3004457"/>
                  <a:gd name="connsiteY3" fmla="*/ 2090058 h 2090057"/>
                  <a:gd name="connsiteX4" fmla="*/ 0 w 3004457"/>
                  <a:gd name="connsiteY4" fmla="*/ 1045029 h 2090057"/>
                  <a:gd name="connsiteX0" fmla="*/ 257 w 3004715"/>
                  <a:gd name="connsiteY0" fmla="*/ 1045029 h 2133601"/>
                  <a:gd name="connsiteX1" fmla="*/ 1502486 w 3004715"/>
                  <a:gd name="connsiteY1" fmla="*/ 0 h 2133601"/>
                  <a:gd name="connsiteX2" fmla="*/ 3004715 w 3004715"/>
                  <a:gd name="connsiteY2" fmla="*/ 1045029 h 2133601"/>
                  <a:gd name="connsiteX3" fmla="*/ 1415401 w 3004715"/>
                  <a:gd name="connsiteY3" fmla="*/ 2133601 h 2133601"/>
                  <a:gd name="connsiteX4" fmla="*/ 257 w 3004715"/>
                  <a:gd name="connsiteY4" fmla="*/ 1045029 h 2133601"/>
                  <a:gd name="connsiteX0" fmla="*/ 154 w 3106212"/>
                  <a:gd name="connsiteY0" fmla="*/ 1045029 h 2133601"/>
                  <a:gd name="connsiteX1" fmla="*/ 1603983 w 3106212"/>
                  <a:gd name="connsiteY1" fmla="*/ 0 h 2133601"/>
                  <a:gd name="connsiteX2" fmla="*/ 3106212 w 3106212"/>
                  <a:gd name="connsiteY2" fmla="*/ 1045029 h 2133601"/>
                  <a:gd name="connsiteX3" fmla="*/ 1516898 w 3106212"/>
                  <a:gd name="connsiteY3" fmla="*/ 2133601 h 2133601"/>
                  <a:gd name="connsiteX4" fmla="*/ 154 w 3106212"/>
                  <a:gd name="connsiteY4" fmla="*/ 1045029 h 2133601"/>
                  <a:gd name="connsiteX0" fmla="*/ 231 w 3106289"/>
                  <a:gd name="connsiteY0" fmla="*/ 1074057 h 2162629"/>
                  <a:gd name="connsiteX1" fmla="*/ 1415374 w 3106289"/>
                  <a:gd name="connsiteY1" fmla="*/ 0 h 2162629"/>
                  <a:gd name="connsiteX2" fmla="*/ 3106289 w 3106289"/>
                  <a:gd name="connsiteY2" fmla="*/ 1074057 h 2162629"/>
                  <a:gd name="connsiteX3" fmla="*/ 1516975 w 3106289"/>
                  <a:gd name="connsiteY3" fmla="*/ 2162629 h 2162629"/>
                  <a:gd name="connsiteX4" fmla="*/ 231 w 3106289"/>
                  <a:gd name="connsiteY4" fmla="*/ 1074057 h 216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289" h="2162629">
                    <a:moveTo>
                      <a:pt x="231" y="1074057"/>
                    </a:moveTo>
                    <a:cubicBezTo>
                      <a:pt x="-16703" y="713619"/>
                      <a:pt x="897698" y="0"/>
                      <a:pt x="1415374" y="0"/>
                    </a:cubicBezTo>
                    <a:cubicBezTo>
                      <a:pt x="1933050" y="0"/>
                      <a:pt x="3106289" y="496903"/>
                      <a:pt x="3106289" y="1074057"/>
                    </a:cubicBezTo>
                    <a:cubicBezTo>
                      <a:pt x="3106289" y="1651211"/>
                      <a:pt x="2034651" y="2162629"/>
                      <a:pt x="1516975" y="2162629"/>
                    </a:cubicBezTo>
                    <a:cubicBezTo>
                      <a:pt x="999299" y="2162629"/>
                      <a:pt x="17165" y="1434495"/>
                      <a:pt x="231" y="1074057"/>
                    </a:cubicBezTo>
                    <a:close/>
                  </a:path>
                </a:pathLst>
              </a:custGeom>
              <a:solidFill>
                <a:srgbClr val="46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1">
                <a:extLst>
                  <a:ext uri="{FF2B5EF4-FFF2-40B4-BE49-F238E27FC236}">
                    <a16:creationId xmlns:a16="http://schemas.microsoft.com/office/drawing/2014/main" id="{4A6E5930-626E-4BF9-A4FA-00E51A594F73}"/>
                  </a:ext>
                </a:extLst>
              </p:cNvPr>
              <p:cNvSpPr/>
              <p:nvPr/>
            </p:nvSpPr>
            <p:spPr>
              <a:xfrm>
                <a:off x="5399085" y="2405580"/>
                <a:ext cx="3205886" cy="2244872"/>
              </a:xfrm>
              <a:custGeom>
                <a:avLst/>
                <a:gdLst>
                  <a:gd name="connsiteX0" fmla="*/ 0 w 3004457"/>
                  <a:gd name="connsiteY0" fmla="*/ 1045029 h 2090057"/>
                  <a:gd name="connsiteX1" fmla="*/ 1502229 w 3004457"/>
                  <a:gd name="connsiteY1" fmla="*/ 0 h 2090057"/>
                  <a:gd name="connsiteX2" fmla="*/ 3004458 w 3004457"/>
                  <a:gd name="connsiteY2" fmla="*/ 1045029 h 2090057"/>
                  <a:gd name="connsiteX3" fmla="*/ 1502229 w 3004457"/>
                  <a:gd name="connsiteY3" fmla="*/ 2090058 h 2090057"/>
                  <a:gd name="connsiteX4" fmla="*/ 0 w 3004457"/>
                  <a:gd name="connsiteY4" fmla="*/ 1045029 h 2090057"/>
                  <a:gd name="connsiteX0" fmla="*/ 257 w 3004715"/>
                  <a:gd name="connsiteY0" fmla="*/ 1045029 h 2133601"/>
                  <a:gd name="connsiteX1" fmla="*/ 1502486 w 3004715"/>
                  <a:gd name="connsiteY1" fmla="*/ 0 h 2133601"/>
                  <a:gd name="connsiteX2" fmla="*/ 3004715 w 3004715"/>
                  <a:gd name="connsiteY2" fmla="*/ 1045029 h 2133601"/>
                  <a:gd name="connsiteX3" fmla="*/ 1415401 w 3004715"/>
                  <a:gd name="connsiteY3" fmla="*/ 2133601 h 2133601"/>
                  <a:gd name="connsiteX4" fmla="*/ 257 w 3004715"/>
                  <a:gd name="connsiteY4" fmla="*/ 1045029 h 2133601"/>
                  <a:gd name="connsiteX0" fmla="*/ 154 w 3106212"/>
                  <a:gd name="connsiteY0" fmla="*/ 1045029 h 2133601"/>
                  <a:gd name="connsiteX1" fmla="*/ 1603983 w 3106212"/>
                  <a:gd name="connsiteY1" fmla="*/ 0 h 2133601"/>
                  <a:gd name="connsiteX2" fmla="*/ 3106212 w 3106212"/>
                  <a:gd name="connsiteY2" fmla="*/ 1045029 h 2133601"/>
                  <a:gd name="connsiteX3" fmla="*/ 1516898 w 3106212"/>
                  <a:gd name="connsiteY3" fmla="*/ 2133601 h 2133601"/>
                  <a:gd name="connsiteX4" fmla="*/ 154 w 3106212"/>
                  <a:gd name="connsiteY4" fmla="*/ 1045029 h 2133601"/>
                  <a:gd name="connsiteX0" fmla="*/ 231 w 3106289"/>
                  <a:gd name="connsiteY0" fmla="*/ 1074057 h 2162629"/>
                  <a:gd name="connsiteX1" fmla="*/ 1415374 w 3106289"/>
                  <a:gd name="connsiteY1" fmla="*/ 0 h 2162629"/>
                  <a:gd name="connsiteX2" fmla="*/ 3106289 w 3106289"/>
                  <a:gd name="connsiteY2" fmla="*/ 1074057 h 2162629"/>
                  <a:gd name="connsiteX3" fmla="*/ 1516975 w 3106289"/>
                  <a:gd name="connsiteY3" fmla="*/ 2162629 h 2162629"/>
                  <a:gd name="connsiteX4" fmla="*/ 231 w 3106289"/>
                  <a:gd name="connsiteY4" fmla="*/ 1074057 h 216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289" h="2162629">
                    <a:moveTo>
                      <a:pt x="231" y="1074057"/>
                    </a:moveTo>
                    <a:cubicBezTo>
                      <a:pt x="-16703" y="713619"/>
                      <a:pt x="897698" y="0"/>
                      <a:pt x="1415374" y="0"/>
                    </a:cubicBezTo>
                    <a:cubicBezTo>
                      <a:pt x="1933050" y="0"/>
                      <a:pt x="3106289" y="496903"/>
                      <a:pt x="3106289" y="1074057"/>
                    </a:cubicBezTo>
                    <a:cubicBezTo>
                      <a:pt x="3106289" y="1651211"/>
                      <a:pt x="2034651" y="2162629"/>
                      <a:pt x="1516975" y="2162629"/>
                    </a:cubicBezTo>
                    <a:cubicBezTo>
                      <a:pt x="999299" y="2162629"/>
                      <a:pt x="17165" y="1434495"/>
                      <a:pt x="231" y="1074057"/>
                    </a:cubicBezTo>
                    <a:close/>
                  </a:path>
                </a:pathLst>
              </a:custGeom>
              <a:noFill/>
              <a:ln w="15875">
                <a:solidFill>
                  <a:srgbClr val="544B4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 6">
              <a:extLst>
                <a:ext uri="{FF2B5EF4-FFF2-40B4-BE49-F238E27FC236}">
                  <a16:creationId xmlns:a16="http://schemas.microsoft.com/office/drawing/2014/main" id="{7070D084-7962-4B13-BE91-A489EF35E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6729770" y="2513057"/>
              <a:ext cx="216000" cy="272678"/>
            </a:xfrm>
            <a:prstGeom prst="rect">
              <a:avLst/>
            </a:prstGeom>
          </p:spPr>
        </p:pic>
        <p:pic>
          <p:nvPicPr>
            <p:cNvPr id="33" name="图片 7">
              <a:extLst>
                <a:ext uri="{FF2B5EF4-FFF2-40B4-BE49-F238E27FC236}">
                  <a16:creationId xmlns:a16="http://schemas.microsoft.com/office/drawing/2014/main" id="{A4CCDBCC-07E2-454C-B968-EA0E88A56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8117039" y="3382511"/>
              <a:ext cx="216000" cy="272678"/>
            </a:xfrm>
            <a:prstGeom prst="rect">
              <a:avLst/>
            </a:prstGeom>
          </p:spPr>
        </p:pic>
        <p:pic>
          <p:nvPicPr>
            <p:cNvPr id="34" name="图片 8">
              <a:extLst>
                <a:ext uri="{FF2B5EF4-FFF2-40B4-BE49-F238E27FC236}">
                  <a16:creationId xmlns:a16="http://schemas.microsoft.com/office/drawing/2014/main" id="{57A356EC-F707-41DC-93B0-C80336FB1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5645449" y="3294208"/>
              <a:ext cx="216000" cy="272678"/>
            </a:xfrm>
            <a:prstGeom prst="rect">
              <a:avLst/>
            </a:prstGeom>
          </p:spPr>
        </p:pic>
        <p:pic>
          <p:nvPicPr>
            <p:cNvPr id="35" name="图片 9">
              <a:extLst>
                <a:ext uri="{FF2B5EF4-FFF2-40B4-BE49-F238E27FC236}">
                  <a16:creationId xmlns:a16="http://schemas.microsoft.com/office/drawing/2014/main" id="{562870B4-56D0-476A-A7EE-7FE10EB5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1"/>
            <a:stretch/>
          </p:blipFill>
          <p:spPr>
            <a:xfrm>
              <a:off x="6866798" y="4181446"/>
              <a:ext cx="216000" cy="27267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C6A053-E885-47CE-8723-B91F2E264D2F}"/>
              </a:ext>
            </a:extLst>
          </p:cNvPr>
          <p:cNvSpPr txBox="1"/>
          <p:nvPr/>
        </p:nvSpPr>
        <p:spPr>
          <a:xfrm>
            <a:off x="4831183" y="2175594"/>
            <a:ext cx="385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bg2"/>
                </a:solidFill>
                <a:latin typeface="Cambria" panose="02040503050406030204" pitchFamily="18" charset="0"/>
              </a:rPr>
              <a:t>TÌM HIỂU BÀI</a:t>
            </a:r>
            <a:endParaRPr lang="en-US" sz="44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 descr="A chameleon on a branch&#10;&#10;Description automatically generated with medium confidence">
            <a:extLst>
              <a:ext uri="{FF2B5EF4-FFF2-40B4-BE49-F238E27FC236}">
                <a16:creationId xmlns:a16="http://schemas.microsoft.com/office/drawing/2014/main" id="{107B0333-64BF-A5FC-9CD5-F5D1596EE0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0" y="-69180"/>
            <a:ext cx="5212680" cy="5212680"/>
          </a:xfrm>
          <a:prstGeom prst="rect">
            <a:avLst/>
          </a:prstGeom>
        </p:spPr>
      </p:pic>
      <p:sp>
        <p:nvSpPr>
          <p:cNvPr id="26" name="文本框 38"/>
          <p:cNvSpPr txBox="1"/>
          <p:nvPr/>
        </p:nvSpPr>
        <p:spPr>
          <a:xfrm>
            <a:off x="4438533" y="194569"/>
            <a:ext cx="4343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5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#9Slide03 AmpleSoft Bold" panose="020B0604020202020204" charset="0"/>
                <a:ea typeface="思源黑体 CN Medium" panose="020B0600000000000000" pitchFamily="34" charset="-122"/>
              </a:rPr>
              <a:t>Hoạt</a:t>
            </a:r>
            <a:r>
              <a:rPr lang="en-US" altLang="zh-CN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#9Slide03 AmpleSoft Bold" panose="020B0604020202020204" charset="0"/>
                <a:ea typeface="思源黑体 CN Medium" panose="020B06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#9Slide03 AmpleSoft Bold" panose="020B0604020202020204" charset="0"/>
                <a:ea typeface="思源黑体 CN Medium" panose="020B0600000000000000" pitchFamily="34" charset="-122"/>
              </a:rPr>
              <a:t>động</a:t>
            </a:r>
            <a:r>
              <a:rPr lang="en-US" altLang="zh-CN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#9Slide03 AmpleSoft Bold" panose="020B0604020202020204" charset="0"/>
                <a:ea typeface="思源黑体 CN Medium" panose="020B0600000000000000" pitchFamily="34" charset="-122"/>
              </a:rPr>
              <a:t> 2 </a:t>
            </a:r>
            <a:endParaRPr lang="zh-CN" alt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#9Slide03 AmpleSoft Bold" panose="020B0604020202020204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46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0449538">
            <a:off x="4144613" y="-689881"/>
            <a:ext cx="3147817" cy="6540909"/>
          </a:xfrm>
          <a:custGeom>
            <a:avLst/>
            <a:gdLst>
              <a:gd name="connsiteX0" fmla="*/ 0 w 3275375"/>
              <a:gd name="connsiteY0" fmla="*/ 0 h 6615997"/>
              <a:gd name="connsiteX1" fmla="*/ 3275375 w 3275375"/>
              <a:gd name="connsiteY1" fmla="*/ 0 h 6615997"/>
              <a:gd name="connsiteX2" fmla="*/ 3275375 w 3275375"/>
              <a:gd name="connsiteY2" fmla="*/ 6615997 h 6615997"/>
              <a:gd name="connsiteX3" fmla="*/ 0 w 3275375"/>
              <a:gd name="connsiteY3" fmla="*/ 6615997 h 6615997"/>
              <a:gd name="connsiteX4" fmla="*/ 0 w 3275375"/>
              <a:gd name="connsiteY4" fmla="*/ 0 h 6615997"/>
              <a:gd name="connsiteX0" fmla="*/ 10127 w 3275375"/>
              <a:gd name="connsiteY0" fmla="*/ 0 h 6689310"/>
              <a:gd name="connsiteX1" fmla="*/ 3275375 w 3275375"/>
              <a:gd name="connsiteY1" fmla="*/ 73313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275375"/>
              <a:gd name="connsiteY0" fmla="*/ 0 h 6689310"/>
              <a:gd name="connsiteX1" fmla="*/ 510401 w 3275375"/>
              <a:gd name="connsiteY1" fmla="*/ 202875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513789"/>
              <a:gd name="connsiteY0" fmla="*/ 0 h 6710748"/>
              <a:gd name="connsiteX1" fmla="*/ 510401 w 3513789"/>
              <a:gd name="connsiteY1" fmla="*/ 202875 h 6710748"/>
              <a:gd name="connsiteX2" fmla="*/ 3513789 w 3513789"/>
              <a:gd name="connsiteY2" fmla="*/ 6710748 h 6710748"/>
              <a:gd name="connsiteX3" fmla="*/ 0 w 3513789"/>
              <a:gd name="connsiteY3" fmla="*/ 6689310 h 6710748"/>
              <a:gd name="connsiteX4" fmla="*/ 10127 w 3513789"/>
              <a:gd name="connsiteY4" fmla="*/ 0 h 6710748"/>
              <a:gd name="connsiteX0" fmla="*/ 6 w 3503668"/>
              <a:gd name="connsiteY0" fmla="*/ 0 h 6710748"/>
              <a:gd name="connsiteX1" fmla="*/ 500280 w 3503668"/>
              <a:gd name="connsiteY1" fmla="*/ 202875 h 6710748"/>
              <a:gd name="connsiteX2" fmla="*/ 3503668 w 3503668"/>
              <a:gd name="connsiteY2" fmla="*/ 6710748 h 6710748"/>
              <a:gd name="connsiteX3" fmla="*/ 1471558 w 3503668"/>
              <a:gd name="connsiteY3" fmla="*/ 6052034 h 6710748"/>
              <a:gd name="connsiteX4" fmla="*/ 6 w 3503668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453592"/>
              <a:gd name="connsiteY0" fmla="*/ 0 h 6677970"/>
              <a:gd name="connsiteX1" fmla="*/ 450204 w 3453592"/>
              <a:gd name="connsiteY1" fmla="*/ 170097 h 6677970"/>
              <a:gd name="connsiteX2" fmla="*/ 3453592 w 3453592"/>
              <a:gd name="connsiteY2" fmla="*/ 6677970 h 6677970"/>
              <a:gd name="connsiteX3" fmla="*/ 1723674 w 3453592"/>
              <a:gd name="connsiteY3" fmla="*/ 6078238 h 6677970"/>
              <a:gd name="connsiteX4" fmla="*/ 0 w 3453592"/>
              <a:gd name="connsiteY4" fmla="*/ 0 h 6677970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817" h="6540909">
                <a:moveTo>
                  <a:pt x="0" y="0"/>
                </a:moveTo>
                <a:lnTo>
                  <a:pt x="144429" y="33036"/>
                </a:lnTo>
                <a:cubicBezTo>
                  <a:pt x="1274270" y="1832182"/>
                  <a:pt x="2196137" y="4096843"/>
                  <a:pt x="3147817" y="6540909"/>
                </a:cubicBezTo>
                <a:lnTo>
                  <a:pt x="1417899" y="5941177"/>
                </a:lnTo>
                <a:cubicBezTo>
                  <a:pt x="1561891" y="3130266"/>
                  <a:pt x="1146410" y="2767894"/>
                  <a:pt x="0" y="0"/>
                </a:cubicBezTo>
                <a:close/>
              </a:path>
            </a:pathLst>
          </a:custGeom>
          <a:solidFill>
            <a:srgbClr val="A5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00150" y="-33450"/>
            <a:ext cx="7743700" cy="2858829"/>
            <a:chOff x="3535770" y="1207915"/>
            <a:chExt cx="2633701" cy="1233714"/>
          </a:xfrm>
        </p:grpSpPr>
        <p:sp>
          <p:nvSpPr>
            <p:cNvPr id="13" name="矩形 12"/>
            <p:cNvSpPr/>
            <p:nvPr/>
          </p:nvSpPr>
          <p:spPr>
            <a:xfrm>
              <a:off x="5416412" y="120791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70" y="1358789"/>
              <a:ext cx="2633701" cy="8640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214F1C-318F-46FC-B8BE-1AC173A5AB27}"/>
              </a:ext>
            </a:extLst>
          </p:cNvPr>
          <p:cNvSpPr txBox="1"/>
          <p:nvPr/>
        </p:nvSpPr>
        <p:spPr>
          <a:xfrm rot="21252703">
            <a:off x="895167" y="780693"/>
            <a:ext cx="7888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Thằn lằn xanh và tắc kè đã tự giới thiệu những gì trong lần đầu gặp gỡ?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frog, drawing, cartoon, clipart&#10;&#10;Description automatically generated">
            <a:extLst>
              <a:ext uri="{FF2B5EF4-FFF2-40B4-BE49-F238E27FC236}">
                <a16:creationId xmlns:a16="http://schemas.microsoft.com/office/drawing/2014/main" id="{33D4CD34-D734-557A-6625-EE127572E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9980" l="4768" r="94586">
                        <a14:foregroundMark x1="4808" y1="62990" x2="9131" y2="63232"/>
                        <a14:foregroundMark x1="8606" y1="69091" x2="13414" y2="67798"/>
                        <a14:foregroundMark x1="86303" y1="21091" x2="91758" y2="31273"/>
                        <a14:foregroundMark x1="91758" y1="31273" x2="94586" y2="45818"/>
                        <a14:foregroundMark x1="94586" y1="45818" x2="89616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2" y="2251742"/>
            <a:ext cx="3141162" cy="3141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AED400-32CC-657C-F34F-68561D5B95DB}"/>
              </a:ext>
            </a:extLst>
          </p:cNvPr>
          <p:cNvSpPr/>
          <p:nvPr/>
        </p:nvSpPr>
        <p:spPr>
          <a:xfrm>
            <a:off x="-1384662" y="2593588"/>
            <a:ext cx="11495314" cy="237029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BC9BD2D-DC61-5C45-9A89-78861863EC97}"/>
              </a:ext>
            </a:extLst>
          </p:cNvPr>
          <p:cNvSpPr/>
          <p:nvPr/>
        </p:nvSpPr>
        <p:spPr>
          <a:xfrm>
            <a:off x="98426" y="2901511"/>
            <a:ext cx="2504723" cy="70432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430C84C-A978-8384-D151-701E953A46EB}"/>
              </a:ext>
            </a:extLst>
          </p:cNvPr>
          <p:cNvSpPr/>
          <p:nvPr/>
        </p:nvSpPr>
        <p:spPr>
          <a:xfrm>
            <a:off x="125451" y="3935723"/>
            <a:ext cx="2477698" cy="70159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BBB4-9E87-6664-96BB-CDD920A1A9A0}"/>
              </a:ext>
            </a:extLst>
          </p:cNvPr>
          <p:cNvSpPr txBox="1"/>
          <p:nvPr/>
        </p:nvSpPr>
        <p:spPr>
          <a:xfrm>
            <a:off x="98426" y="2976675"/>
            <a:ext cx="33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thằn lằn xanh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4AA9D-06D4-85A3-3346-0A142610EB3A}"/>
              </a:ext>
            </a:extLst>
          </p:cNvPr>
          <p:cNvSpPr txBox="1"/>
          <p:nvPr/>
        </p:nvSpPr>
        <p:spPr>
          <a:xfrm>
            <a:off x="2782797" y="2702678"/>
            <a:ext cx="6243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Chào</a:t>
            </a:r>
            <a:r>
              <a:rPr kumimoji="0" lang="vi-VN" altLang="en-US" sz="3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cậu. Tớ là thằn lằn xanh, tớ thích đi kiếm thức ăn vào ban ngày.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CB8C0-CB53-46CB-25EB-6B3E68415ED0}"/>
              </a:ext>
            </a:extLst>
          </p:cNvPr>
          <p:cNvSpPr txBox="1"/>
          <p:nvPr/>
        </p:nvSpPr>
        <p:spPr>
          <a:xfrm>
            <a:off x="554768" y="4009519"/>
            <a:ext cx="1481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tắc kè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C738F-AC63-E095-3C7E-A97BB477FB51}"/>
              </a:ext>
            </a:extLst>
          </p:cNvPr>
          <p:cNvSpPr txBox="1"/>
          <p:nvPr/>
        </p:nvSpPr>
        <p:spPr>
          <a:xfrm>
            <a:off x="2802345" y="3833282"/>
            <a:ext cx="6243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Chào</a:t>
            </a:r>
            <a:r>
              <a:rPr kumimoji="0" lang="vi-VN" altLang="en-US" sz="3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cậu. Tớ là tắc kè. Tớ thích kiếm thức ăn vào buổi tối.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6" grpId="0" animBg="1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0449538">
            <a:off x="4144613" y="-689881"/>
            <a:ext cx="3147817" cy="6540909"/>
          </a:xfrm>
          <a:custGeom>
            <a:avLst/>
            <a:gdLst>
              <a:gd name="connsiteX0" fmla="*/ 0 w 3275375"/>
              <a:gd name="connsiteY0" fmla="*/ 0 h 6615997"/>
              <a:gd name="connsiteX1" fmla="*/ 3275375 w 3275375"/>
              <a:gd name="connsiteY1" fmla="*/ 0 h 6615997"/>
              <a:gd name="connsiteX2" fmla="*/ 3275375 w 3275375"/>
              <a:gd name="connsiteY2" fmla="*/ 6615997 h 6615997"/>
              <a:gd name="connsiteX3" fmla="*/ 0 w 3275375"/>
              <a:gd name="connsiteY3" fmla="*/ 6615997 h 6615997"/>
              <a:gd name="connsiteX4" fmla="*/ 0 w 3275375"/>
              <a:gd name="connsiteY4" fmla="*/ 0 h 6615997"/>
              <a:gd name="connsiteX0" fmla="*/ 10127 w 3275375"/>
              <a:gd name="connsiteY0" fmla="*/ 0 h 6689310"/>
              <a:gd name="connsiteX1" fmla="*/ 3275375 w 3275375"/>
              <a:gd name="connsiteY1" fmla="*/ 73313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275375"/>
              <a:gd name="connsiteY0" fmla="*/ 0 h 6689310"/>
              <a:gd name="connsiteX1" fmla="*/ 510401 w 3275375"/>
              <a:gd name="connsiteY1" fmla="*/ 202875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513789"/>
              <a:gd name="connsiteY0" fmla="*/ 0 h 6710748"/>
              <a:gd name="connsiteX1" fmla="*/ 510401 w 3513789"/>
              <a:gd name="connsiteY1" fmla="*/ 202875 h 6710748"/>
              <a:gd name="connsiteX2" fmla="*/ 3513789 w 3513789"/>
              <a:gd name="connsiteY2" fmla="*/ 6710748 h 6710748"/>
              <a:gd name="connsiteX3" fmla="*/ 0 w 3513789"/>
              <a:gd name="connsiteY3" fmla="*/ 6689310 h 6710748"/>
              <a:gd name="connsiteX4" fmla="*/ 10127 w 3513789"/>
              <a:gd name="connsiteY4" fmla="*/ 0 h 6710748"/>
              <a:gd name="connsiteX0" fmla="*/ 6 w 3503668"/>
              <a:gd name="connsiteY0" fmla="*/ 0 h 6710748"/>
              <a:gd name="connsiteX1" fmla="*/ 500280 w 3503668"/>
              <a:gd name="connsiteY1" fmla="*/ 202875 h 6710748"/>
              <a:gd name="connsiteX2" fmla="*/ 3503668 w 3503668"/>
              <a:gd name="connsiteY2" fmla="*/ 6710748 h 6710748"/>
              <a:gd name="connsiteX3" fmla="*/ 1471558 w 3503668"/>
              <a:gd name="connsiteY3" fmla="*/ 6052034 h 6710748"/>
              <a:gd name="connsiteX4" fmla="*/ 6 w 3503668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453592"/>
              <a:gd name="connsiteY0" fmla="*/ 0 h 6677970"/>
              <a:gd name="connsiteX1" fmla="*/ 450204 w 3453592"/>
              <a:gd name="connsiteY1" fmla="*/ 170097 h 6677970"/>
              <a:gd name="connsiteX2" fmla="*/ 3453592 w 3453592"/>
              <a:gd name="connsiteY2" fmla="*/ 6677970 h 6677970"/>
              <a:gd name="connsiteX3" fmla="*/ 1723674 w 3453592"/>
              <a:gd name="connsiteY3" fmla="*/ 6078238 h 6677970"/>
              <a:gd name="connsiteX4" fmla="*/ 0 w 3453592"/>
              <a:gd name="connsiteY4" fmla="*/ 0 h 6677970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817" h="6540909">
                <a:moveTo>
                  <a:pt x="0" y="0"/>
                </a:moveTo>
                <a:lnTo>
                  <a:pt x="144429" y="33036"/>
                </a:lnTo>
                <a:cubicBezTo>
                  <a:pt x="1274270" y="1832182"/>
                  <a:pt x="2196137" y="4096843"/>
                  <a:pt x="3147817" y="6540909"/>
                </a:cubicBezTo>
                <a:lnTo>
                  <a:pt x="1417899" y="5941177"/>
                </a:lnTo>
                <a:cubicBezTo>
                  <a:pt x="1561891" y="3130266"/>
                  <a:pt x="1146410" y="2767894"/>
                  <a:pt x="0" y="0"/>
                </a:cubicBezTo>
                <a:close/>
              </a:path>
            </a:pathLst>
          </a:custGeom>
          <a:solidFill>
            <a:srgbClr val="A5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1709" y="-287079"/>
            <a:ext cx="7237892" cy="2858829"/>
            <a:chOff x="3535770" y="1207915"/>
            <a:chExt cx="2633701" cy="1233714"/>
          </a:xfrm>
        </p:grpSpPr>
        <p:sp>
          <p:nvSpPr>
            <p:cNvPr id="13" name="矩形 12"/>
            <p:cNvSpPr/>
            <p:nvPr/>
          </p:nvSpPr>
          <p:spPr>
            <a:xfrm>
              <a:off x="5416412" y="120791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70" y="1358789"/>
              <a:ext cx="2633701" cy="8640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214F1C-318F-46FC-B8BE-1AC173A5AB27}"/>
              </a:ext>
            </a:extLst>
          </p:cNvPr>
          <p:cNvSpPr txBox="1"/>
          <p:nvPr/>
        </p:nvSpPr>
        <p:spPr>
          <a:xfrm rot="21252703">
            <a:off x="340258" y="578881"/>
            <a:ext cx="7053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alt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sao hai bạn muốn đổi cuộc sống cho nhau?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39D27-1012-44E2-9E9A-8F4FA814B0A2}"/>
              </a:ext>
            </a:extLst>
          </p:cNvPr>
          <p:cNvSpPr/>
          <p:nvPr/>
        </p:nvSpPr>
        <p:spPr>
          <a:xfrm>
            <a:off x="0" y="2336916"/>
            <a:ext cx="9143999" cy="261704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AmpleSoft Bol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DC3FF-E912-4DEA-9F53-8F9D084C2E1B}"/>
              </a:ext>
            </a:extLst>
          </p:cNvPr>
          <p:cNvSpPr txBox="1"/>
          <p:nvPr/>
        </p:nvSpPr>
        <p:spPr>
          <a:xfrm>
            <a:off x="2" y="2526689"/>
            <a:ext cx="91439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altLang="en-US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Tắc kè chán những bức tường muốn kiếm ăn trên những cành cây và bụi cỏ giống thằn lằn xanh.</a:t>
            </a:r>
          </a:p>
        </p:txBody>
      </p:sp>
      <p:pic>
        <p:nvPicPr>
          <p:cNvPr id="2" name="Picture 1" descr="A picture containing reptile, green, amphibian, chameleon&#10;&#10;Description automatically generated">
            <a:extLst>
              <a:ext uri="{FF2B5EF4-FFF2-40B4-BE49-F238E27FC236}">
                <a16:creationId xmlns:a16="http://schemas.microsoft.com/office/drawing/2014/main" id="{4C0A5F7F-3E98-6C96-3F97-E77073467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11" y="691133"/>
            <a:ext cx="1974645" cy="982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A6C065-1A64-8CB6-6088-0A933A341EF0}"/>
              </a:ext>
            </a:extLst>
          </p:cNvPr>
          <p:cNvSpPr txBox="1"/>
          <p:nvPr/>
        </p:nvSpPr>
        <p:spPr>
          <a:xfrm>
            <a:off x="2" y="3728216"/>
            <a:ext cx="91439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altLang="en-US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Thằn lằn xanh muốn bò lên tường để kiếm ăn giống tắc kè. </a:t>
            </a:r>
          </a:p>
        </p:txBody>
      </p:sp>
    </p:spTree>
    <p:extLst>
      <p:ext uri="{BB962C8B-B14F-4D97-AF65-F5344CB8AC3E}">
        <p14:creationId xmlns:p14="http://schemas.microsoft.com/office/powerpoint/2010/main" val="28479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0449538">
            <a:off x="4144613" y="-689881"/>
            <a:ext cx="3147817" cy="6540909"/>
          </a:xfrm>
          <a:custGeom>
            <a:avLst/>
            <a:gdLst>
              <a:gd name="connsiteX0" fmla="*/ 0 w 3275375"/>
              <a:gd name="connsiteY0" fmla="*/ 0 h 6615997"/>
              <a:gd name="connsiteX1" fmla="*/ 3275375 w 3275375"/>
              <a:gd name="connsiteY1" fmla="*/ 0 h 6615997"/>
              <a:gd name="connsiteX2" fmla="*/ 3275375 w 3275375"/>
              <a:gd name="connsiteY2" fmla="*/ 6615997 h 6615997"/>
              <a:gd name="connsiteX3" fmla="*/ 0 w 3275375"/>
              <a:gd name="connsiteY3" fmla="*/ 6615997 h 6615997"/>
              <a:gd name="connsiteX4" fmla="*/ 0 w 3275375"/>
              <a:gd name="connsiteY4" fmla="*/ 0 h 6615997"/>
              <a:gd name="connsiteX0" fmla="*/ 10127 w 3275375"/>
              <a:gd name="connsiteY0" fmla="*/ 0 h 6689310"/>
              <a:gd name="connsiteX1" fmla="*/ 3275375 w 3275375"/>
              <a:gd name="connsiteY1" fmla="*/ 73313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275375"/>
              <a:gd name="connsiteY0" fmla="*/ 0 h 6689310"/>
              <a:gd name="connsiteX1" fmla="*/ 510401 w 3275375"/>
              <a:gd name="connsiteY1" fmla="*/ 202875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513789"/>
              <a:gd name="connsiteY0" fmla="*/ 0 h 6710748"/>
              <a:gd name="connsiteX1" fmla="*/ 510401 w 3513789"/>
              <a:gd name="connsiteY1" fmla="*/ 202875 h 6710748"/>
              <a:gd name="connsiteX2" fmla="*/ 3513789 w 3513789"/>
              <a:gd name="connsiteY2" fmla="*/ 6710748 h 6710748"/>
              <a:gd name="connsiteX3" fmla="*/ 0 w 3513789"/>
              <a:gd name="connsiteY3" fmla="*/ 6689310 h 6710748"/>
              <a:gd name="connsiteX4" fmla="*/ 10127 w 3513789"/>
              <a:gd name="connsiteY4" fmla="*/ 0 h 6710748"/>
              <a:gd name="connsiteX0" fmla="*/ 6 w 3503668"/>
              <a:gd name="connsiteY0" fmla="*/ 0 h 6710748"/>
              <a:gd name="connsiteX1" fmla="*/ 500280 w 3503668"/>
              <a:gd name="connsiteY1" fmla="*/ 202875 h 6710748"/>
              <a:gd name="connsiteX2" fmla="*/ 3503668 w 3503668"/>
              <a:gd name="connsiteY2" fmla="*/ 6710748 h 6710748"/>
              <a:gd name="connsiteX3" fmla="*/ 1471558 w 3503668"/>
              <a:gd name="connsiteY3" fmla="*/ 6052034 h 6710748"/>
              <a:gd name="connsiteX4" fmla="*/ 6 w 3503668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453592"/>
              <a:gd name="connsiteY0" fmla="*/ 0 h 6677970"/>
              <a:gd name="connsiteX1" fmla="*/ 450204 w 3453592"/>
              <a:gd name="connsiteY1" fmla="*/ 170097 h 6677970"/>
              <a:gd name="connsiteX2" fmla="*/ 3453592 w 3453592"/>
              <a:gd name="connsiteY2" fmla="*/ 6677970 h 6677970"/>
              <a:gd name="connsiteX3" fmla="*/ 1723674 w 3453592"/>
              <a:gd name="connsiteY3" fmla="*/ 6078238 h 6677970"/>
              <a:gd name="connsiteX4" fmla="*/ 0 w 3453592"/>
              <a:gd name="connsiteY4" fmla="*/ 0 h 6677970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817" h="6540909">
                <a:moveTo>
                  <a:pt x="0" y="0"/>
                </a:moveTo>
                <a:lnTo>
                  <a:pt x="144429" y="33036"/>
                </a:lnTo>
                <a:cubicBezTo>
                  <a:pt x="1274270" y="1832182"/>
                  <a:pt x="2196137" y="4096843"/>
                  <a:pt x="3147817" y="6540909"/>
                </a:cubicBezTo>
                <a:lnTo>
                  <a:pt x="1417899" y="5941177"/>
                </a:lnTo>
                <a:cubicBezTo>
                  <a:pt x="1561891" y="3130266"/>
                  <a:pt x="1146410" y="2767894"/>
                  <a:pt x="0" y="0"/>
                </a:cubicBezTo>
                <a:close/>
              </a:path>
            </a:pathLst>
          </a:custGeom>
          <a:solidFill>
            <a:srgbClr val="A5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1709" y="-287079"/>
            <a:ext cx="7237892" cy="2858829"/>
            <a:chOff x="3535770" y="1207915"/>
            <a:chExt cx="2633701" cy="1233714"/>
          </a:xfrm>
        </p:grpSpPr>
        <p:sp>
          <p:nvSpPr>
            <p:cNvPr id="13" name="矩形 12"/>
            <p:cNvSpPr/>
            <p:nvPr/>
          </p:nvSpPr>
          <p:spPr>
            <a:xfrm>
              <a:off x="5416412" y="120791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70" y="1358789"/>
              <a:ext cx="2633701" cy="8640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214F1C-318F-46FC-B8BE-1AC173A5AB27}"/>
              </a:ext>
            </a:extLst>
          </p:cNvPr>
          <p:cNvSpPr txBox="1"/>
          <p:nvPr/>
        </p:nvSpPr>
        <p:spPr>
          <a:xfrm rot="21252703">
            <a:off x="96492" y="542170"/>
            <a:ext cx="7421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Hai bạn</a:t>
            </a:r>
            <a:r>
              <a:rPr kumimoji="0" lang="vi-VN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đã nhận ra điều gì khi thay đổi môi trường sống của chính mình?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39D27-1012-44E2-9E9A-8F4FA814B0A2}"/>
              </a:ext>
            </a:extLst>
          </p:cNvPr>
          <p:cNvSpPr/>
          <p:nvPr/>
        </p:nvSpPr>
        <p:spPr>
          <a:xfrm>
            <a:off x="-15240" y="2336916"/>
            <a:ext cx="9159240" cy="261704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ea typeface="微软雅黑"/>
              <a:cs typeface="+mn-cs"/>
            </a:endParaRPr>
          </a:p>
        </p:txBody>
      </p:sp>
      <p:pic>
        <p:nvPicPr>
          <p:cNvPr id="2" name="Picture 1" descr="A picture containing reptile, green, amphibian, chameleon&#10;&#10;Description automatically generated">
            <a:extLst>
              <a:ext uri="{FF2B5EF4-FFF2-40B4-BE49-F238E27FC236}">
                <a16:creationId xmlns:a16="http://schemas.microsoft.com/office/drawing/2014/main" id="{4C0A5F7F-3E98-6C96-3F97-E77073467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70" y="770708"/>
            <a:ext cx="1828654" cy="910199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A242275-0BA9-1A22-DDC7-F5E198A86EFC}"/>
              </a:ext>
            </a:extLst>
          </p:cNvPr>
          <p:cNvSpPr/>
          <p:nvPr/>
        </p:nvSpPr>
        <p:spPr>
          <a:xfrm>
            <a:off x="0" y="2786353"/>
            <a:ext cx="2504723" cy="85908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9252-BFD4-377A-EA6A-CD084B6B7260}"/>
              </a:ext>
            </a:extLst>
          </p:cNvPr>
          <p:cNvSpPr txBox="1"/>
          <p:nvPr/>
        </p:nvSpPr>
        <p:spPr>
          <a:xfrm>
            <a:off x="0" y="2875566"/>
            <a:ext cx="33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thằn lằn xanh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D3A8E-E574-044E-8037-E22C61EDDEFC}"/>
              </a:ext>
            </a:extLst>
          </p:cNvPr>
          <p:cNvSpPr txBox="1"/>
          <p:nvPr/>
        </p:nvSpPr>
        <p:spPr>
          <a:xfrm>
            <a:off x="2534783" y="2413901"/>
            <a:ext cx="64644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 và</a:t>
            </a:r>
            <a:r>
              <a:rPr kumimoji="0" lang="vi-VN" altLang="en-US" sz="3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chân không bám dính như tắc kè, không thể bò trên tường giống tắc kè, không thể kiếm ăn giống tắc kè.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EB15952-D1BC-858C-EC12-14607A8C8B74}"/>
              </a:ext>
            </a:extLst>
          </p:cNvPr>
          <p:cNvSpPr/>
          <p:nvPr/>
        </p:nvSpPr>
        <p:spPr>
          <a:xfrm>
            <a:off x="2322" y="3968214"/>
            <a:ext cx="1329781" cy="85908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BE61F-3BD5-18A6-E9B0-640BAA371DCA}"/>
              </a:ext>
            </a:extLst>
          </p:cNvPr>
          <p:cNvSpPr txBox="1"/>
          <p:nvPr/>
        </p:nvSpPr>
        <p:spPr>
          <a:xfrm>
            <a:off x="62575" y="4145598"/>
            <a:ext cx="33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 kè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03F6A-AA85-AF30-EE38-2E9FCCDCE75D}"/>
              </a:ext>
            </a:extLst>
          </p:cNvPr>
          <p:cNvSpPr txBox="1"/>
          <p:nvPr/>
        </p:nvSpPr>
        <p:spPr>
          <a:xfrm>
            <a:off x="1563774" y="3968214"/>
            <a:ext cx="74925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Không</a:t>
            </a:r>
            <a:r>
              <a:rPr kumimoji="0" lang="vi-VN" alt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thể chịu được sức nóng, da không giống thằn lằn, không thể kiếm ăn ngoài trời.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6" grpId="0"/>
      <p:bldP spid="8" grpId="0"/>
      <p:bldP spid="9" grpId="0" animBg="1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20449538">
            <a:off x="4144613" y="-689881"/>
            <a:ext cx="3147817" cy="6540909"/>
          </a:xfrm>
          <a:custGeom>
            <a:avLst/>
            <a:gdLst>
              <a:gd name="connsiteX0" fmla="*/ 0 w 3275375"/>
              <a:gd name="connsiteY0" fmla="*/ 0 h 6615997"/>
              <a:gd name="connsiteX1" fmla="*/ 3275375 w 3275375"/>
              <a:gd name="connsiteY1" fmla="*/ 0 h 6615997"/>
              <a:gd name="connsiteX2" fmla="*/ 3275375 w 3275375"/>
              <a:gd name="connsiteY2" fmla="*/ 6615997 h 6615997"/>
              <a:gd name="connsiteX3" fmla="*/ 0 w 3275375"/>
              <a:gd name="connsiteY3" fmla="*/ 6615997 h 6615997"/>
              <a:gd name="connsiteX4" fmla="*/ 0 w 3275375"/>
              <a:gd name="connsiteY4" fmla="*/ 0 h 6615997"/>
              <a:gd name="connsiteX0" fmla="*/ 10127 w 3275375"/>
              <a:gd name="connsiteY0" fmla="*/ 0 h 6689310"/>
              <a:gd name="connsiteX1" fmla="*/ 3275375 w 3275375"/>
              <a:gd name="connsiteY1" fmla="*/ 73313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275375"/>
              <a:gd name="connsiteY0" fmla="*/ 0 h 6689310"/>
              <a:gd name="connsiteX1" fmla="*/ 510401 w 3275375"/>
              <a:gd name="connsiteY1" fmla="*/ 202875 h 6689310"/>
              <a:gd name="connsiteX2" fmla="*/ 3275375 w 3275375"/>
              <a:gd name="connsiteY2" fmla="*/ 6689310 h 6689310"/>
              <a:gd name="connsiteX3" fmla="*/ 0 w 3275375"/>
              <a:gd name="connsiteY3" fmla="*/ 6689310 h 6689310"/>
              <a:gd name="connsiteX4" fmla="*/ 10127 w 3275375"/>
              <a:gd name="connsiteY4" fmla="*/ 0 h 6689310"/>
              <a:gd name="connsiteX0" fmla="*/ 10127 w 3513789"/>
              <a:gd name="connsiteY0" fmla="*/ 0 h 6710748"/>
              <a:gd name="connsiteX1" fmla="*/ 510401 w 3513789"/>
              <a:gd name="connsiteY1" fmla="*/ 202875 h 6710748"/>
              <a:gd name="connsiteX2" fmla="*/ 3513789 w 3513789"/>
              <a:gd name="connsiteY2" fmla="*/ 6710748 h 6710748"/>
              <a:gd name="connsiteX3" fmla="*/ 0 w 3513789"/>
              <a:gd name="connsiteY3" fmla="*/ 6689310 h 6710748"/>
              <a:gd name="connsiteX4" fmla="*/ 10127 w 3513789"/>
              <a:gd name="connsiteY4" fmla="*/ 0 h 6710748"/>
              <a:gd name="connsiteX0" fmla="*/ 6 w 3503668"/>
              <a:gd name="connsiteY0" fmla="*/ 0 h 6710748"/>
              <a:gd name="connsiteX1" fmla="*/ 500280 w 3503668"/>
              <a:gd name="connsiteY1" fmla="*/ 202875 h 6710748"/>
              <a:gd name="connsiteX2" fmla="*/ 3503668 w 3503668"/>
              <a:gd name="connsiteY2" fmla="*/ 6710748 h 6710748"/>
              <a:gd name="connsiteX3" fmla="*/ 1471558 w 3503668"/>
              <a:gd name="connsiteY3" fmla="*/ 6052034 h 6710748"/>
              <a:gd name="connsiteX4" fmla="*/ 6 w 3503668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5 w 3503667"/>
              <a:gd name="connsiteY0" fmla="*/ 0 h 6710748"/>
              <a:gd name="connsiteX1" fmla="*/ 500279 w 3503667"/>
              <a:gd name="connsiteY1" fmla="*/ 202875 h 6710748"/>
              <a:gd name="connsiteX2" fmla="*/ 3503667 w 3503667"/>
              <a:gd name="connsiteY2" fmla="*/ 6710748 h 6710748"/>
              <a:gd name="connsiteX3" fmla="*/ 1773749 w 3503667"/>
              <a:gd name="connsiteY3" fmla="*/ 6111016 h 6710748"/>
              <a:gd name="connsiteX4" fmla="*/ 5 w 3503667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503662"/>
              <a:gd name="connsiteY0" fmla="*/ 0 h 6710748"/>
              <a:gd name="connsiteX1" fmla="*/ 500274 w 3503662"/>
              <a:gd name="connsiteY1" fmla="*/ 202875 h 6710748"/>
              <a:gd name="connsiteX2" fmla="*/ 3503662 w 3503662"/>
              <a:gd name="connsiteY2" fmla="*/ 6710748 h 6710748"/>
              <a:gd name="connsiteX3" fmla="*/ 1773744 w 3503662"/>
              <a:gd name="connsiteY3" fmla="*/ 6111016 h 6710748"/>
              <a:gd name="connsiteX4" fmla="*/ 0 w 3503662"/>
              <a:gd name="connsiteY4" fmla="*/ 0 h 6710748"/>
              <a:gd name="connsiteX0" fmla="*/ 0 w 3453592"/>
              <a:gd name="connsiteY0" fmla="*/ 0 h 6677970"/>
              <a:gd name="connsiteX1" fmla="*/ 450204 w 3453592"/>
              <a:gd name="connsiteY1" fmla="*/ 170097 h 6677970"/>
              <a:gd name="connsiteX2" fmla="*/ 3453592 w 3453592"/>
              <a:gd name="connsiteY2" fmla="*/ 6677970 h 6677970"/>
              <a:gd name="connsiteX3" fmla="*/ 1723674 w 3453592"/>
              <a:gd name="connsiteY3" fmla="*/ 6078238 h 6677970"/>
              <a:gd name="connsiteX4" fmla="*/ 0 w 3453592"/>
              <a:gd name="connsiteY4" fmla="*/ 0 h 6677970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243781"/>
              <a:gd name="connsiteY0" fmla="*/ 0 h 6574279"/>
              <a:gd name="connsiteX1" fmla="*/ 240393 w 3243781"/>
              <a:gd name="connsiteY1" fmla="*/ 66406 h 6574279"/>
              <a:gd name="connsiteX2" fmla="*/ 3243781 w 3243781"/>
              <a:gd name="connsiteY2" fmla="*/ 6574279 h 6574279"/>
              <a:gd name="connsiteX3" fmla="*/ 1513863 w 3243781"/>
              <a:gd name="connsiteY3" fmla="*/ 5974547 h 6574279"/>
              <a:gd name="connsiteX4" fmla="*/ 0 w 3243781"/>
              <a:gd name="connsiteY4" fmla="*/ 0 h 657427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  <a:gd name="connsiteX0" fmla="*/ 0 w 3147817"/>
              <a:gd name="connsiteY0" fmla="*/ 0 h 6540909"/>
              <a:gd name="connsiteX1" fmla="*/ 144429 w 3147817"/>
              <a:gd name="connsiteY1" fmla="*/ 33036 h 6540909"/>
              <a:gd name="connsiteX2" fmla="*/ 3147817 w 3147817"/>
              <a:gd name="connsiteY2" fmla="*/ 6540909 h 6540909"/>
              <a:gd name="connsiteX3" fmla="*/ 1417899 w 3147817"/>
              <a:gd name="connsiteY3" fmla="*/ 5941177 h 6540909"/>
              <a:gd name="connsiteX4" fmla="*/ 0 w 3147817"/>
              <a:gd name="connsiteY4" fmla="*/ 0 h 65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817" h="6540909">
                <a:moveTo>
                  <a:pt x="0" y="0"/>
                </a:moveTo>
                <a:lnTo>
                  <a:pt x="144429" y="33036"/>
                </a:lnTo>
                <a:cubicBezTo>
                  <a:pt x="1274270" y="1832182"/>
                  <a:pt x="2196137" y="4096843"/>
                  <a:pt x="3147817" y="6540909"/>
                </a:cubicBezTo>
                <a:lnTo>
                  <a:pt x="1417899" y="5941177"/>
                </a:lnTo>
                <a:cubicBezTo>
                  <a:pt x="1561891" y="3130266"/>
                  <a:pt x="1146410" y="2767894"/>
                  <a:pt x="0" y="0"/>
                </a:cubicBezTo>
                <a:close/>
              </a:path>
            </a:pathLst>
          </a:custGeom>
          <a:solidFill>
            <a:srgbClr val="A5A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1708" y="-287079"/>
            <a:ext cx="7524011" cy="2858829"/>
            <a:chOff x="3535770" y="1207915"/>
            <a:chExt cx="2633701" cy="1233714"/>
          </a:xfrm>
        </p:grpSpPr>
        <p:sp>
          <p:nvSpPr>
            <p:cNvPr id="13" name="矩形 12"/>
            <p:cNvSpPr/>
            <p:nvPr/>
          </p:nvSpPr>
          <p:spPr>
            <a:xfrm>
              <a:off x="5416412" y="1207915"/>
              <a:ext cx="130628" cy="1233714"/>
            </a:xfrm>
            <a:custGeom>
              <a:avLst/>
              <a:gdLst>
                <a:gd name="connsiteX0" fmla="*/ 0 w 319314"/>
                <a:gd name="connsiteY0" fmla="*/ 0 h 1117600"/>
                <a:gd name="connsiteX1" fmla="*/ 319314 w 319314"/>
                <a:gd name="connsiteY1" fmla="*/ 0 h 1117600"/>
                <a:gd name="connsiteX2" fmla="*/ 319314 w 319314"/>
                <a:gd name="connsiteY2" fmla="*/ 1117600 h 1117600"/>
                <a:gd name="connsiteX3" fmla="*/ 0 w 319314"/>
                <a:gd name="connsiteY3" fmla="*/ 1117600 h 1117600"/>
                <a:gd name="connsiteX4" fmla="*/ 0 w 319314"/>
                <a:gd name="connsiteY4" fmla="*/ 0 h 1117600"/>
                <a:gd name="connsiteX0" fmla="*/ 14514 w 319314"/>
                <a:gd name="connsiteY0" fmla="*/ 0 h 1233714"/>
                <a:gd name="connsiteX1" fmla="*/ 319314 w 319314"/>
                <a:gd name="connsiteY1" fmla="*/ 116114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  <a:gd name="connsiteX0" fmla="*/ 14514 w 319314"/>
                <a:gd name="connsiteY0" fmla="*/ 0 h 1233714"/>
                <a:gd name="connsiteX1" fmla="*/ 261257 w 319314"/>
                <a:gd name="connsiteY1" fmla="*/ 58057 h 1233714"/>
                <a:gd name="connsiteX2" fmla="*/ 319314 w 319314"/>
                <a:gd name="connsiteY2" fmla="*/ 1233714 h 1233714"/>
                <a:gd name="connsiteX3" fmla="*/ 0 w 319314"/>
                <a:gd name="connsiteY3" fmla="*/ 1233714 h 1233714"/>
                <a:gd name="connsiteX4" fmla="*/ 14514 w 319314"/>
                <a:gd name="connsiteY4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314" h="1233714">
                  <a:moveTo>
                    <a:pt x="14514" y="0"/>
                  </a:moveTo>
                  <a:lnTo>
                    <a:pt x="261257" y="58057"/>
                  </a:lnTo>
                  <a:lnTo>
                    <a:pt x="319314" y="1233714"/>
                  </a:lnTo>
                  <a:lnTo>
                    <a:pt x="0" y="1233714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1E3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770" y="1358789"/>
              <a:ext cx="2633701" cy="8640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214F1C-318F-46FC-B8BE-1AC173A5AB27}"/>
              </a:ext>
            </a:extLst>
          </p:cNvPr>
          <p:cNvSpPr txBox="1"/>
          <p:nvPr/>
        </p:nvSpPr>
        <p:spPr>
          <a:xfrm rot="21252703">
            <a:off x="139716" y="542171"/>
            <a:ext cx="7546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微软雅黑"/>
                <a:cs typeface="Times New Roman" panose="02020603050405020304" pitchFamily="18" charset="0"/>
              </a:rPr>
              <a:t>4.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0"/>
                <a:ea typeface="微软雅黑"/>
                <a:cs typeface="Times New Roman" panose="02020603050405020304" pitchFamily="18" charset="0"/>
              </a:rPr>
              <a:t>Hai bạn đã nhận ra điều gì khi thay đổi môi trường sống của chính mình?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AmpleSoft Bold" panose="02000000000000000000" pitchFamily="2" charset="0"/>
              <a:ea typeface="微软雅黑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39D27-1012-44E2-9E9A-8F4FA814B0A2}"/>
              </a:ext>
            </a:extLst>
          </p:cNvPr>
          <p:cNvSpPr/>
          <p:nvPr/>
        </p:nvSpPr>
        <p:spPr>
          <a:xfrm>
            <a:off x="0" y="2336916"/>
            <a:ext cx="9143999" cy="261704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ea typeface="微软雅黑"/>
              <a:cs typeface="+mn-cs"/>
            </a:endParaRPr>
          </a:p>
        </p:txBody>
      </p:sp>
      <p:pic>
        <p:nvPicPr>
          <p:cNvPr id="2" name="Picture 1" descr="A picture containing reptile, green, amphibian, chameleon&#10;&#10;Description automatically generated">
            <a:extLst>
              <a:ext uri="{FF2B5EF4-FFF2-40B4-BE49-F238E27FC236}">
                <a16:creationId xmlns:a16="http://schemas.microsoft.com/office/drawing/2014/main" id="{4C0A5F7F-3E98-6C96-3F97-E77073467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70" y="770708"/>
            <a:ext cx="1828654" cy="910199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A242275-0BA9-1A22-DDC7-F5E198A86EFC}"/>
              </a:ext>
            </a:extLst>
          </p:cNvPr>
          <p:cNvSpPr/>
          <p:nvPr/>
        </p:nvSpPr>
        <p:spPr>
          <a:xfrm>
            <a:off x="98426" y="2800736"/>
            <a:ext cx="2504723" cy="85908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9252-BFD4-377A-EA6A-CD084B6B7260}"/>
              </a:ext>
            </a:extLst>
          </p:cNvPr>
          <p:cNvSpPr txBox="1"/>
          <p:nvPr/>
        </p:nvSpPr>
        <p:spPr>
          <a:xfrm>
            <a:off x="54882" y="2901511"/>
            <a:ext cx="33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thằn lằn xanh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EB15952-D1BC-858C-EC12-14607A8C8B74}"/>
              </a:ext>
            </a:extLst>
          </p:cNvPr>
          <p:cNvSpPr/>
          <p:nvPr/>
        </p:nvSpPr>
        <p:spPr>
          <a:xfrm>
            <a:off x="98425" y="3942708"/>
            <a:ext cx="1329781" cy="85908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BE61F-3BD5-18A6-E9B0-640BAA371DCA}"/>
              </a:ext>
            </a:extLst>
          </p:cNvPr>
          <p:cNvSpPr txBox="1"/>
          <p:nvPr/>
        </p:nvSpPr>
        <p:spPr>
          <a:xfrm>
            <a:off x="58834" y="4066511"/>
            <a:ext cx="33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 kè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AEC33CC-42E0-1756-9FB7-ADE8B3BCAF7E}"/>
              </a:ext>
            </a:extLst>
          </p:cNvPr>
          <p:cNvSpPr/>
          <p:nvPr/>
        </p:nvSpPr>
        <p:spPr>
          <a:xfrm>
            <a:off x="3157766" y="2800736"/>
            <a:ext cx="656588" cy="2026565"/>
          </a:xfrm>
          <a:prstGeom prst="rightBrace">
            <a:avLst>
              <a:gd name="adj1" fmla="val 8333"/>
              <a:gd name="adj2" fmla="val 50376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5179D-4553-C6F4-1AD9-45DE6E1E257F}"/>
              </a:ext>
            </a:extLst>
          </p:cNvPr>
          <p:cNvSpPr txBox="1"/>
          <p:nvPr/>
        </p:nvSpPr>
        <p:spPr>
          <a:xfrm>
            <a:off x="4124678" y="2800736"/>
            <a:ext cx="47351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Hậu</a:t>
            </a:r>
            <a:r>
              <a:rPr kumimoji="0" lang="vi-VN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quả: 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Hai bạn không có gì để ăn nên rất đói.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6" grpId="0"/>
      <p:bldP spid="9" grpId="0" animBg="1"/>
      <p:bldP spid="12" grpId="0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1"/>
          <a:stretch/>
        </p:blipFill>
        <p:spPr>
          <a:xfrm>
            <a:off x="-1" y="-10510"/>
            <a:ext cx="4296230" cy="40164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4"/>
          <a:stretch/>
        </p:blipFill>
        <p:spPr>
          <a:xfrm>
            <a:off x="5007429" y="-1"/>
            <a:ext cx="4136571" cy="38898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79" y="3933371"/>
            <a:ext cx="827372" cy="1035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16" y="3674263"/>
            <a:ext cx="395645" cy="32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65" y="3711290"/>
            <a:ext cx="328782" cy="233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09" y="3521780"/>
            <a:ext cx="329839" cy="311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5" y="3802734"/>
            <a:ext cx="323455" cy="2840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" y="4104975"/>
            <a:ext cx="344264" cy="292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06"/>
          <a:stretch/>
        </p:blipFill>
        <p:spPr>
          <a:xfrm>
            <a:off x="190786" y="75310"/>
            <a:ext cx="333829" cy="4362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190786" y="1649114"/>
            <a:ext cx="356700" cy="5725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604010" y="413346"/>
            <a:ext cx="444557" cy="578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128880" y="361437"/>
            <a:ext cx="377372" cy="591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814288" y="2607524"/>
            <a:ext cx="304799" cy="384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1711470" y="3358581"/>
            <a:ext cx="299265" cy="4688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" y="3753937"/>
            <a:ext cx="294710" cy="2429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0" y="1721530"/>
            <a:ext cx="583480" cy="5422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9" y="3542328"/>
            <a:ext cx="328782" cy="233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42" y="3637859"/>
            <a:ext cx="329839" cy="311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49" y="3135806"/>
            <a:ext cx="323455" cy="2840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1" y="3444708"/>
            <a:ext cx="344264" cy="2929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5798044" y="3320484"/>
            <a:ext cx="299265" cy="4688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20" y="3123592"/>
            <a:ext cx="294710" cy="24293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1" r="21905"/>
          <a:stretch/>
        </p:blipFill>
        <p:spPr>
          <a:xfrm>
            <a:off x="8617045" y="3825228"/>
            <a:ext cx="299265" cy="468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2197877" y="1443803"/>
            <a:ext cx="444557" cy="57804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478897" y="4413"/>
            <a:ext cx="444557" cy="5780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7775322" y="2803885"/>
            <a:ext cx="371216" cy="48267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5257087" y="646370"/>
            <a:ext cx="327513" cy="42585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r="39365"/>
          <a:stretch/>
        </p:blipFill>
        <p:spPr>
          <a:xfrm>
            <a:off x="8517703" y="1420342"/>
            <a:ext cx="398607" cy="51829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6261550" y="121839"/>
            <a:ext cx="304799" cy="3847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8412207" y="425489"/>
            <a:ext cx="304799" cy="38477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7134355" y="1202739"/>
            <a:ext cx="304799" cy="38477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1"/>
          <a:stretch/>
        </p:blipFill>
        <p:spPr>
          <a:xfrm>
            <a:off x="190786" y="2791816"/>
            <a:ext cx="304799" cy="384777"/>
          </a:xfrm>
          <a:prstGeom prst="rect">
            <a:avLst/>
          </a:prstGeom>
        </p:spPr>
      </p:pic>
      <p:sp>
        <p:nvSpPr>
          <p:cNvPr id="34" name="任意多边形 33"/>
          <p:cNvSpPr/>
          <p:nvPr/>
        </p:nvSpPr>
        <p:spPr>
          <a:xfrm rot="7829274">
            <a:off x="501779" y="139839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3527642" y="1624870"/>
            <a:ext cx="356700" cy="5725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5769326" y="2065752"/>
            <a:ext cx="356700" cy="5725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63492"/>
          <a:stretch/>
        </p:blipFill>
        <p:spPr>
          <a:xfrm>
            <a:off x="6187000" y="2736290"/>
            <a:ext cx="356700" cy="57259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14" y="4139823"/>
            <a:ext cx="1540589" cy="1056553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822230" y="1088456"/>
            <a:ext cx="5196599" cy="1986217"/>
            <a:chOff x="1285667" y="461979"/>
            <a:chExt cx="6526134" cy="3241723"/>
          </a:xfrm>
        </p:grpSpPr>
        <p:sp>
          <p:nvSpPr>
            <p:cNvPr id="40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464017" y="540304"/>
              <a:ext cx="6202174" cy="314835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3041688" y="1911490"/>
              <a:ext cx="4624503" cy="7822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404738" y="3472156"/>
              <a:ext cx="2333206" cy="70171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467302" y="1555510"/>
            <a:ext cx="3835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3 AmpleSoft Bold" panose="020B0604020202020204" charset="0"/>
                <a:cs typeface="+mn-ea"/>
                <a:sym typeface="+mn-lt"/>
              </a:rPr>
              <a:t>TẠM BIỆT</a:t>
            </a:r>
            <a:endParaRPr lang="zh-CN" altLang="en-US" sz="6600" b="1" dirty="0">
              <a:solidFill>
                <a:schemeClr val="accent4">
                  <a:lumMod val="20000"/>
                  <a:lumOff val="80000"/>
                </a:schemeClr>
              </a:solidFill>
              <a:latin typeface="#9Slide03 AmpleSoft Bold" panose="020B0604020202020204" charset="0"/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 rot="3604700">
            <a:off x="6187120" y="3002649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 rot="6561448">
            <a:off x="2345571" y="2410743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/>
        </p:nvSpPr>
        <p:spPr>
          <a:xfrm rot="3604700">
            <a:off x="7894355" y="1071826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 47"/>
          <p:cNvSpPr/>
          <p:nvPr/>
        </p:nvSpPr>
        <p:spPr>
          <a:xfrm rot="3604700">
            <a:off x="1073397" y="139770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 rot="6551277">
            <a:off x="8032766" y="2526224"/>
            <a:ext cx="258231" cy="135369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59" y="428265"/>
            <a:ext cx="485178" cy="4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4098 -0.0027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15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9877E-6 L -0.25243 -0.00339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1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0"/>
                            </p:stCondLst>
                            <p:childTnLst>
                              <p:par>
                                <p:cTn id="2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550"/>
                            </p:stCondLst>
                            <p:childTnLst>
                              <p:par>
                                <p:cTn id="2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22222E-6 L 7.77778E-6 -2.22222E-6 C 0.00105 -0.01451 0.00087 -0.02932 0.0033 -0.04321 C 0.00487 -0.05093 0.00834 -0.0571 0.01146 -0.06358 C 0.01893 -0.07932 0.02744 -0.09043 0.03664 -0.10247 C 0.05018 -0.11975 0.04324 -0.11142 0.05851 -0.12068 C 0.06633 -0.12562 0.07657 -0.13426 0.0849 -0.13704 C 0.10087 -0.14259 0.1158 -0.14198 0.13212 -0.14321 L 0.15504 -0.14537 C 0.21997 -0.16358 0.18733 -0.1571 0.31598 -0.14136 C 0.32014 -0.14074 0.32362 -0.1355 0.32744 -0.13303 C 0.34098 -0.125 0.34133 -0.12809 0.35157 -0.11883 C 0.35209 -0.11821 0.35244 -0.11729 0.35278 -0.11667 L 0.354 -0.11667 " pathEditMode="relative" ptsTypes="AAAAAAAAAAAAAA">
                                      <p:cBhvr>
                                        <p:cTn id="2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-0.00278 -0.00432 -0.00538 -0.00864 -0.00816 -0.01235 C -0.01476 -0.0213 -0.01181 -0.01636 -0.01736 -0.02068 C -0.01892 -0.02161 -0.02031 -0.02315 -0.02187 -0.02469 C -0.02274 -0.02654 -0.02309 -0.02932 -0.02431 -0.03087 C -0.02674 -0.03457 -0.03038 -0.03549 -0.03333 -0.03673 C -0.03889 -0.04321 -0.03559 -0.04012 -0.04375 -0.04506 C -0.04496 -0.04568 -0.04618 -0.04599 -0.04722 -0.04722 C -0.0526 -0.0534 -0.04878 -0.05 -0.05642 -0.05309 C -0.05955 -0.05432 -0.06562 -0.05741 -0.06562 -0.05741 C -0.06667 -0.05864 -0.06788 -0.06019 -0.0691 -0.06142 C -0.07187 -0.06389 -0.07413 -0.06358 -0.07708 -0.06543 C -0.07865 -0.06667 -0.08021 -0.06821 -0.08177 -0.06945 C -0.08351 -0.07099 -0.08559 -0.07222 -0.0875 -0.07377 C -0.09271 -0.07716 -0.08976 -0.07469 -0.0967 -0.07778 C -0.09774 -0.07809 -0.09896 -0.07901 -0.1 -0.07963 C -0.10156 -0.08056 -0.10312 -0.08117 -0.10469 -0.08179 C -0.1059 -0.08241 -0.10694 -0.08333 -0.10816 -0.08395 C -0.11007 -0.08457 -0.11198 -0.08519 -0.11389 -0.0858 C -0.1151 -0.08735 -0.11597 -0.08889 -0.11736 -0.08982 C -0.11875 -0.09105 -0.12049 -0.09136 -0.12187 -0.09198 C -0.12309 -0.09259 -0.12431 -0.09321 -0.12535 -0.09414 C -0.12691 -0.09537 -0.12847 -0.09691 -0.13003 -0.09815 C -0.13108 -0.09908 -0.13229 -0.09938 -0.13333 -0.10031 C -0.13542 -0.10154 -0.13715 -0.1034 -0.13924 -0.10432 C -0.14253 -0.10556 -0.14601 -0.10556 -0.14948 -0.10617 C -0.15451 -0.10864 -0.15538 -0.10926 -0.16094 -0.11049 C -0.16476 -0.11111 -0.16875 -0.11173 -0.17257 -0.11235 C -0.17517 -0.11296 -0.17778 -0.11389 -0.18056 -0.11451 L -0.18976 -0.11636 L -0.2875 -0.11451 C -0.28976 -0.11451 -0.29201 -0.11296 -0.29427 -0.11235 C -0.29861 -0.11142 -0.30278 -0.11111 -0.30694 -0.11049 C -0.31371 -0.10648 -0.30729 -0.10988 -0.31736 -0.10617 C -0.32326 -0.10432 -0.32031 -0.10494 -0.32535 -0.10216 C -0.32691 -0.10154 -0.32847 -0.10093 -0.33003 -0.10031 C -0.33351 -0.09815 -0.33681 -0.09568 -0.34028 -0.09414 C -0.34184 -0.09352 -0.3434 -0.0929 -0.34496 -0.09198 C -0.34687 -0.09074 -0.34878 -0.0892 -0.35069 -0.08796 C -0.35677 -0.08395 -0.3566 -0.08426 -0.36215 -0.08179 C -0.3724 -0.07253 -0.36806 -0.07562 -0.37483 -0.07161 C -0.37969 -0.06512 -0.37951 -0.06482 -0.38507 -0.05926 C -0.38663 -0.05772 -0.38819 -0.05679 -0.38976 -0.05525 C -0.39219 -0.05278 -0.3941 -0.04938 -0.3967 -0.04722 C -0.39809 -0.04568 -0.39965 -0.04445 -0.40121 -0.0429 C -0.40312 -0.04105 -0.40503 -0.03858 -0.40694 -0.03673 C -0.41996 -0.02531 -0.39826 -0.04784 -0.4151 -0.03087 C -0.41615 -0.02963 -0.41736 -0.02778 -0.4184 -0.02654 C -0.41996 -0.025 -0.42153 -0.02408 -0.42309 -0.02253 C -0.42431 -0.0213 -0.42535 -0.01975 -0.42656 -0.01852 C -0.42795 -0.01698 -0.42969 -0.01574 -0.43108 -0.01451 C -0.43316 -0.01235 -0.4349 -0.01049 -0.43681 -0.00833 C -0.43802 -0.0071 -0.43906 -0.00525 -0.44028 -0.00432 C -0.44236 -0.00247 -0.44635 -0.00124 -0.44844 0 C -0.45295 0.00247 -0.45729 0.00679 -0.46215 0.00802 L -0.4783 0.01204 L -0.48628 0.01636 C -0.48785 0.01697 -0.48941 0.01728 -0.49097 0.01821 C -0.49479 0.02068 -0.49844 0.02407 -0.50243 0.02654 C -0.50729 0.02932 -0.50469 0.02809 -0.51042 0.03055 C -0.51701 0.03827 -0.51128 0.03272 -0.52309 0.03673 C -0.5316 0.03951 -0.52118 0.03765 -0.53003 0.0429 C -0.53108 0.04352 -0.53229 0.0429 -0.53333 0.0429 L -0.53333 0.0429 " pathEditMode="relative" ptsTypes="AAAAAAAAAAAAAAAAAAAAAAAAAAAAAAAAAAAAAAAAAAAAAAAAAAAAAAAAAAAAAAAAA">
                                      <p:cBhvr>
                                        <p:cTn id="26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1605E-6 L 4.16667E-6 2.71605E-6 C 0.05156 -0.00833 0.02604 -0.00494 0.13559 2.71605E-6 C 0.14496 0.00031 0.14601 0.00463 0.15399 0.00803 C 0.15538 0.00895 0.15694 0.00926 0.15851 0.01019 C 0.16076 0.01142 0.16302 0.01327 0.16545 0.0142 L 0.16996 0.01636 C 0.17795 0.02562 0.17431 0.02284 0.18038 0.02654 C 0.18177 0.0287 0.18715 0.03673 0.18958 0.03889 C 0.19062 0.03982 0.19184 0.03982 0.19306 0.04074 C 0.19427 0.04198 0.19514 0.04383 0.19653 0.04506 C 0.20017 0.04815 0.20799 0.05309 0.20799 0.05309 C 0.20955 0.05586 0.21076 0.05895 0.2125 0.06142 C 0.21354 0.06266 0.2151 0.06204 0.21597 0.06327 C 0.21701 0.06482 0.21719 0.0679 0.21823 0.06945 C 0.21927 0.07099 0.22066 0.07068 0.2217 0.07161 C 0.22326 0.07284 0.22483 0.07407 0.22639 0.07562 C 0.22795 0.07747 0.22934 0.07994 0.2309 0.08179 C 0.23246 0.08333 0.23403 0.08426 0.23559 0.0858 C 0.2375 0.08827 0.23924 0.09167 0.24132 0.09414 C 0.24375 0.09691 0.24913 0.10031 0.25156 0.10216 C 0.25799 0.11327 0.25191 0.10432 0.26198 0.11235 C 0.27222 0.12037 0.25781 0.11327 0.26996 0.11852 C 0.27153 0.12006 0.27309 0.1213 0.27465 0.12253 C 0.27569 0.12346 0.27691 0.12377 0.27812 0.12469 C 0.27934 0.12593 0.28021 0.12778 0.28142 0.1287 C 0.29687 0.14043 0.27309 0.11821 0.29184 0.13488 C 0.29392 0.13673 0.29566 0.1392 0.29757 0.14105 C 0.29948 0.14259 0.30139 0.14383 0.3033 0.14506 C 0.30556 0.14661 0.31024 0.14907 0.31024 0.14907 C 0.31146 0.15062 0.3125 0.15216 0.31371 0.1534 C 0.31597 0.15494 0.32066 0.15741 0.32066 0.15741 C 0.32778 0.16605 0.32031 0.15803 0.32743 0.16358 C 0.33819 0.17191 0.33038 0.1679 0.33889 0.17161 C 0.34757 0.1821 0.33663 0.17006 0.34705 0.17778 C 0.34826 0.1787 0.34948 0.18025 0.35052 0.18179 C 0.35174 0.18364 0.35243 0.18673 0.35382 0.18796 C 0.35573 0.18951 0.35781 0.18951 0.35972 0.19012 C 0.3625 0.19352 0.36441 0.19599 0.36771 0.19815 C 0.3691 0.19938 0.37083 0.19969 0.37222 0.20031 C 0.37604 0.20185 0.37812 0.20185 0.38142 0.20432 C 0.38299 0.20556 0.38437 0.20741 0.38611 0.20864 C 0.38906 0.21019 0.39236 0.2108 0.39531 0.21266 C 0.39757 0.21389 0.39983 0.21574 0.40226 0.21667 C 0.40365 0.21728 0.40521 0.2179 0.40677 0.21883 C 0.40677 0.21883 0.41545 0.22377 0.41719 0.225 C 0.41823 0.22562 0.41944 0.22654 0.42049 0.22685 C 0.42292 0.22747 0.42517 0.22809 0.42743 0.22901 C 0.43941 0.23364 0.41996 0.22747 0.43559 0.23519 C 0.43819 0.23642 0.4408 0.23642 0.44358 0.23704 C 0.44549 0.23858 0.4474 0.24012 0.44931 0.24136 C 0.45243 0.24321 0.46528 0.24722 0.46545 0.24722 C 0.46736 0.24815 0.46927 0.24815 0.47118 0.24938 C 0.47344 0.25062 0.47569 0.25309 0.47795 0.2534 L 0.49306 0.25556 C 0.49531 0.25617 0.49757 0.25679 0.49983 0.25772 C 0.50365 0.25895 0.50746 0.26111 0.51128 0.26173 L 0.52517 0.26358 C 0.53941 0.26883 0.51962 0.26204 0.54358 0.2679 C 0.56007 0.27161 0.52899 0.26852 0.55729 0.27191 C 0.57448 0.27407 0.57413 0.27377 0.58385 0.27377 L 0.58385 0.27377 " pathEditMode="relative" ptsTypes="AAAAAAAAAAAAAAAAAAAAAAAAAAAAAAAAAAAAAAAAAAAAAAAAAAAAAAAAAAAAAA">
                                      <p:cBhvr>
                                        <p:cTn id="2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61111E-6 8.64198E-7 L 8.61111E-6 8.64198E-7 C -0.00312 0.00679 -0.00538 0.01512 -0.0092 0.02037 C -0.01545 0.0284 -0.02291 0.03364 -0.03003 0.03889 C -0.04999 0.0534 -0.05642 0.05401 -0.07708 0.06142 C -0.09808 0.05864 -0.11926 0.05741 -0.14027 0.05309 C -0.15069 0.05093 -0.17135 0.03704 -0.18055 0.03272 C -0.18767 0.02932 -0.19513 0.02685 -0.20242 0.02438 C -0.21857 0.01944 -0.23281 0.01883 -0.24947 0.01636 C -0.31024 0.0071 -0.23124 0.01759 -0.3059 0.00802 C -0.33229 0.00864 -0.35867 0.00833 -0.38506 0.01019 C -0.39062 0.01049 -0.39583 0.01358 -0.40121 0.0142 C -0.41683 0.01636 -0.43263 0.01698 -0.44843 0.01821 C -0.45069 0.01883 -0.45295 0.01975 -0.4552 0.02037 C -0.4644 0.02253 -0.47378 0.02377 -0.48281 0.02654 C -0.48906 0.0284 -0.49496 0.03241 -0.50121 0.03457 C -0.51076 0.03796 -0.52048 0.03951 -0.53003 0.0429 C -0.53801 0.04568 -0.546 0.05062 -0.55416 0.05309 C -0.57777 0.06049 -0.57899 0.05926 -0.59999 0.05926 L -0.59999 0.05926 " pathEditMode="relative" ptsTypes="AAAAAAAAAAAAAAAAAAAA">
                                      <p:cBhvr>
                                        <p:cTn id="2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3800"/>
                            </p:stCondLst>
                            <p:childTnLst>
                              <p:par>
                                <p:cTn id="2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4800"/>
                            </p:stCondLst>
                            <p:childTnLst>
                              <p:par>
                                <p:cTn id="299" presetID="2" presetClass="entr" presetSubtype="3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4" grpId="0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245</Words>
  <Application>Microsoft Office PowerPoint</Application>
  <PresentationFormat>On-screen Show (16:9)</PresentationFormat>
  <Paragraphs>35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#9Slide03 AmpleSoft Bold</vt:lpstr>
      <vt:lpstr>Arial</vt:lpstr>
      <vt:lpstr>Calibri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Mang non</dc:subject>
  <dc:creator>MANG NON</dc:creator>
  <cp:keywords>MANG NON</cp:keywords>
  <dc:description>mang non</dc:description>
  <cp:lastModifiedBy>Quỳnh Chi Phan</cp:lastModifiedBy>
  <cp:revision>25</cp:revision>
  <dcterms:created xsi:type="dcterms:W3CDTF">2015-10-18T07:11:27Z</dcterms:created>
  <dcterms:modified xsi:type="dcterms:W3CDTF">2025-09-26T10:10:36Z</dcterms:modified>
  <cp:category>MANG NON NT6</cp:category>
  <cp:version>Mang non</cp:version>
</cp:coreProperties>
</file>