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7"/>
  </p:notesMasterIdLst>
  <p:sldIdLst>
    <p:sldId id="257" r:id="rId2"/>
    <p:sldId id="309" r:id="rId3"/>
    <p:sldId id="258" r:id="rId4"/>
    <p:sldId id="290" r:id="rId5"/>
    <p:sldId id="291" r:id="rId6"/>
    <p:sldId id="259" r:id="rId7"/>
    <p:sldId id="267" r:id="rId8"/>
    <p:sldId id="268" r:id="rId9"/>
    <p:sldId id="269" r:id="rId10"/>
    <p:sldId id="273" r:id="rId11"/>
    <p:sldId id="292" r:id="rId12"/>
    <p:sldId id="270" r:id="rId13"/>
    <p:sldId id="293" r:id="rId14"/>
    <p:sldId id="294" r:id="rId15"/>
    <p:sldId id="274" r:id="rId16"/>
    <p:sldId id="271" r:id="rId17"/>
    <p:sldId id="297" r:id="rId18"/>
    <p:sldId id="306" r:id="rId19"/>
    <p:sldId id="307" r:id="rId20"/>
    <p:sldId id="277" r:id="rId21"/>
    <p:sldId id="278" r:id="rId22"/>
    <p:sldId id="279" r:id="rId23"/>
    <p:sldId id="298" r:id="rId24"/>
    <p:sldId id="280" r:id="rId25"/>
    <p:sldId id="299" r:id="rId26"/>
    <p:sldId id="281" r:id="rId27"/>
    <p:sldId id="300" r:id="rId28"/>
    <p:sldId id="310" r:id="rId29"/>
    <p:sldId id="283" r:id="rId30"/>
    <p:sldId id="304" r:id="rId31"/>
    <p:sldId id="305" r:id="rId32"/>
    <p:sldId id="285" r:id="rId33"/>
    <p:sldId id="286" r:id="rId34"/>
    <p:sldId id="287" r:id="rId35"/>
    <p:sldId id="288" r:id="rId36"/>
  </p:sldIdLst>
  <p:sldSz cx="12192000" cy="6858000"/>
  <p:notesSz cx="6858000" cy="9144000"/>
  <p:embeddedFontLst>
    <p:embeddedFont>
      <p:font typeface="#9Slide05 SVNStandly" panose="020B0604020202020204" charset="0"/>
      <p:regular r:id="rId38"/>
    </p:embeddedFont>
    <p:embeddedFont>
      <p:font typeface="#9Slide07 HoneyCream" panose="020B0604020202020204" charset="0"/>
      <p:regular r:id="rId39"/>
    </p:embeddedFont>
    <p:embeddedFont>
      <p:font typeface="#9Slide07 Marbelia Regular" panose="020B0604020202020204" charset="0"/>
      <p:regular r:id="rId40"/>
    </p:embeddedFont>
    <p:embeddedFont>
      <p:font typeface="Cambria" panose="02040503050406030204" pitchFamily="18" charset="0"/>
      <p:regular r:id="rId41"/>
      <p:bold r:id="rId42"/>
      <p:italic r:id="rId43"/>
      <p:boldItalic r:id="rId44"/>
    </p:embeddedFont>
    <p:embeddedFont>
      <p:font typeface="SVN-Internation"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44" autoAdjust="0"/>
    <p:restoredTop sz="94660"/>
  </p:normalViewPr>
  <p:slideViewPr>
    <p:cSldViewPr snapToGrid="0">
      <p:cViewPr varScale="1">
        <p:scale>
          <a:sx n="57" d="100"/>
          <a:sy n="57" d="100"/>
        </p:scale>
        <p:origin x="132" y="51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9.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5711" y="1778991"/>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3487283" y="-50186"/>
            <a:ext cx="5007493" cy="926444"/>
          </a:xfrm>
          <a:prstGeom prst="rect">
            <a:avLst/>
          </a:prstGeom>
        </p:spPr>
      </p:pic>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5991029" y="1968390"/>
            <a:ext cx="4562163" cy="1827193"/>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a:t>
            </a:r>
          </a:p>
        </p:txBody>
      </p:sp>
      <p:pic>
        <p:nvPicPr>
          <p:cNvPr id="3" name="Picture 2">
            <a:extLst>
              <a:ext uri="{FF2B5EF4-FFF2-40B4-BE49-F238E27FC236}">
                <a16:creationId xmlns:a16="http://schemas.microsoft.com/office/drawing/2014/main" id="{A5F2BFF7-021C-ACBE-0FAD-8503BAF15847}"/>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24" name="Picture 23"/>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64ACD4C1-F63C-7BF6-0FF8-74C90F20DA5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pic>
        <p:nvPicPr>
          <p:cNvPr id="3" name="Picture 2">
            <a:extLst>
              <a:ext uri="{FF2B5EF4-FFF2-40B4-BE49-F238E27FC236}">
                <a16:creationId xmlns:a16="http://schemas.microsoft.com/office/drawing/2014/main" id="{CFBCAB45-230B-D95D-970F-CD600402E5C1}"/>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D16A80CC-4B79-F2BE-DD20-A06DA6AC1CC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38355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0ABB8EEE-42F5-F9E0-1D6F-B7E21B95BC69}"/>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93196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vi-VN" sz="4400" i="1" dirty="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giấy/ để tặng Hoa/trong ngày sinh nhật. //</a:t>
            </a:r>
          </a:p>
        </p:txBody>
      </p:sp>
      <p:pic>
        <p:nvPicPr>
          <p:cNvPr id="8" name="Picture 7">
            <a:extLst>
              <a:ext uri="{FF2B5EF4-FFF2-40B4-BE49-F238E27FC236}">
                <a16:creationId xmlns:a16="http://schemas.microsoft.com/office/drawing/2014/main" id="{99A03FA2-7BD4-D855-995D-DD43FC646756}"/>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887121-EE6A-0E32-88BF-C5F2A88C9E1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2" name="Picture 1">
            <a:extLst>
              <a:ext uri="{FF2B5EF4-FFF2-40B4-BE49-F238E27FC236}">
                <a16:creationId xmlns:a16="http://schemas.microsoft.com/office/drawing/2014/main" id="{F3C6D168-2688-DBAF-216A-8B02FE67DE50}"/>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592ACBB1-9A5B-AF50-8A30-CE5869CC28E6}"/>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36626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E485B1D7-C800-EF2D-8CA1-5A6FAC02E071}"/>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749810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8148C-F165-E8C5-8DB2-954274CF6C57}"/>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3"/>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A588FA27-9D2E-304F-6396-A6D7609B6B1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pic>
        <p:nvPicPr>
          <p:cNvPr id="5" name="Picture 4">
            <a:extLst>
              <a:ext uri="{FF2B5EF4-FFF2-40B4-BE49-F238E27FC236}">
                <a16:creationId xmlns:a16="http://schemas.microsoft.com/office/drawing/2014/main" id="{6BB59FBB-C6DC-AA50-7A24-31C0E4C49EAC}"/>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pic>
        <p:nvPicPr>
          <p:cNvPr id="8" name="Picture 7">
            <a:extLst>
              <a:ext uri="{FF2B5EF4-FFF2-40B4-BE49-F238E27FC236}">
                <a16:creationId xmlns:a16="http://schemas.microsoft.com/office/drawing/2014/main" id="{2C30C471-8E98-48A8-FE85-E59387DD76E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a:t>
            </a:r>
            <a:r>
              <a:rPr lang="vi-VN" sz="3600" dirty="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pic>
        <p:nvPicPr>
          <p:cNvPr id="8" name="Picture 7">
            <a:extLst>
              <a:ext uri="{FF2B5EF4-FFF2-40B4-BE49-F238E27FC236}">
                <a16:creationId xmlns:a16="http://schemas.microsoft.com/office/drawing/2014/main" id="{E562DB23-C6E9-B80D-4D13-C6BA6EB00264}"/>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39495CEC-1D1F-5276-73C7-9F154E64111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màu</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611B0652-D628-5AE7-E601-CAA83B690BFB}"/>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34C280BD-FBDC-5F6C-BF8D-4D56EC4C978F}"/>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a:latin typeface="Cambria" panose="02040503050406030204" pitchFamily="18" charset="0"/>
                <a:ea typeface="Cambria" panose="02040503050406030204" pitchFamily="18" charset="0"/>
              </a:rPr>
              <a:t>Gợi ý: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nguyên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giấy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gồm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7F403177-FB23-2ED1-67EE-38CBAB750381}"/>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a:latin typeface="Cambria" panose="02040503050406030204" pitchFamily="18" charset="0"/>
                  <a:ea typeface="Cambria" panose="02040503050406030204" pitchFamily="18" charset="0"/>
                </a:rPr>
                <a:t>	Chú 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endParaRPr kumimoji="0" lang="nl-NL" sz="96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23FF75EE-9E92-670D-0AE9-12E0C20F137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DDD297-BC9A-6778-272A-CDF33B3F924E}"/>
              </a:ext>
            </a:extLst>
          </p:cNvPr>
          <p:cNvSpPr txBox="1"/>
          <p:nvPr/>
        </p:nvSpPr>
        <p:spPr>
          <a:xfrm>
            <a:off x="1" y="711200"/>
            <a:ext cx="10617200" cy="2308324"/>
          </a:xfrm>
          <a:prstGeom prst="rect">
            <a:avLst/>
          </a:prstGeom>
          <a:noFill/>
        </p:spPr>
        <p:txBody>
          <a:bodyPr wrap="square" rtlCol="0">
            <a:spAutoFit/>
          </a:bodyPr>
          <a:lstStyle/>
          <a:p>
            <a:r>
              <a:rPr lang="en-US" sz="7200" dirty="0" err="1"/>
              <a:t>Những</a:t>
            </a:r>
            <a:r>
              <a:rPr lang="en-US" sz="7200" dirty="0"/>
              <a:t> </a:t>
            </a:r>
            <a:r>
              <a:rPr lang="en-US" sz="7200" dirty="0" err="1"/>
              <a:t>hướng</a:t>
            </a:r>
            <a:r>
              <a:rPr lang="en-US" sz="7200" dirty="0"/>
              <a:t> </a:t>
            </a:r>
            <a:r>
              <a:rPr lang="en-US" sz="7200" dirty="0" err="1"/>
              <a:t>dẫn</a:t>
            </a:r>
            <a:r>
              <a:rPr lang="en-US" sz="7200" dirty="0"/>
              <a:t> </a:t>
            </a:r>
            <a:r>
              <a:rPr lang="en-US" sz="7200" dirty="0" err="1"/>
              <a:t>cụ</a:t>
            </a:r>
            <a:r>
              <a:rPr lang="en-US" sz="7200" dirty="0"/>
              <a:t> </a:t>
            </a:r>
            <a:r>
              <a:rPr lang="en-US" sz="7200" dirty="0" err="1"/>
              <a:t>thể</a:t>
            </a:r>
            <a:r>
              <a:rPr lang="en-US" sz="7200" dirty="0"/>
              <a:t> </a:t>
            </a:r>
            <a:r>
              <a:rPr lang="en-US" sz="7200" dirty="0" err="1"/>
              <a:t>để</a:t>
            </a:r>
            <a:r>
              <a:rPr lang="en-US" sz="7200" dirty="0"/>
              <a:t> </a:t>
            </a:r>
            <a:r>
              <a:rPr lang="en-US" sz="7200" dirty="0" err="1"/>
              <a:t>làm</a:t>
            </a:r>
            <a:r>
              <a:rPr lang="en-US" sz="7200" dirty="0"/>
              <a:t> con </a:t>
            </a:r>
            <a:r>
              <a:rPr lang="en-US" sz="7200" dirty="0" err="1"/>
              <a:t>thỏ</a:t>
            </a:r>
            <a:r>
              <a:rPr lang="en-US" sz="7200" dirty="0"/>
              <a:t> </a:t>
            </a:r>
            <a:r>
              <a:rPr lang="en-US" sz="7200" dirty="0" err="1"/>
              <a:t>bằng</a:t>
            </a:r>
            <a:r>
              <a:rPr lang="en-US" sz="7200" dirty="0"/>
              <a:t> </a:t>
            </a:r>
            <a:r>
              <a:rPr lang="en-US" sz="7200"/>
              <a:t>giấy </a:t>
            </a:r>
            <a:endParaRPr lang="en-US" sz="7200" dirty="0"/>
          </a:p>
        </p:txBody>
      </p:sp>
    </p:spTree>
    <p:extLst>
      <p:ext uri="{BB962C8B-B14F-4D97-AF65-F5344CB8AC3E}">
        <p14:creationId xmlns:p14="http://schemas.microsoft.com/office/powerpoint/2010/main" val="22263668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pic>
        <p:nvPicPr>
          <p:cNvPr id="5" name="Picture 4">
            <a:extLst>
              <a:ext uri="{FF2B5EF4-FFF2-40B4-BE49-F238E27FC236}">
                <a16:creationId xmlns:a16="http://schemas.microsoft.com/office/drawing/2014/main" id="{108423E5-EB90-0394-886E-9F2FDD5E328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pic>
        <p:nvPicPr>
          <p:cNvPr id="2" name="Picture 1">
            <a:extLst>
              <a:ext uri="{FF2B5EF4-FFF2-40B4-BE49-F238E27FC236}">
                <a16:creationId xmlns:a16="http://schemas.microsoft.com/office/drawing/2014/main" id="{3A7AE875-24A7-9835-41D6-F42F9C6CA8B6}"/>
              </a:ext>
            </a:extLst>
          </p:cNvPr>
          <p:cNvPicPr>
            <a:picLocks noChangeAspect="1"/>
          </p:cNvPicPr>
          <p:nvPr/>
        </p:nvPicPr>
        <p:blipFill>
          <a:blip r:embed="rId4"/>
          <a:stretch>
            <a:fillRect/>
          </a:stretch>
        </p:blipFill>
        <p:spPr>
          <a:xfrm>
            <a:off x="-2628226" y="-1591829"/>
            <a:ext cx="1949799" cy="1650823"/>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C5016459-6F58-89C8-76D2-192F9149092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7621E081-DB56-B36F-E120-C01D8473347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pic>
        <p:nvPicPr>
          <p:cNvPr id="9" name="Picture 8">
            <a:extLst>
              <a:ext uri="{FF2B5EF4-FFF2-40B4-BE49-F238E27FC236}">
                <a16:creationId xmlns:a16="http://schemas.microsoft.com/office/drawing/2014/main" id="{241703A0-0608-63C0-4E7B-4ABBC0426A79}"/>
              </a:ext>
            </a:extLst>
          </p:cNvPr>
          <p:cNvPicPr>
            <a:picLocks noChangeAspect="1"/>
          </p:cNvPicPr>
          <p:nvPr/>
        </p:nvPicPr>
        <p:blipFill>
          <a:blip r:embed="rId8"/>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pic>
        <p:nvPicPr>
          <p:cNvPr id="5" name="Picture 4">
            <a:extLst>
              <a:ext uri="{FF2B5EF4-FFF2-40B4-BE49-F238E27FC236}">
                <a16:creationId xmlns:a16="http://schemas.microsoft.com/office/drawing/2014/main" id="{1552D8CE-7468-BD92-6242-6ADC345F0C9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3" name="Picture 2">
            <a:extLst>
              <a:ext uri="{FF2B5EF4-FFF2-40B4-BE49-F238E27FC236}">
                <a16:creationId xmlns:a16="http://schemas.microsoft.com/office/drawing/2014/main" id="{22FDD8A8-D883-3F4E-F03A-9211ACB5980C}"/>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F471ED9A-65E6-4A03-EA95-4FE8B91A7B2F}"/>
              </a:ext>
            </a:extLst>
          </p:cNvPr>
          <p:cNvPicPr>
            <a:picLocks noChangeAspect="1"/>
          </p:cNvPicPr>
          <p:nvPr/>
        </p:nvPicPr>
        <p:blipFill>
          <a:blip r:embed="rId6"/>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802EB4-095A-14A5-DFED-22F359FAC763}"/>
              </a:ext>
            </a:extLst>
          </p:cNvPr>
          <p:cNvPicPr>
            <a:picLocks noChangeAspect="1"/>
          </p:cNvPicPr>
          <p:nvPr/>
        </p:nvPicPr>
        <p:blipFill>
          <a:blip r:embed="rId4"/>
          <a:stretch>
            <a:fillRect/>
          </a:stretch>
        </p:blipFill>
        <p:spPr>
          <a:xfrm>
            <a:off x="-2687219" y="-1562333"/>
            <a:ext cx="1979296" cy="1814745"/>
          </a:xfrm>
          <a:prstGeom prst="rect">
            <a:avLst/>
          </a:prstGeom>
        </p:spPr>
      </p:pic>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AD555134-FED5-9A78-11AF-EEED2DF7C612}"/>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3326667-9778-CEE3-09D3-FA8AC0FF4B5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pic>
        <p:nvPicPr>
          <p:cNvPr id="5" name="Picture 4">
            <a:extLst>
              <a:ext uri="{FF2B5EF4-FFF2-40B4-BE49-F238E27FC236}">
                <a16:creationId xmlns:a16="http://schemas.microsoft.com/office/drawing/2014/main" id="{853DDFEA-EFE3-F99C-E42D-B0EF321BE8E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3ADA4CAF-D081-A370-D048-9DACE3A3E0BB}"/>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99C981D7-F060-C88C-DD6D-2593E7CF580B}"/>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2124</Words>
  <Application>Microsoft Office PowerPoint</Application>
  <PresentationFormat>Widescreen</PresentationFormat>
  <Paragraphs>178</Paragraphs>
  <Slides>35</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#9Slide05 SVNStandly</vt:lpstr>
      <vt:lpstr>Arial</vt:lpstr>
      <vt:lpstr>Calibri Light</vt:lpstr>
      <vt:lpstr>Cambria</vt:lpstr>
      <vt:lpstr>SVN-Internation</vt:lpstr>
      <vt:lpstr>UTM Avo</vt:lpstr>
      <vt:lpstr>Calibri</vt:lpstr>
      <vt:lpstr>#9Slide07 Marbelia Regular</vt:lpstr>
      <vt:lpstr>Wingdings</vt:lpstr>
      <vt:lpstr>#9Slide07 HoneyCream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30</cp:revision>
  <dcterms:created xsi:type="dcterms:W3CDTF">2023-10-09T14:32:31Z</dcterms:created>
  <dcterms:modified xsi:type="dcterms:W3CDTF">2024-11-25T02:37:21Z</dcterms:modified>
</cp:coreProperties>
</file>