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1"/>
  </p:notesMasterIdLst>
  <p:sldIdLst>
    <p:sldId id="278" r:id="rId2"/>
    <p:sldId id="279" r:id="rId3"/>
    <p:sldId id="280" r:id="rId4"/>
    <p:sldId id="268" r:id="rId5"/>
    <p:sldId id="266" r:id="rId6"/>
    <p:sldId id="271" r:id="rId7"/>
    <p:sldId id="272" r:id="rId8"/>
    <p:sldId id="273" r:id="rId9"/>
    <p:sldId id="276" r:id="rId10"/>
  </p:sldIdLst>
  <p:sldSz cx="12192000" cy="6858000"/>
  <p:notesSz cx="6858000" cy="9144000"/>
  <p:embeddedFontLst>
    <p:embeddedFont>
      <p:font typeface="Cambria" panose="02040503050406030204" pitchFamily="18"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553A9"/>
    <a:srgbClr val="A1666C"/>
    <a:srgbClr val="DD452C"/>
    <a:srgbClr val="FFC6C9"/>
    <a:srgbClr val="FFFFFF"/>
    <a:srgbClr val="14B5CA"/>
    <a:srgbClr val="AB5344"/>
    <a:srgbClr val="686C8F"/>
    <a:srgbClr val="FFF3F4"/>
    <a:srgbClr val="C9F0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5244" autoAdjust="0"/>
  </p:normalViewPr>
  <p:slideViewPr>
    <p:cSldViewPr snapToGrid="0">
      <p:cViewPr varScale="1">
        <p:scale>
          <a:sx n="65" d="100"/>
          <a:sy n="65" d="100"/>
        </p:scale>
        <p:origin x="7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7EF94-E0C0-4F90-9E21-336B86459CFC}" type="datetimeFigureOut">
              <a:rPr lang="en-SG" smtClean="0"/>
              <a:t>26/12/2025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EFC2C-97F9-4ED8-BB79-78856BFB04AE}" type="slidenum">
              <a:rPr lang="en-SG" smtClean="0"/>
              <a:t>‹#›</a:t>
            </a:fld>
            <a:endParaRPr lang="en-SG"/>
          </a:p>
        </p:txBody>
      </p:sp>
    </p:spTree>
    <p:extLst>
      <p:ext uri="{BB962C8B-B14F-4D97-AF65-F5344CB8AC3E}">
        <p14:creationId xmlns:p14="http://schemas.microsoft.com/office/powerpoint/2010/main" val="206188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3370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C3D8AB2-9393-0448-B558-2C3DEB844027}"/>
              </a:ext>
            </a:extLst>
          </p:cNvPr>
          <p:cNvSpPr/>
          <p:nvPr userDrawn="1"/>
        </p:nvSpPr>
        <p:spPr>
          <a:xfrm>
            <a:off x="304800" y="241300"/>
            <a:ext cx="11645900" cy="633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7136699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6147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0795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2564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142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41755FF-C121-6829-FE8A-F69AE85E2D3C}"/>
              </a:ext>
            </a:extLst>
          </p:cNvPr>
          <p:cNvSpPr/>
          <p:nvPr userDrawn="1"/>
        </p:nvSpPr>
        <p:spPr>
          <a:xfrm>
            <a:off x="247650" y="152400"/>
            <a:ext cx="11811000" cy="6134100"/>
          </a:xfrm>
          <a:prstGeom prst="roundRect">
            <a:avLst>
              <a:gd name="adj" fmla="val 10145"/>
            </a:avLst>
          </a:prstGeom>
          <a:solidFill>
            <a:schemeClr val="bg1"/>
          </a:solidFill>
          <a:ln w="38100">
            <a:solidFill>
              <a:srgbClr val="6DB8B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339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C6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7860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8432F9A-CC7E-B03E-A367-3B0444F32F62}"/>
              </a:ext>
            </a:extLst>
          </p:cNvPr>
          <p:cNvGrpSpPr/>
          <p:nvPr/>
        </p:nvGrpSpPr>
        <p:grpSpPr>
          <a:xfrm>
            <a:off x="4487443" y="2021344"/>
            <a:ext cx="7062756" cy="1000158"/>
            <a:chOff x="4487443" y="2021344"/>
            <a:chExt cx="7062756" cy="1000158"/>
          </a:xfrm>
        </p:grpSpPr>
        <p:sp>
          <p:nvSpPr>
            <p:cNvPr id="5" name="Rectangle: Rounded Corners 4">
              <a:extLst>
                <a:ext uri="{FF2B5EF4-FFF2-40B4-BE49-F238E27FC236}">
                  <a16:creationId xmlns:a16="http://schemas.microsoft.com/office/drawing/2014/main" id="{3D8F01C4-4D6E-6984-F463-42C0026DD4B8}"/>
                </a:ext>
              </a:extLst>
            </p:cNvPr>
            <p:cNvSpPr/>
            <p:nvPr/>
          </p:nvSpPr>
          <p:spPr>
            <a:xfrm>
              <a:off x="4487443" y="2021344"/>
              <a:ext cx="6758312" cy="1000158"/>
            </a:xfrm>
            <a:prstGeom prst="roundRect">
              <a:avLst/>
            </a:prstGeom>
            <a:solidFill>
              <a:srgbClr val="F1F2F9"/>
            </a:solidFill>
            <a:ln>
              <a:solidFill>
                <a:srgbClr val="939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F9F6DCB-B52B-BB88-3781-4701F139E21D}"/>
                </a:ext>
              </a:extLst>
            </p:cNvPr>
            <p:cNvSpPr txBox="1"/>
            <p:nvPr/>
          </p:nvSpPr>
          <p:spPr>
            <a:xfrm>
              <a:off x="4681181" y="2115100"/>
              <a:ext cx="6869018" cy="707886"/>
            </a:xfrm>
            <a:prstGeom prst="rect">
              <a:avLst/>
            </a:prstGeom>
            <a:noFill/>
          </p:spPr>
          <p:txBody>
            <a:bodyPr wrap="square" rtlCol="0">
              <a:spAutoFit/>
            </a:bodyPr>
            <a:lstStyle/>
            <a:p>
              <a:r>
                <a:rPr lang="en-US" sz="4000" b="1" dirty="0" err="1">
                  <a:latin typeface="Cambria" panose="02040503050406030204" pitchFamily="18" charset="0"/>
                </a:rPr>
                <a:t>Từ</a:t>
              </a:r>
              <a:r>
                <a:rPr lang="en-US" sz="4000" b="1" dirty="0">
                  <a:latin typeface="Cambria" panose="02040503050406030204" pitchFamily="18" charset="0"/>
                </a:rPr>
                <a:t> </a:t>
              </a:r>
              <a:r>
                <a:rPr lang="en-US" sz="4000" b="1" dirty="0" err="1">
                  <a:latin typeface="Cambria" panose="02040503050406030204" pitchFamily="18" charset="0"/>
                </a:rPr>
                <a:t>đầu</a:t>
              </a:r>
              <a:r>
                <a:rPr lang="en-US" sz="4000" b="1" dirty="0">
                  <a:latin typeface="Cambria" panose="02040503050406030204" pitchFamily="18" charset="0"/>
                </a:rPr>
                <a:t> </a:t>
              </a:r>
              <a:r>
                <a:rPr lang="en-US" sz="4000" b="1" dirty="0" err="1">
                  <a:latin typeface="Cambria" panose="02040503050406030204" pitchFamily="18" charset="0"/>
                </a:rPr>
                <a:t>đến</a:t>
              </a:r>
              <a:r>
                <a:rPr lang="en-US" sz="4000" b="1" dirty="0">
                  <a:latin typeface="Cambria" panose="02040503050406030204" pitchFamily="18" charset="0"/>
                </a:rPr>
                <a:t> </a:t>
              </a:r>
              <a:r>
                <a:rPr lang="en-US" sz="4000" b="1" i="1" dirty="0">
                  <a:latin typeface="Cambria" panose="02040503050406030204" pitchFamily="18" charset="0"/>
                </a:rPr>
                <a:t>“</a:t>
              </a:r>
              <a:r>
                <a:rPr lang="vi-VN" sz="4000" b="1" i="1" dirty="0">
                  <a:latin typeface="Cambria" panose="02040503050406030204" pitchFamily="18" charset="0"/>
                </a:rPr>
                <a:t>nói với bạn</a:t>
              </a:r>
              <a:r>
                <a:rPr lang="en-US" sz="4000" b="1" i="1" dirty="0">
                  <a:latin typeface="Cambria" panose="02040503050406030204" pitchFamily="18" charset="0"/>
                </a:rPr>
                <a:t>”</a:t>
              </a:r>
            </a:p>
          </p:txBody>
        </p:sp>
      </p:grpSp>
      <p:grpSp>
        <p:nvGrpSpPr>
          <p:cNvPr id="12" name="Group 11">
            <a:extLst>
              <a:ext uri="{FF2B5EF4-FFF2-40B4-BE49-F238E27FC236}">
                <a16:creationId xmlns:a16="http://schemas.microsoft.com/office/drawing/2014/main" id="{8F6C9F4F-C4BC-96FF-215F-FBEBDCCB2198}"/>
              </a:ext>
            </a:extLst>
          </p:cNvPr>
          <p:cNvGrpSpPr/>
          <p:nvPr/>
        </p:nvGrpSpPr>
        <p:grpSpPr>
          <a:xfrm>
            <a:off x="4487443" y="3292688"/>
            <a:ext cx="7062756" cy="1000158"/>
            <a:chOff x="4487443" y="2021344"/>
            <a:chExt cx="7062756" cy="1000158"/>
          </a:xfrm>
        </p:grpSpPr>
        <p:sp>
          <p:nvSpPr>
            <p:cNvPr id="13" name="Rectangle: Rounded Corners 12">
              <a:extLst>
                <a:ext uri="{FF2B5EF4-FFF2-40B4-BE49-F238E27FC236}">
                  <a16:creationId xmlns:a16="http://schemas.microsoft.com/office/drawing/2014/main" id="{9A6F51D7-F6F0-0681-2BC1-BFC3615E9C55}"/>
                </a:ext>
              </a:extLst>
            </p:cNvPr>
            <p:cNvSpPr/>
            <p:nvPr/>
          </p:nvSpPr>
          <p:spPr>
            <a:xfrm>
              <a:off x="4487443" y="2021344"/>
              <a:ext cx="6758312" cy="1000158"/>
            </a:xfrm>
            <a:prstGeom prst="roundRect">
              <a:avLst/>
            </a:prstGeom>
            <a:solidFill>
              <a:srgbClr val="F1F2F9"/>
            </a:solidFill>
            <a:ln>
              <a:solidFill>
                <a:srgbClr val="939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9E91C53-A47B-89B6-09EC-2B852C6947BB}"/>
                </a:ext>
              </a:extLst>
            </p:cNvPr>
            <p:cNvSpPr txBox="1"/>
            <p:nvPr/>
          </p:nvSpPr>
          <p:spPr>
            <a:xfrm>
              <a:off x="4681181" y="2115100"/>
              <a:ext cx="6869018" cy="707886"/>
            </a:xfrm>
            <a:prstGeom prst="rect">
              <a:avLst/>
            </a:prstGeom>
            <a:noFill/>
          </p:spPr>
          <p:txBody>
            <a:bodyPr wrap="square" rtlCol="0">
              <a:spAutoFit/>
            </a:bodyPr>
            <a:lstStyle/>
            <a:p>
              <a:r>
                <a:rPr lang="vi-VN" sz="4000" b="1" i="1" dirty="0">
                  <a:latin typeface="Cambria" panose="02040503050406030204" pitchFamily="18" charset="0"/>
                </a:rPr>
                <a:t>Phần còn lại.</a:t>
              </a:r>
              <a:endParaRPr lang="en-US" sz="4000" b="1" i="1" dirty="0">
                <a:latin typeface="Cambria" panose="02040503050406030204" pitchFamily="18" charset="0"/>
              </a:endParaRPr>
            </a:p>
          </p:txBody>
        </p:sp>
      </p:grpSp>
      <p:pic>
        <p:nvPicPr>
          <p:cNvPr id="6" name="Picture 5">
            <a:extLst>
              <a:ext uri="{FF2B5EF4-FFF2-40B4-BE49-F238E27FC236}">
                <a16:creationId xmlns:a16="http://schemas.microsoft.com/office/drawing/2014/main" id="{F65118C4-D650-71E7-4195-264CB5FD1754}"/>
              </a:ext>
            </a:extLst>
          </p:cNvPr>
          <p:cNvPicPr>
            <a:picLocks noChangeAspect="1"/>
          </p:cNvPicPr>
          <p:nvPr/>
        </p:nvPicPr>
        <p:blipFill>
          <a:blip r:embed="rId2"/>
          <a:stretch>
            <a:fillRect/>
          </a:stretch>
        </p:blipFill>
        <p:spPr>
          <a:xfrm>
            <a:off x="3121986" y="156390"/>
            <a:ext cx="5310076" cy="2036240"/>
          </a:xfrm>
          <a:prstGeom prst="rect">
            <a:avLst/>
          </a:prstGeom>
        </p:spPr>
      </p:pic>
      <p:pic>
        <p:nvPicPr>
          <p:cNvPr id="18" name="Picture 17">
            <a:extLst>
              <a:ext uri="{FF2B5EF4-FFF2-40B4-BE49-F238E27FC236}">
                <a16:creationId xmlns:a16="http://schemas.microsoft.com/office/drawing/2014/main" id="{4393702F-143F-6C3A-236C-751942ABF491}"/>
              </a:ext>
            </a:extLst>
          </p:cNvPr>
          <p:cNvPicPr>
            <a:picLocks noChangeAspect="1"/>
          </p:cNvPicPr>
          <p:nvPr/>
        </p:nvPicPr>
        <p:blipFill>
          <a:blip r:embed="rId3"/>
          <a:stretch>
            <a:fillRect/>
          </a:stretch>
        </p:blipFill>
        <p:spPr>
          <a:xfrm>
            <a:off x="720170" y="2015703"/>
            <a:ext cx="3462828" cy="1182727"/>
          </a:xfrm>
          <a:prstGeom prst="rect">
            <a:avLst/>
          </a:prstGeom>
        </p:spPr>
      </p:pic>
      <p:pic>
        <p:nvPicPr>
          <p:cNvPr id="19" name="Picture 18">
            <a:extLst>
              <a:ext uri="{FF2B5EF4-FFF2-40B4-BE49-F238E27FC236}">
                <a16:creationId xmlns:a16="http://schemas.microsoft.com/office/drawing/2014/main" id="{605335B4-87B3-6077-D437-03E630186AE1}"/>
              </a:ext>
            </a:extLst>
          </p:cNvPr>
          <p:cNvPicPr>
            <a:picLocks noChangeAspect="1"/>
          </p:cNvPicPr>
          <p:nvPr/>
        </p:nvPicPr>
        <p:blipFill>
          <a:blip r:embed="rId4"/>
          <a:stretch>
            <a:fillRect/>
          </a:stretch>
        </p:blipFill>
        <p:spPr>
          <a:xfrm>
            <a:off x="567757" y="3291674"/>
            <a:ext cx="3767655" cy="1188823"/>
          </a:xfrm>
          <a:prstGeom prst="rect">
            <a:avLst/>
          </a:prstGeom>
        </p:spPr>
      </p:pic>
      <p:pic>
        <p:nvPicPr>
          <p:cNvPr id="21" name="图片 8">
            <a:extLst>
              <a:ext uri="{FF2B5EF4-FFF2-40B4-BE49-F238E27FC236}">
                <a16:creationId xmlns:a16="http://schemas.microsoft.com/office/drawing/2014/main" id="{8DB6D4AF-D6FE-49A0-B1F4-8408B7F9ED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54088" y="4048530"/>
            <a:ext cx="2809470" cy="2809470"/>
          </a:xfrm>
          <a:prstGeom prst="rect">
            <a:avLst/>
          </a:prstGeom>
        </p:spPr>
      </p:pic>
    </p:spTree>
    <p:extLst>
      <p:ext uri="{BB962C8B-B14F-4D97-AF65-F5344CB8AC3E}">
        <p14:creationId xmlns:p14="http://schemas.microsoft.com/office/powerpoint/2010/main" val="2493488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6CC5FE8-2FCC-ABFC-3E22-3FE941C8E7DC}"/>
              </a:ext>
            </a:extLst>
          </p:cNvPr>
          <p:cNvGrpSpPr/>
          <p:nvPr/>
        </p:nvGrpSpPr>
        <p:grpSpPr>
          <a:xfrm>
            <a:off x="1467749" y="2024176"/>
            <a:ext cx="2180225" cy="1000158"/>
            <a:chOff x="4376734" y="2021344"/>
            <a:chExt cx="7625328" cy="1000158"/>
          </a:xfrm>
        </p:grpSpPr>
        <p:sp>
          <p:nvSpPr>
            <p:cNvPr id="6" name="Rectangle: Rounded Corners 5">
              <a:extLst>
                <a:ext uri="{FF2B5EF4-FFF2-40B4-BE49-F238E27FC236}">
                  <a16:creationId xmlns:a16="http://schemas.microsoft.com/office/drawing/2014/main" id="{8C233E56-B1FA-FF8B-78B6-282F535336B2}"/>
                </a:ext>
              </a:extLst>
            </p:cNvPr>
            <p:cNvSpPr/>
            <p:nvPr/>
          </p:nvSpPr>
          <p:spPr>
            <a:xfrm>
              <a:off x="4487444" y="2021344"/>
              <a:ext cx="7280846" cy="1000158"/>
            </a:xfrm>
            <a:prstGeom prst="roundRect">
              <a:avLst/>
            </a:prstGeom>
            <a:solidFill>
              <a:srgbClr val="F1F2F9"/>
            </a:solidFill>
            <a:ln>
              <a:solidFill>
                <a:srgbClr val="939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A137D13-1A24-5947-2437-F9BFD8B349EA}"/>
                </a:ext>
              </a:extLst>
            </p:cNvPr>
            <p:cNvSpPr txBox="1"/>
            <p:nvPr/>
          </p:nvSpPr>
          <p:spPr>
            <a:xfrm>
              <a:off x="4376734" y="2167480"/>
              <a:ext cx="7625328" cy="707886"/>
            </a:xfrm>
            <a:prstGeom prst="rect">
              <a:avLst/>
            </a:prstGeom>
            <a:noFill/>
          </p:spPr>
          <p:txBody>
            <a:bodyPr wrap="square" rtlCol="0">
              <a:spAutoFit/>
            </a:bodyPr>
            <a:lstStyle/>
            <a:p>
              <a:pPr algn="ctr"/>
              <a:r>
                <a:rPr lang="vi-VN" sz="4000" b="1" i="1">
                  <a:latin typeface="Cambria" panose="02040503050406030204" pitchFamily="18" charset="0"/>
                </a:rPr>
                <a:t>Ước mơ</a:t>
              </a:r>
              <a:endParaRPr lang="en-US" sz="4000" b="1" i="1" dirty="0">
                <a:latin typeface="Cambria" panose="02040503050406030204" pitchFamily="18" charset="0"/>
              </a:endParaRPr>
            </a:p>
          </p:txBody>
        </p:sp>
      </p:grpSp>
      <p:grpSp>
        <p:nvGrpSpPr>
          <p:cNvPr id="8" name="Group 7">
            <a:extLst>
              <a:ext uri="{FF2B5EF4-FFF2-40B4-BE49-F238E27FC236}">
                <a16:creationId xmlns:a16="http://schemas.microsoft.com/office/drawing/2014/main" id="{A63C127C-BB16-2CDC-900D-220031636189}"/>
              </a:ext>
            </a:extLst>
          </p:cNvPr>
          <p:cNvGrpSpPr/>
          <p:nvPr/>
        </p:nvGrpSpPr>
        <p:grpSpPr>
          <a:xfrm>
            <a:off x="4574593" y="2051295"/>
            <a:ext cx="2878284" cy="1000158"/>
            <a:chOff x="4376737" y="2021344"/>
            <a:chExt cx="6869019" cy="1000158"/>
          </a:xfrm>
        </p:grpSpPr>
        <p:sp>
          <p:nvSpPr>
            <p:cNvPr id="9" name="Rectangle: Rounded Corners 8">
              <a:extLst>
                <a:ext uri="{FF2B5EF4-FFF2-40B4-BE49-F238E27FC236}">
                  <a16:creationId xmlns:a16="http://schemas.microsoft.com/office/drawing/2014/main" id="{AAC85508-C86E-CF25-3A54-4EC394D1CC3F}"/>
                </a:ext>
              </a:extLst>
            </p:cNvPr>
            <p:cNvSpPr/>
            <p:nvPr/>
          </p:nvSpPr>
          <p:spPr>
            <a:xfrm>
              <a:off x="4487443" y="2021344"/>
              <a:ext cx="6758312" cy="1000158"/>
            </a:xfrm>
            <a:prstGeom prst="roundRect">
              <a:avLst/>
            </a:prstGeom>
            <a:solidFill>
              <a:srgbClr val="F1F2F9"/>
            </a:solidFill>
            <a:ln>
              <a:solidFill>
                <a:srgbClr val="939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0BE5BDA-6F0E-5CFA-F03C-CDD72A86DDC1}"/>
                </a:ext>
              </a:extLst>
            </p:cNvPr>
            <p:cNvSpPr txBox="1"/>
            <p:nvPr/>
          </p:nvSpPr>
          <p:spPr>
            <a:xfrm>
              <a:off x="4376737" y="2167480"/>
              <a:ext cx="6869019" cy="707886"/>
            </a:xfrm>
            <a:prstGeom prst="rect">
              <a:avLst/>
            </a:prstGeom>
            <a:noFill/>
          </p:spPr>
          <p:txBody>
            <a:bodyPr wrap="square" rtlCol="0">
              <a:spAutoFit/>
            </a:bodyPr>
            <a:lstStyle/>
            <a:p>
              <a:pPr algn="ctr"/>
              <a:r>
                <a:rPr lang="vi-VN" sz="4000" b="1" i="1" dirty="0">
                  <a:latin typeface="Cambria" panose="02040503050406030204" pitchFamily="18" charset="0"/>
                </a:rPr>
                <a:t>Giòn tan</a:t>
              </a:r>
              <a:endParaRPr lang="en-US" sz="4000" b="1" i="1" dirty="0">
                <a:latin typeface="Cambria" panose="02040503050406030204" pitchFamily="18" charset="0"/>
              </a:endParaRPr>
            </a:p>
          </p:txBody>
        </p:sp>
      </p:grpSp>
      <p:grpSp>
        <p:nvGrpSpPr>
          <p:cNvPr id="11" name="Group 10">
            <a:extLst>
              <a:ext uri="{FF2B5EF4-FFF2-40B4-BE49-F238E27FC236}">
                <a16:creationId xmlns:a16="http://schemas.microsoft.com/office/drawing/2014/main" id="{191EA1A1-FD7C-EDD9-ED4F-6065F470FBE3}"/>
              </a:ext>
            </a:extLst>
          </p:cNvPr>
          <p:cNvGrpSpPr/>
          <p:nvPr/>
        </p:nvGrpSpPr>
        <p:grpSpPr>
          <a:xfrm>
            <a:off x="7837005" y="2024176"/>
            <a:ext cx="2878284" cy="1000158"/>
            <a:chOff x="4376737" y="2021344"/>
            <a:chExt cx="6869019" cy="1000158"/>
          </a:xfrm>
        </p:grpSpPr>
        <p:sp>
          <p:nvSpPr>
            <p:cNvPr id="12" name="Rectangle: Rounded Corners 11">
              <a:extLst>
                <a:ext uri="{FF2B5EF4-FFF2-40B4-BE49-F238E27FC236}">
                  <a16:creationId xmlns:a16="http://schemas.microsoft.com/office/drawing/2014/main" id="{A82CDE81-C49D-10F8-F802-527920A815A0}"/>
                </a:ext>
              </a:extLst>
            </p:cNvPr>
            <p:cNvSpPr/>
            <p:nvPr/>
          </p:nvSpPr>
          <p:spPr>
            <a:xfrm>
              <a:off x="4487443" y="2021344"/>
              <a:ext cx="6758312" cy="1000158"/>
            </a:xfrm>
            <a:prstGeom prst="roundRect">
              <a:avLst/>
            </a:prstGeom>
            <a:solidFill>
              <a:srgbClr val="F1F2F9"/>
            </a:solidFill>
            <a:ln>
              <a:solidFill>
                <a:srgbClr val="939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D297750-D98D-0525-D241-05635C8E181E}"/>
                </a:ext>
              </a:extLst>
            </p:cNvPr>
            <p:cNvSpPr txBox="1"/>
            <p:nvPr/>
          </p:nvSpPr>
          <p:spPr>
            <a:xfrm>
              <a:off x="4376737" y="2167480"/>
              <a:ext cx="6869019" cy="707886"/>
            </a:xfrm>
            <a:prstGeom prst="rect">
              <a:avLst/>
            </a:prstGeom>
            <a:noFill/>
          </p:spPr>
          <p:txBody>
            <a:bodyPr wrap="square" rtlCol="0">
              <a:spAutoFit/>
            </a:bodyPr>
            <a:lstStyle/>
            <a:p>
              <a:pPr algn="ctr"/>
              <a:r>
                <a:rPr lang="vi-VN" sz="4000" b="1" dirty="0">
                  <a:latin typeface="Cambria" panose="02040503050406030204" pitchFamily="18" charset="0"/>
                </a:rPr>
                <a:t>Dứt lời</a:t>
              </a:r>
              <a:endParaRPr lang="en-US" sz="40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CDE53AB5-E349-B845-6256-0D06A1B71A66}"/>
              </a:ext>
            </a:extLst>
          </p:cNvPr>
          <p:cNvGrpSpPr/>
          <p:nvPr/>
        </p:nvGrpSpPr>
        <p:grpSpPr>
          <a:xfrm>
            <a:off x="2564997" y="3610776"/>
            <a:ext cx="2878284" cy="1000158"/>
            <a:chOff x="4376737" y="2021344"/>
            <a:chExt cx="6869019" cy="1000158"/>
          </a:xfrm>
        </p:grpSpPr>
        <p:sp>
          <p:nvSpPr>
            <p:cNvPr id="15" name="Rectangle: Rounded Corners 14">
              <a:extLst>
                <a:ext uri="{FF2B5EF4-FFF2-40B4-BE49-F238E27FC236}">
                  <a16:creationId xmlns:a16="http://schemas.microsoft.com/office/drawing/2014/main" id="{F0176803-1F85-D854-E4C6-729109B1CDF2}"/>
                </a:ext>
              </a:extLst>
            </p:cNvPr>
            <p:cNvSpPr/>
            <p:nvPr/>
          </p:nvSpPr>
          <p:spPr>
            <a:xfrm>
              <a:off x="4487443" y="2021344"/>
              <a:ext cx="6758312" cy="1000158"/>
            </a:xfrm>
            <a:prstGeom prst="roundRect">
              <a:avLst/>
            </a:prstGeom>
            <a:solidFill>
              <a:srgbClr val="F1F2F9"/>
            </a:solidFill>
            <a:ln>
              <a:solidFill>
                <a:srgbClr val="939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A71DEE54-230F-B369-0A28-4455D950D192}"/>
                </a:ext>
              </a:extLst>
            </p:cNvPr>
            <p:cNvSpPr txBox="1"/>
            <p:nvPr/>
          </p:nvSpPr>
          <p:spPr>
            <a:xfrm>
              <a:off x="4376737" y="2167480"/>
              <a:ext cx="6869019" cy="707886"/>
            </a:xfrm>
            <a:prstGeom prst="rect">
              <a:avLst/>
            </a:prstGeom>
            <a:noFill/>
          </p:spPr>
          <p:txBody>
            <a:bodyPr wrap="square" rtlCol="0">
              <a:spAutoFit/>
            </a:bodyPr>
            <a:lstStyle/>
            <a:p>
              <a:pPr algn="ctr"/>
              <a:r>
                <a:rPr lang="vi-VN" sz="4000" b="1" dirty="0">
                  <a:latin typeface="Cambria" panose="02040503050406030204" pitchFamily="18" charset="0"/>
                </a:rPr>
                <a:t>Rưng rưng</a:t>
              </a:r>
              <a:endParaRPr lang="en-US" sz="4000" b="1" dirty="0">
                <a:latin typeface="Cambria" panose="02040503050406030204" pitchFamily="18" charset="0"/>
              </a:endParaRPr>
            </a:p>
          </p:txBody>
        </p:sp>
      </p:grpSp>
      <p:grpSp>
        <p:nvGrpSpPr>
          <p:cNvPr id="17" name="Group 16">
            <a:extLst>
              <a:ext uri="{FF2B5EF4-FFF2-40B4-BE49-F238E27FC236}">
                <a16:creationId xmlns:a16="http://schemas.microsoft.com/office/drawing/2014/main" id="{CEA63758-0F47-8FC4-4BE5-44387828C465}"/>
              </a:ext>
            </a:extLst>
          </p:cNvPr>
          <p:cNvGrpSpPr/>
          <p:nvPr/>
        </p:nvGrpSpPr>
        <p:grpSpPr>
          <a:xfrm>
            <a:off x="6096000" y="3610776"/>
            <a:ext cx="2878284" cy="1000158"/>
            <a:chOff x="4376737" y="2021344"/>
            <a:chExt cx="6869019" cy="1000158"/>
          </a:xfrm>
        </p:grpSpPr>
        <p:sp>
          <p:nvSpPr>
            <p:cNvPr id="18" name="Rectangle: Rounded Corners 17">
              <a:extLst>
                <a:ext uri="{FF2B5EF4-FFF2-40B4-BE49-F238E27FC236}">
                  <a16:creationId xmlns:a16="http://schemas.microsoft.com/office/drawing/2014/main" id="{38D26C54-792B-1E60-6F2B-582E3A68E913}"/>
                </a:ext>
              </a:extLst>
            </p:cNvPr>
            <p:cNvSpPr/>
            <p:nvPr/>
          </p:nvSpPr>
          <p:spPr>
            <a:xfrm>
              <a:off x="4487443" y="2021344"/>
              <a:ext cx="6758312" cy="1000158"/>
            </a:xfrm>
            <a:prstGeom prst="roundRect">
              <a:avLst/>
            </a:prstGeom>
            <a:solidFill>
              <a:srgbClr val="F1F2F9"/>
            </a:solidFill>
            <a:ln>
              <a:solidFill>
                <a:srgbClr val="939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0A16430-32E6-CE56-73E7-85DFC813FB39}"/>
                </a:ext>
              </a:extLst>
            </p:cNvPr>
            <p:cNvSpPr txBox="1"/>
            <p:nvPr/>
          </p:nvSpPr>
          <p:spPr>
            <a:xfrm>
              <a:off x="4376737" y="2167480"/>
              <a:ext cx="6869019" cy="707886"/>
            </a:xfrm>
            <a:prstGeom prst="rect">
              <a:avLst/>
            </a:prstGeom>
            <a:noFill/>
          </p:spPr>
          <p:txBody>
            <a:bodyPr wrap="square" rtlCol="0">
              <a:spAutoFit/>
            </a:bodyPr>
            <a:lstStyle/>
            <a:p>
              <a:pPr algn="ctr"/>
              <a:r>
                <a:rPr lang="vi-VN" sz="4000" b="1" dirty="0">
                  <a:latin typeface="Cambria" panose="02040503050406030204" pitchFamily="18" charset="0"/>
                </a:rPr>
                <a:t>Dang rộng</a:t>
              </a:r>
              <a:endParaRPr lang="en-US" sz="4000" b="1" dirty="0">
                <a:latin typeface="Cambria" panose="02040503050406030204" pitchFamily="18" charset="0"/>
              </a:endParaRPr>
            </a:p>
          </p:txBody>
        </p:sp>
      </p:grpSp>
      <p:pic>
        <p:nvPicPr>
          <p:cNvPr id="23" name="Picture 22">
            <a:extLst>
              <a:ext uri="{FF2B5EF4-FFF2-40B4-BE49-F238E27FC236}">
                <a16:creationId xmlns:a16="http://schemas.microsoft.com/office/drawing/2014/main" id="{74DB07FC-6538-3832-CB80-22A7C2B9F2D5}"/>
              </a:ext>
            </a:extLst>
          </p:cNvPr>
          <p:cNvPicPr>
            <a:picLocks noChangeAspect="1"/>
          </p:cNvPicPr>
          <p:nvPr/>
        </p:nvPicPr>
        <p:blipFill>
          <a:blip r:embed="rId2"/>
          <a:stretch>
            <a:fillRect/>
          </a:stretch>
        </p:blipFill>
        <p:spPr>
          <a:xfrm>
            <a:off x="3965263" y="631731"/>
            <a:ext cx="4261473" cy="1450974"/>
          </a:xfrm>
          <a:prstGeom prst="rect">
            <a:avLst/>
          </a:prstGeom>
        </p:spPr>
      </p:pic>
    </p:spTree>
    <p:extLst>
      <p:ext uri="{BB962C8B-B14F-4D97-AF65-F5344CB8AC3E}">
        <p14:creationId xmlns:p14="http://schemas.microsoft.com/office/powerpoint/2010/main" val="3023704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B650622-C346-5DC0-68E5-3B2A180B822D}"/>
              </a:ext>
            </a:extLst>
          </p:cNvPr>
          <p:cNvGrpSpPr/>
          <p:nvPr/>
        </p:nvGrpSpPr>
        <p:grpSpPr>
          <a:xfrm>
            <a:off x="362202" y="1927584"/>
            <a:ext cx="11198087" cy="2653431"/>
            <a:chOff x="3810318" y="2021344"/>
            <a:chExt cx="7357078" cy="930319"/>
          </a:xfrm>
        </p:grpSpPr>
        <p:sp>
          <p:nvSpPr>
            <p:cNvPr id="6" name="Rectangle: Rounded Corners 5">
              <a:extLst>
                <a:ext uri="{FF2B5EF4-FFF2-40B4-BE49-F238E27FC236}">
                  <a16:creationId xmlns:a16="http://schemas.microsoft.com/office/drawing/2014/main" id="{D519041B-D3AB-53CE-6EE9-A2B126E957EF}"/>
                </a:ext>
              </a:extLst>
            </p:cNvPr>
            <p:cNvSpPr/>
            <p:nvPr/>
          </p:nvSpPr>
          <p:spPr>
            <a:xfrm>
              <a:off x="3810318" y="2021344"/>
              <a:ext cx="7357078" cy="679830"/>
            </a:xfrm>
            <a:prstGeom prst="roundRect">
              <a:avLst/>
            </a:prstGeom>
            <a:solidFill>
              <a:srgbClr val="F1F2F9"/>
            </a:solidFill>
            <a:ln>
              <a:solidFill>
                <a:srgbClr val="939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FF07A54-6B4D-5640-2A31-AD9A5D7C529C}"/>
                </a:ext>
              </a:extLst>
            </p:cNvPr>
            <p:cNvSpPr txBox="1"/>
            <p:nvPr/>
          </p:nvSpPr>
          <p:spPr>
            <a:xfrm>
              <a:off x="3810318" y="2056014"/>
              <a:ext cx="7126003" cy="895649"/>
            </a:xfrm>
            <a:prstGeom prst="rect">
              <a:avLst/>
            </a:prstGeom>
            <a:noFill/>
          </p:spPr>
          <p:txBody>
            <a:bodyPr wrap="square" rtlCol="0">
              <a:spAutoFit/>
            </a:bodyPr>
            <a:lstStyle/>
            <a:p>
              <a:pPr algn="just"/>
              <a:r>
                <a:rPr lang="vi-VN" sz="4000" b="1" i="0" dirty="0">
                  <a:solidFill>
                    <a:srgbClr val="002060"/>
                  </a:solidFill>
                  <a:effectLst/>
                  <a:latin typeface="Cambria" panose="02040503050406030204" pitchFamily="18" charset="0"/>
                  <a:ea typeface="Cambria" panose="02040503050406030204" pitchFamily="18" charset="0"/>
                </a:rPr>
                <a:t>Nhìn những cánh chim chao liệng trên trời cao, cậu nghĩ tại sao mình lại không thể bay nhỉ.</a:t>
              </a:r>
            </a:p>
            <a:p>
              <a:pPr algn="just"/>
              <a:endParaRPr lang="en-US" sz="4000" b="1" i="1" dirty="0">
                <a:latin typeface="Cambria" panose="02040503050406030204" pitchFamily="18" charset="0"/>
              </a:endParaRPr>
            </a:p>
          </p:txBody>
        </p:sp>
      </p:grpSp>
      <p:cxnSp>
        <p:nvCxnSpPr>
          <p:cNvPr id="12" name="Straight Connector 11">
            <a:extLst>
              <a:ext uri="{FF2B5EF4-FFF2-40B4-BE49-F238E27FC236}">
                <a16:creationId xmlns:a16="http://schemas.microsoft.com/office/drawing/2014/main" id="{19242D1A-95AD-5F26-538C-658245872003}"/>
              </a:ext>
            </a:extLst>
          </p:cNvPr>
          <p:cNvCxnSpPr/>
          <p:nvPr/>
        </p:nvCxnSpPr>
        <p:spPr>
          <a:xfrm flipH="1">
            <a:off x="3550117" y="2688864"/>
            <a:ext cx="238539" cy="60383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ADFD61-3BE1-B59C-8F3E-FE491171EB05}"/>
              </a:ext>
            </a:extLst>
          </p:cNvPr>
          <p:cNvCxnSpPr>
            <a:cxnSpLocks/>
          </p:cNvCxnSpPr>
          <p:nvPr/>
        </p:nvCxnSpPr>
        <p:spPr>
          <a:xfrm flipH="1">
            <a:off x="1364063" y="2688864"/>
            <a:ext cx="149036" cy="60455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712BD1-3A30-7BC3-62B7-AFC3654D2C5D}"/>
              </a:ext>
            </a:extLst>
          </p:cNvPr>
          <p:cNvCxnSpPr/>
          <p:nvPr/>
        </p:nvCxnSpPr>
        <p:spPr>
          <a:xfrm flipH="1">
            <a:off x="1632369" y="3292700"/>
            <a:ext cx="238539" cy="60383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EC9BF0-8BED-FA6D-1F54-4283DDF1035A}"/>
              </a:ext>
            </a:extLst>
          </p:cNvPr>
          <p:cNvCxnSpPr/>
          <p:nvPr/>
        </p:nvCxnSpPr>
        <p:spPr>
          <a:xfrm flipH="1">
            <a:off x="1513099" y="3292700"/>
            <a:ext cx="238539" cy="60383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5C13025-1A89-1940-AF7C-BA9DC9FC364F}"/>
              </a:ext>
            </a:extLst>
          </p:cNvPr>
          <p:cNvPicPr>
            <a:picLocks noChangeAspect="1"/>
          </p:cNvPicPr>
          <p:nvPr/>
        </p:nvPicPr>
        <p:blipFill>
          <a:blip r:embed="rId2"/>
          <a:stretch>
            <a:fillRect/>
          </a:stretch>
        </p:blipFill>
        <p:spPr>
          <a:xfrm>
            <a:off x="4337473" y="490143"/>
            <a:ext cx="4261473" cy="1536325"/>
          </a:xfrm>
          <a:prstGeom prst="rect">
            <a:avLst/>
          </a:prstGeom>
        </p:spPr>
      </p:pic>
    </p:spTree>
    <p:extLst>
      <p:ext uri="{BB962C8B-B14F-4D97-AF65-F5344CB8AC3E}">
        <p14:creationId xmlns:p14="http://schemas.microsoft.com/office/powerpoint/2010/main" val="2737890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A481B76C-A9ED-4044-BB9B-D24F62D2AA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17396" y="-167107"/>
            <a:ext cx="10057736" cy="7025107"/>
          </a:xfrm>
          <a:prstGeom prst="rect">
            <a:avLst/>
          </a:prstGeom>
        </p:spPr>
      </p:pic>
      <p:pic>
        <p:nvPicPr>
          <p:cNvPr id="6" name="Picture 5">
            <a:extLst>
              <a:ext uri="{FF2B5EF4-FFF2-40B4-BE49-F238E27FC236}">
                <a16:creationId xmlns:a16="http://schemas.microsoft.com/office/drawing/2014/main" id="{25BF31FB-16E5-B0C6-24B6-33BCB354D84C}"/>
              </a:ext>
            </a:extLst>
          </p:cNvPr>
          <p:cNvPicPr>
            <a:picLocks noChangeAspect="1"/>
          </p:cNvPicPr>
          <p:nvPr/>
        </p:nvPicPr>
        <p:blipFill>
          <a:blip r:embed="rId3"/>
          <a:stretch>
            <a:fillRect/>
          </a:stretch>
        </p:blipFill>
        <p:spPr>
          <a:xfrm>
            <a:off x="1831700" y="1625957"/>
            <a:ext cx="8029128" cy="2206943"/>
          </a:xfrm>
          <a:prstGeom prst="rect">
            <a:avLst/>
          </a:prstGeom>
        </p:spPr>
      </p:pic>
      <p:pic>
        <p:nvPicPr>
          <p:cNvPr id="5" name="图片 1">
            <a:extLst>
              <a:ext uri="{FF2B5EF4-FFF2-40B4-BE49-F238E27FC236}">
                <a16:creationId xmlns:a16="http://schemas.microsoft.com/office/drawing/2014/main" id="{0F15595E-BC32-43D7-AC2E-7D8D16B0A2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2458" y="3260309"/>
            <a:ext cx="3272434" cy="3597691"/>
          </a:xfrm>
          <a:prstGeom prst="rect">
            <a:avLst/>
          </a:prstGeom>
        </p:spPr>
      </p:pic>
      <p:pic>
        <p:nvPicPr>
          <p:cNvPr id="7" name="Picture 6">
            <a:extLst>
              <a:ext uri="{FF2B5EF4-FFF2-40B4-BE49-F238E27FC236}">
                <a16:creationId xmlns:a16="http://schemas.microsoft.com/office/drawing/2014/main" id="{DBF914E2-ED7B-4381-BBF9-3746ADCEA4A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71" b="94224" l="797" r="95020">
                        <a14:foregroundMark x1="1195" y1="32491" x2="9562" y2="49458"/>
                        <a14:foregroundMark x1="9562" y1="49458" x2="13147" y2="64982"/>
                        <a14:foregroundMark x1="1394" y1="35018" x2="4980" y2="64621"/>
                        <a14:foregroundMark x1="8964" y1="40433" x2="9761" y2="50903"/>
                        <a14:foregroundMark x1="86454" y1="5054" x2="87052" y2="39350"/>
                        <a14:foregroundMark x1="87052" y1="39350" x2="87251" y2="40433"/>
                        <a14:foregroundMark x1="89044" y1="27798" x2="94223" y2="54513"/>
                        <a14:foregroundMark x1="95020" y1="30686" x2="94223" y2="39711"/>
                        <a14:foregroundMark x1="83865" y1="68592" x2="83865" y2="66065"/>
                        <a14:foregroundMark x1="84064" y1="74007" x2="85259" y2="71480"/>
                        <a14:foregroundMark x1="37649" y1="88809" x2="40438" y2="94224"/>
                      </a14:backgroundRemoval>
                    </a14:imgEffect>
                    <a14:imgEffect>
                      <a14:saturation sat="200000"/>
                    </a14:imgEffect>
                  </a14:imgLayer>
                </a14:imgProps>
              </a:ext>
            </a:extLst>
          </a:blip>
          <a:stretch>
            <a:fillRect/>
          </a:stretch>
        </p:blipFill>
        <p:spPr>
          <a:xfrm>
            <a:off x="0" y="3448807"/>
            <a:ext cx="6400800" cy="3531914"/>
          </a:xfrm>
          <a:prstGeom prst="rect">
            <a:avLst/>
          </a:prstGeom>
        </p:spPr>
      </p:pic>
    </p:spTree>
    <p:extLst>
      <p:ext uri="{BB962C8B-B14F-4D97-AF65-F5344CB8AC3E}">
        <p14:creationId xmlns:p14="http://schemas.microsoft.com/office/powerpoint/2010/main" val="282749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660A5A-0254-7A7D-3261-156FF00C4FE3}"/>
              </a:ext>
            </a:extLst>
          </p:cNvPr>
          <p:cNvSpPr txBox="1"/>
          <p:nvPr/>
        </p:nvSpPr>
        <p:spPr>
          <a:xfrm>
            <a:off x="1050163" y="262944"/>
            <a:ext cx="11141837" cy="1323439"/>
          </a:xfrm>
          <a:prstGeom prst="rect">
            <a:avLst/>
          </a:prstGeom>
          <a:noFill/>
        </p:spPr>
        <p:txBody>
          <a:bodyPr wrap="square" rtlCol="0">
            <a:spAutoFit/>
          </a:bodyPr>
          <a:lstStyle/>
          <a:p>
            <a:pPr algn="ctr"/>
            <a:r>
              <a:rPr lang="vi-VN" sz="4000" b="1" dirty="0">
                <a:solidFill>
                  <a:schemeClr val="accent2">
                    <a:lumMod val="75000"/>
                  </a:schemeClr>
                </a:solidFill>
                <a:latin typeface="Cambria" panose="02040503050406030204" pitchFamily="18" charset="0"/>
                <a:ea typeface="Cambria" panose="02040503050406030204" pitchFamily="18" charset="0"/>
              </a:rPr>
              <a:t>1. Hai cậu bé gặp nhau ở đâu? </a:t>
            </a:r>
          </a:p>
          <a:p>
            <a:pPr algn="ctr"/>
            <a:r>
              <a:rPr lang="vi-VN" sz="4000" b="1" dirty="0">
                <a:solidFill>
                  <a:schemeClr val="accent2">
                    <a:lumMod val="75000"/>
                  </a:schemeClr>
                </a:solidFill>
                <a:latin typeface="Cambria" panose="02040503050406030204" pitchFamily="18" charset="0"/>
                <a:ea typeface="Cambria" panose="02040503050406030204" pitchFamily="18" charset="0"/>
              </a:rPr>
              <a:t>Mỗi cậu bé mơ ước hoặc mong muốn điều gì? </a:t>
            </a:r>
            <a:endParaRPr lang="en-US" sz="4000" b="1" dirty="0">
              <a:solidFill>
                <a:schemeClr val="accent2">
                  <a:lumMod val="75000"/>
                </a:schemeClr>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A128D31-17C1-6812-015E-36E20941623B}"/>
              </a:ext>
            </a:extLst>
          </p:cNvPr>
          <p:cNvSpPr txBox="1"/>
          <p:nvPr/>
        </p:nvSpPr>
        <p:spPr>
          <a:xfrm>
            <a:off x="602923" y="2097568"/>
            <a:ext cx="8281195" cy="3662541"/>
          </a:xfrm>
          <a:prstGeom prst="rect">
            <a:avLst/>
          </a:prstGeom>
          <a:noFill/>
        </p:spPr>
        <p:txBody>
          <a:bodyPr wrap="square" rtlCol="0">
            <a:spAutoFit/>
          </a:bodyPr>
          <a:lstStyle/>
          <a:p>
            <a:pPr algn="just"/>
            <a:r>
              <a:rPr lang="vi-VN" sz="4000" dirty="0">
                <a:solidFill>
                  <a:srgbClr val="002060"/>
                </a:solidFill>
                <a:latin typeface="Cambria" panose="02040503050406030204" pitchFamily="18" charset="0"/>
                <a:ea typeface="Cambria" panose="02040503050406030204" pitchFamily="18" charset="0"/>
              </a:rPr>
              <a:t>- Hai cậu bé gặp nhau ở công viên.</a:t>
            </a:r>
          </a:p>
          <a:p>
            <a:pPr algn="just"/>
            <a:r>
              <a:rPr lang="vi-VN" sz="4000" dirty="0">
                <a:solidFill>
                  <a:srgbClr val="002060"/>
                </a:solidFill>
                <a:latin typeface="Cambria" panose="02040503050406030204" pitchFamily="18" charset="0"/>
                <a:ea typeface="Cambria" panose="02040503050406030204" pitchFamily="18" charset="0"/>
              </a:rPr>
              <a:t>- Có cậu bé thì mơ ước được bay như chim, còn cậu bé kia chỉ mong muốn biết cảm giác đi và chạy.</a:t>
            </a:r>
          </a:p>
          <a:p>
            <a:br>
              <a:rPr lang="vi-VN" dirty="0">
                <a:solidFill>
                  <a:srgbClr val="002060"/>
                </a:solidFill>
              </a:rPr>
            </a:br>
            <a:br>
              <a:rPr lang="vi-VN" dirty="0">
                <a:solidFill>
                  <a:srgbClr val="002060"/>
                </a:solidFill>
              </a:rPr>
            </a:br>
            <a:endParaRPr lang="en-US" sz="3600" dirty="0">
              <a:solidFill>
                <a:srgbClr val="002060"/>
              </a:solidFill>
              <a:latin typeface="Cambria" panose="02040503050406030204" pitchFamily="18" charset="0"/>
            </a:endParaRPr>
          </a:p>
        </p:txBody>
      </p:sp>
      <p:pic>
        <p:nvPicPr>
          <p:cNvPr id="5" name="Picture 4">
            <a:extLst>
              <a:ext uri="{FF2B5EF4-FFF2-40B4-BE49-F238E27FC236}">
                <a16:creationId xmlns:a16="http://schemas.microsoft.com/office/drawing/2014/main" id="{38F42DE1-DF5E-E190-DA2D-D69AE49E1B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1704" t="-1" r="60611" b="50001"/>
          <a:stretch/>
        </p:blipFill>
        <p:spPr>
          <a:xfrm>
            <a:off x="194072" y="163629"/>
            <a:ext cx="1225059" cy="2094850"/>
          </a:xfrm>
          <a:prstGeom prst="rect">
            <a:avLst/>
          </a:prstGeom>
        </p:spPr>
      </p:pic>
      <p:pic>
        <p:nvPicPr>
          <p:cNvPr id="6" name="图片 1">
            <a:extLst>
              <a:ext uri="{FF2B5EF4-FFF2-40B4-BE49-F238E27FC236}">
                <a16:creationId xmlns:a16="http://schemas.microsoft.com/office/drawing/2014/main" id="{F01054DF-7181-49ED-A6E6-A269BABB37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6463" y="3164057"/>
            <a:ext cx="3272434" cy="3597691"/>
          </a:xfrm>
          <a:prstGeom prst="rect">
            <a:avLst/>
          </a:prstGeom>
        </p:spPr>
      </p:pic>
    </p:spTree>
    <p:extLst>
      <p:ext uri="{BB962C8B-B14F-4D97-AF65-F5344CB8AC3E}">
        <p14:creationId xmlns:p14="http://schemas.microsoft.com/office/powerpoint/2010/main" val="1898275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CF0B44-93BF-8427-833C-5932AC3B21A6}"/>
              </a:ext>
            </a:extLst>
          </p:cNvPr>
          <p:cNvSpPr txBox="1"/>
          <p:nvPr/>
        </p:nvSpPr>
        <p:spPr>
          <a:xfrm>
            <a:off x="1373204" y="443574"/>
            <a:ext cx="10818796" cy="1323439"/>
          </a:xfrm>
          <a:prstGeom prst="rect">
            <a:avLst/>
          </a:prstGeom>
          <a:noFill/>
        </p:spPr>
        <p:txBody>
          <a:bodyPr wrap="square" rtlCol="0">
            <a:spAutoFit/>
          </a:bodyPr>
          <a:lstStyle/>
          <a:p>
            <a:pPr algn="ctr"/>
            <a:r>
              <a:rPr lang="vi-VN" sz="4000" b="1" dirty="0">
                <a:solidFill>
                  <a:schemeClr val="accent2">
                    <a:lumMod val="50000"/>
                  </a:schemeClr>
                </a:solidFill>
                <a:latin typeface="Cambria" panose="02040503050406030204" pitchFamily="18" charset="0"/>
                <a:ea typeface="Cambria" panose="02040503050406030204" pitchFamily="18" charset="0"/>
              </a:rPr>
              <a:t>Khi biết mong muốn của người bạn mới gặp, cậu bé mơ ước biết bay đã làm gì cho bạn?</a:t>
            </a:r>
            <a:endParaRPr lang="en-US" sz="4000" b="1" dirty="0">
              <a:solidFill>
                <a:schemeClr val="accent2">
                  <a:lumMod val="50000"/>
                </a:schemeClr>
              </a:solidFill>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F81A91D6-CEC9-7331-4835-A0DF2888608F}"/>
              </a:ext>
            </a:extLst>
          </p:cNvPr>
          <p:cNvGrpSpPr/>
          <p:nvPr/>
        </p:nvGrpSpPr>
        <p:grpSpPr>
          <a:xfrm>
            <a:off x="385010" y="2190671"/>
            <a:ext cx="8412481" cy="5074389"/>
            <a:chOff x="385010" y="2190671"/>
            <a:chExt cx="8412481" cy="5074389"/>
          </a:xfrm>
        </p:grpSpPr>
        <p:sp>
          <p:nvSpPr>
            <p:cNvPr id="5" name="Rectangle: Rounded Corners 4">
              <a:extLst>
                <a:ext uri="{FF2B5EF4-FFF2-40B4-BE49-F238E27FC236}">
                  <a16:creationId xmlns:a16="http://schemas.microsoft.com/office/drawing/2014/main" id="{8634B328-D579-AA17-064A-08F2FA88804D}"/>
                </a:ext>
              </a:extLst>
            </p:cNvPr>
            <p:cNvSpPr/>
            <p:nvPr/>
          </p:nvSpPr>
          <p:spPr>
            <a:xfrm>
              <a:off x="385010" y="2190671"/>
              <a:ext cx="8412481" cy="3979123"/>
            </a:xfrm>
            <a:prstGeom prst="roundRect">
              <a:avLst/>
            </a:prstGeom>
            <a:solidFill>
              <a:srgbClr val="FFF3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FAAD95F-359F-C090-3C2D-629390F4E760}"/>
                </a:ext>
              </a:extLst>
            </p:cNvPr>
            <p:cNvSpPr txBox="1"/>
            <p:nvPr/>
          </p:nvSpPr>
          <p:spPr>
            <a:xfrm>
              <a:off x="491633" y="2325246"/>
              <a:ext cx="7968973" cy="4939814"/>
            </a:xfrm>
            <a:prstGeom prst="rect">
              <a:avLst/>
            </a:prstGeom>
            <a:noFill/>
          </p:spPr>
          <p:txBody>
            <a:bodyPr wrap="square" rtlCol="0">
              <a:spAutoFit/>
            </a:bodyPr>
            <a:lstStyle/>
            <a:p>
              <a:pPr algn="just"/>
              <a:r>
                <a:rPr lang="en-US" sz="4000" b="1" dirty="0">
                  <a:latin typeface="Cambria" panose="02040503050406030204" pitchFamily="18" charset="0"/>
                </a:rPr>
                <a:t>	</a:t>
              </a:r>
              <a:r>
                <a:rPr lang="vi-VN" sz="4500" b="1" i="0" dirty="0">
                  <a:solidFill>
                    <a:srgbClr val="000000"/>
                  </a:solidFill>
                  <a:effectLst/>
                  <a:latin typeface="Cambria" panose="02040503050406030204" pitchFamily="18" charset="0"/>
                  <a:ea typeface="Cambria" panose="02040503050406030204" pitchFamily="18" charset="0"/>
                </a:rPr>
                <a:t>Khi biết mong muốn của người bạn mới gặp, cậu bé mơ ước biết bay đã cõng cậu bé bị liệt để giúp cậu bé biết được cảm giác đi và chạy. </a:t>
              </a:r>
              <a:br>
                <a:rPr lang="vi-VN" sz="4500" b="1" i="0" dirty="0">
                  <a:solidFill>
                    <a:srgbClr val="000000"/>
                  </a:solidFill>
                  <a:effectLst/>
                  <a:latin typeface="Cambria" panose="02040503050406030204" pitchFamily="18" charset="0"/>
                  <a:ea typeface="Cambria" panose="02040503050406030204" pitchFamily="18" charset="0"/>
                </a:rPr>
              </a:br>
              <a:br>
                <a:rPr lang="vi-VN" sz="4500" b="1" i="0" dirty="0">
                  <a:solidFill>
                    <a:srgbClr val="000000"/>
                  </a:solidFill>
                  <a:effectLst/>
                  <a:latin typeface="Cambria" panose="02040503050406030204" pitchFamily="18" charset="0"/>
                  <a:ea typeface="Cambria" panose="02040503050406030204" pitchFamily="18" charset="0"/>
                </a:rPr>
              </a:br>
              <a:endParaRPr lang="en-US" sz="4500" b="1" dirty="0">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B9D3BD58-D89F-22CA-B707-599814CFD16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40230" t="-2042" r="42053" b="52042"/>
          <a:stretch/>
        </p:blipFill>
        <p:spPr>
          <a:xfrm>
            <a:off x="385010" y="260694"/>
            <a:ext cx="1227258" cy="2094850"/>
          </a:xfrm>
          <a:prstGeom prst="rect">
            <a:avLst/>
          </a:prstGeom>
        </p:spPr>
      </p:pic>
      <p:pic>
        <p:nvPicPr>
          <p:cNvPr id="7" name="图片 4">
            <a:extLst>
              <a:ext uri="{FF2B5EF4-FFF2-40B4-BE49-F238E27FC236}">
                <a16:creationId xmlns:a16="http://schemas.microsoft.com/office/drawing/2014/main" id="{785882BD-6876-4DCB-999B-D27C400DEA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85356" y="2951356"/>
            <a:ext cx="3906644" cy="3906644"/>
          </a:xfrm>
          <a:prstGeom prst="rect">
            <a:avLst/>
          </a:prstGeom>
        </p:spPr>
      </p:pic>
    </p:spTree>
    <p:extLst>
      <p:ext uri="{BB962C8B-B14F-4D97-AF65-F5344CB8AC3E}">
        <p14:creationId xmlns:p14="http://schemas.microsoft.com/office/powerpoint/2010/main" val="1479523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E3B6E9-0EA1-7A2B-3179-5F71B1A67CDE}"/>
              </a:ext>
            </a:extLst>
          </p:cNvPr>
          <p:cNvSpPr txBox="1"/>
          <p:nvPr/>
        </p:nvSpPr>
        <p:spPr>
          <a:xfrm>
            <a:off x="1075154" y="297883"/>
            <a:ext cx="11116846" cy="1323439"/>
          </a:xfrm>
          <a:prstGeom prst="rect">
            <a:avLst/>
          </a:prstGeom>
          <a:noFill/>
        </p:spPr>
        <p:txBody>
          <a:bodyPr wrap="square" rtlCol="0">
            <a:spAutoFit/>
          </a:bodyPr>
          <a:lstStyle/>
          <a:p>
            <a:pPr algn="ctr"/>
            <a:r>
              <a:rPr lang="vi-VN" sz="4000" b="1" dirty="0">
                <a:solidFill>
                  <a:srgbClr val="C00000"/>
                </a:solidFill>
                <a:latin typeface="Cambria" panose="02040503050406030204" pitchFamily="18" charset="0"/>
                <a:ea typeface="Cambria" panose="02040503050406030204" pitchFamily="18" charset="0"/>
              </a:rPr>
              <a:t>Theo em, cậu bé bị liệt có cảm xúc như thế nào khi được bạn cũng chạy trong công viên? </a:t>
            </a:r>
            <a:endParaRPr lang="en-US" sz="4000" b="1" dirty="0">
              <a:solidFill>
                <a:srgbClr val="C00000"/>
              </a:solidFill>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CB31D014-B560-46DF-69A6-198DDFF7630A}"/>
              </a:ext>
            </a:extLst>
          </p:cNvPr>
          <p:cNvGrpSpPr/>
          <p:nvPr/>
        </p:nvGrpSpPr>
        <p:grpSpPr>
          <a:xfrm>
            <a:off x="273385" y="1838217"/>
            <a:ext cx="11645900" cy="4488493"/>
            <a:chOff x="272715" y="2439124"/>
            <a:chExt cx="11645900" cy="4488493"/>
          </a:xfrm>
        </p:grpSpPr>
        <p:sp>
          <p:nvSpPr>
            <p:cNvPr id="5" name="Rectangle: Rounded Corners 4">
              <a:extLst>
                <a:ext uri="{FF2B5EF4-FFF2-40B4-BE49-F238E27FC236}">
                  <a16:creationId xmlns:a16="http://schemas.microsoft.com/office/drawing/2014/main" id="{D9D93B20-89A1-0118-BAFB-3EA9315E1A0D}"/>
                </a:ext>
              </a:extLst>
            </p:cNvPr>
            <p:cNvSpPr/>
            <p:nvPr/>
          </p:nvSpPr>
          <p:spPr>
            <a:xfrm>
              <a:off x="272715" y="2439124"/>
              <a:ext cx="11645900" cy="4067283"/>
            </a:xfrm>
            <a:prstGeom prst="roundRect">
              <a:avLst/>
            </a:prstGeom>
            <a:solidFill>
              <a:srgbClr val="C0EE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5273B05-354A-7A42-2500-9E0528AE9FB9}"/>
                </a:ext>
              </a:extLst>
            </p:cNvPr>
            <p:cNvSpPr txBox="1"/>
            <p:nvPr/>
          </p:nvSpPr>
          <p:spPr>
            <a:xfrm>
              <a:off x="633006" y="2680300"/>
              <a:ext cx="10924647" cy="4247317"/>
            </a:xfrm>
            <a:prstGeom prst="rect">
              <a:avLst/>
            </a:prstGeom>
            <a:noFill/>
          </p:spPr>
          <p:txBody>
            <a:bodyPr wrap="square" rtlCol="0">
              <a:spAutoFit/>
            </a:bodyPr>
            <a:lstStyle/>
            <a:p>
              <a:pPr algn="just"/>
              <a:r>
                <a:rPr lang="en-US" sz="4500" b="1" dirty="0">
                  <a:latin typeface="Cambria" panose="02040503050406030204" pitchFamily="18" charset="0"/>
                  <a:ea typeface="Cambria" panose="02040503050406030204" pitchFamily="18" charset="0"/>
                </a:rPr>
                <a:t>	</a:t>
              </a:r>
              <a:r>
                <a:rPr lang="vi-VN" sz="4500" b="1" dirty="0">
                  <a:latin typeface="Cambria" panose="02040503050406030204" pitchFamily="18" charset="0"/>
                  <a:ea typeface="Cambria" panose="02040503050406030204" pitchFamily="18" charset="0"/>
                </a:rPr>
                <a:t>Khi </a:t>
              </a:r>
              <a:r>
                <a:rPr lang="vi-VN" sz="4500" b="1" i="0" dirty="0">
                  <a:solidFill>
                    <a:srgbClr val="000000"/>
                  </a:solidFill>
                  <a:effectLst/>
                  <a:latin typeface="Cambria" panose="02040503050406030204" pitchFamily="18" charset="0"/>
                  <a:ea typeface="Cambria" panose="02040503050406030204" pitchFamily="18" charset="0"/>
                </a:rPr>
                <a:t>được bạn cũng chạy trong công viên, cậu bé bị liệt đã cảm thấy rất vui vẻ, hạnh phúc và xúc động vì được người bạn giúp mình thực hiện ước mơ.</a:t>
              </a:r>
              <a:br>
                <a:rPr lang="vi-VN" sz="4500" b="0" i="0" dirty="0">
                  <a:solidFill>
                    <a:srgbClr val="000000"/>
                  </a:solidFill>
                  <a:effectLst/>
                  <a:latin typeface="OpenSans"/>
                </a:rPr>
              </a:br>
              <a:br>
                <a:rPr lang="vi-VN" sz="4500" b="0" i="0" dirty="0">
                  <a:solidFill>
                    <a:srgbClr val="000000"/>
                  </a:solidFill>
                  <a:effectLst/>
                  <a:latin typeface="OpenSans"/>
                </a:rPr>
              </a:br>
              <a:endParaRPr lang="en-US" sz="4500" dirty="0">
                <a:latin typeface="Cambria" panose="02040503050406030204" pitchFamily="18" charset="0"/>
              </a:endParaRPr>
            </a:p>
          </p:txBody>
        </p:sp>
      </p:grpSp>
      <p:pic>
        <p:nvPicPr>
          <p:cNvPr id="4" name="Picture 3">
            <a:extLst>
              <a:ext uri="{FF2B5EF4-FFF2-40B4-BE49-F238E27FC236}">
                <a16:creationId xmlns:a16="http://schemas.microsoft.com/office/drawing/2014/main" id="{CAEE408D-5202-3C7E-0206-C9F56D07D8B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2000" r="20315" b="50000"/>
          <a:stretch/>
        </p:blipFill>
        <p:spPr>
          <a:xfrm>
            <a:off x="273385" y="80988"/>
            <a:ext cx="1225059" cy="2094850"/>
          </a:xfrm>
          <a:prstGeom prst="rect">
            <a:avLst/>
          </a:prstGeom>
        </p:spPr>
      </p:pic>
    </p:spTree>
    <p:extLst>
      <p:ext uri="{BB962C8B-B14F-4D97-AF65-F5344CB8AC3E}">
        <p14:creationId xmlns:p14="http://schemas.microsoft.com/office/powerpoint/2010/main" val="2899123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7947DE-6F6B-FD78-D1AE-422CC736335F}"/>
              </a:ext>
            </a:extLst>
          </p:cNvPr>
          <p:cNvSpPr txBox="1"/>
          <p:nvPr/>
        </p:nvSpPr>
        <p:spPr>
          <a:xfrm>
            <a:off x="1377000" y="250179"/>
            <a:ext cx="10186069" cy="1538883"/>
          </a:xfrm>
          <a:prstGeom prst="rect">
            <a:avLst/>
          </a:prstGeom>
          <a:noFill/>
        </p:spPr>
        <p:txBody>
          <a:bodyPr wrap="square" rtlCol="0">
            <a:spAutoFit/>
          </a:bodyPr>
          <a:lstStyle/>
          <a:p>
            <a:pPr algn="ctr"/>
            <a:r>
              <a:rPr lang="vi-VN" sz="4700" b="1" dirty="0">
                <a:solidFill>
                  <a:srgbClr val="C00000"/>
                </a:solidFill>
                <a:latin typeface="Cambria" panose="02040503050406030204" pitchFamily="18" charset="0"/>
                <a:ea typeface="Cambria" panose="02040503050406030204" pitchFamily="18" charset="0"/>
              </a:rPr>
              <a:t>4. Nêu nhận xét của em về việc làm của cậu bé mơ ước biết bay. </a:t>
            </a:r>
            <a:endParaRPr lang="en-US" sz="4700" b="1" dirty="0">
              <a:solidFill>
                <a:srgbClr val="C00000"/>
              </a:solidFill>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F3B77CE9-D74B-E372-982A-7A55AE60D751}"/>
              </a:ext>
            </a:extLst>
          </p:cNvPr>
          <p:cNvGrpSpPr/>
          <p:nvPr/>
        </p:nvGrpSpPr>
        <p:grpSpPr>
          <a:xfrm>
            <a:off x="722636" y="1879156"/>
            <a:ext cx="11076369" cy="4959160"/>
            <a:chOff x="962525" y="1773330"/>
            <a:chExt cx="11076369" cy="4959160"/>
          </a:xfrm>
        </p:grpSpPr>
        <p:sp>
          <p:nvSpPr>
            <p:cNvPr id="5" name="Rectangle: Rounded Corners 4">
              <a:extLst>
                <a:ext uri="{FF2B5EF4-FFF2-40B4-BE49-F238E27FC236}">
                  <a16:creationId xmlns:a16="http://schemas.microsoft.com/office/drawing/2014/main" id="{B2E38C93-59E5-9C61-8E8A-5585BD60F1AE}"/>
                </a:ext>
              </a:extLst>
            </p:cNvPr>
            <p:cNvSpPr/>
            <p:nvPr/>
          </p:nvSpPr>
          <p:spPr>
            <a:xfrm>
              <a:off x="962525" y="1773330"/>
              <a:ext cx="11076369" cy="3836119"/>
            </a:xfrm>
            <a:prstGeom prst="roundRect">
              <a:avLst/>
            </a:prstGeom>
            <a:solidFill>
              <a:srgbClr val="C9F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5E5FC2F-CE74-0C08-FDB3-E9151FBFA5BC}"/>
                </a:ext>
              </a:extLst>
            </p:cNvPr>
            <p:cNvSpPr txBox="1"/>
            <p:nvPr/>
          </p:nvSpPr>
          <p:spPr>
            <a:xfrm>
              <a:off x="1072434" y="2023509"/>
              <a:ext cx="10856550" cy="4708981"/>
            </a:xfrm>
            <a:prstGeom prst="rect">
              <a:avLst/>
            </a:prstGeom>
            <a:noFill/>
          </p:spPr>
          <p:txBody>
            <a:bodyPr wrap="square" rtlCol="0">
              <a:spAutoFit/>
            </a:bodyPr>
            <a:lstStyle/>
            <a:p>
              <a:r>
                <a:rPr lang="vi-VN" sz="4000" dirty="0">
                  <a:latin typeface="Cambria" panose="02040503050406030204" pitchFamily="18" charset="0"/>
                </a:rPr>
                <a:t>  </a:t>
              </a:r>
              <a:r>
                <a:rPr lang="vi-VN" sz="5000" b="1" i="0" dirty="0">
                  <a:solidFill>
                    <a:srgbClr val="002060"/>
                  </a:solidFill>
                  <a:effectLst/>
                  <a:latin typeface="Cambria" panose="02040503050406030204" pitchFamily="18" charset="0"/>
                  <a:ea typeface="Cambria" panose="02040503050406030204" pitchFamily="18" charset="0"/>
                </a:rPr>
                <a:t>Cậu bé ước mơ biết bay đã làm một việc rất tốt và tử tế vì đã giúp đỡ cậu bé bị liệt thực hiện được mong muốn của bản thân.</a:t>
              </a:r>
              <a:br>
                <a:rPr lang="vi-VN" sz="5000" b="1" i="0" dirty="0">
                  <a:solidFill>
                    <a:srgbClr val="002060"/>
                  </a:solidFill>
                  <a:effectLst/>
                  <a:latin typeface="Cambria" panose="02040503050406030204" pitchFamily="18" charset="0"/>
                  <a:ea typeface="Cambria" panose="02040503050406030204" pitchFamily="18" charset="0"/>
                </a:rPr>
              </a:br>
              <a:br>
                <a:rPr lang="vi-VN" sz="5000" b="1" i="0" dirty="0">
                  <a:solidFill>
                    <a:srgbClr val="002060"/>
                  </a:solidFill>
                  <a:effectLst/>
                  <a:latin typeface="Cambria" panose="02040503050406030204" pitchFamily="18" charset="0"/>
                  <a:ea typeface="Cambria" panose="02040503050406030204" pitchFamily="18" charset="0"/>
                </a:rPr>
              </a:br>
              <a:endParaRPr lang="en-US" sz="5000" b="1" dirty="0">
                <a:solidFill>
                  <a:srgbClr val="002060"/>
                </a:solidFill>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D86E1CF0-FB6F-6AF6-9F0A-04D54F8EEB5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81916" r="399" b="50000"/>
          <a:stretch/>
        </p:blipFill>
        <p:spPr>
          <a:xfrm>
            <a:off x="392995" y="0"/>
            <a:ext cx="1098922" cy="1879156"/>
          </a:xfrm>
          <a:prstGeom prst="rect">
            <a:avLst/>
          </a:prstGeom>
        </p:spPr>
      </p:pic>
      <p:pic>
        <p:nvPicPr>
          <p:cNvPr id="7" name="图片 5">
            <a:extLst>
              <a:ext uri="{FF2B5EF4-FFF2-40B4-BE49-F238E27FC236}">
                <a16:creationId xmlns:a16="http://schemas.microsoft.com/office/drawing/2014/main" id="{75350907-1095-4713-BBED-A1631D6833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61" y="4483825"/>
            <a:ext cx="2277862" cy="2277862"/>
          </a:xfrm>
          <a:prstGeom prst="rect">
            <a:avLst/>
          </a:prstGeom>
        </p:spPr>
      </p:pic>
      <p:pic>
        <p:nvPicPr>
          <p:cNvPr id="8" name="图片 7">
            <a:extLst>
              <a:ext uri="{FF2B5EF4-FFF2-40B4-BE49-F238E27FC236}">
                <a16:creationId xmlns:a16="http://schemas.microsoft.com/office/drawing/2014/main" id="{3ACF7B34-2480-4A00-A692-59B19DB5B2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9191" y="737956"/>
            <a:ext cx="1600346" cy="1600346"/>
          </a:xfrm>
          <a:prstGeom prst="rect">
            <a:avLst/>
          </a:prstGeom>
        </p:spPr>
      </p:pic>
    </p:spTree>
    <p:extLst>
      <p:ext uri="{BB962C8B-B14F-4D97-AF65-F5344CB8AC3E}">
        <p14:creationId xmlns:p14="http://schemas.microsoft.com/office/powerpoint/2010/main" val="2952121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1ADB17F-773A-2ED3-267D-B5F814C53A2C}"/>
              </a:ext>
            </a:extLst>
          </p:cNvPr>
          <p:cNvSpPr/>
          <p:nvPr/>
        </p:nvSpPr>
        <p:spPr>
          <a:xfrm>
            <a:off x="333061" y="1557669"/>
            <a:ext cx="11525878" cy="4949731"/>
          </a:xfrm>
          <a:prstGeom prst="roundRect">
            <a:avLst>
              <a:gd name="adj" fmla="val 10145"/>
            </a:avLst>
          </a:prstGeom>
          <a:solidFill>
            <a:schemeClr val="bg1"/>
          </a:solidFill>
          <a:ln w="38100">
            <a:solidFill>
              <a:srgbClr val="6DB8B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6DC55D2-3E38-543F-8D01-31F4251DA45D}"/>
              </a:ext>
            </a:extLst>
          </p:cNvPr>
          <p:cNvSpPr txBox="1"/>
          <p:nvPr/>
        </p:nvSpPr>
        <p:spPr>
          <a:xfrm>
            <a:off x="574430" y="1678043"/>
            <a:ext cx="11043140" cy="40934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srgbClr val="002060"/>
                </a:solidFill>
                <a:effectLst/>
                <a:uLnTx/>
                <a:uFillTx/>
                <a:latin typeface="Cambria" panose="02040503050406030204" pitchFamily="18" charset="0"/>
              </a:rPr>
              <a:t>	</a:t>
            </a:r>
            <a:r>
              <a:rPr lang="vi-VN" sz="5200" b="1" dirty="0">
                <a:solidFill>
                  <a:srgbClr val="002060"/>
                </a:solidFill>
                <a:latin typeface="Cambria" panose="02040503050406030204" pitchFamily="18" charset="0"/>
              </a:rPr>
              <a:t>N</a:t>
            </a:r>
            <a:r>
              <a:rPr kumimoji="0" lang="vi-VN" sz="5200" b="1" i="0" u="none" strike="noStrike" kern="1200" cap="none" spc="0" normalizeH="0" baseline="0" noProof="0" dirty="0">
                <a:ln>
                  <a:noFill/>
                </a:ln>
                <a:solidFill>
                  <a:srgbClr val="002060"/>
                </a:solidFill>
                <a:effectLst/>
                <a:uLnTx/>
                <a:uFillTx/>
                <a:latin typeface="Cambria" panose="02040503050406030204" pitchFamily="18" charset="0"/>
              </a:rPr>
              <a:t>hững điều giản dị xung quanh chúng ta lại là ước mơ của nhiều người khác. Hãy biết yêu thương, chia sẻ, động viên và giúp đỡ những người kém may mắn hơn mình.</a:t>
            </a:r>
            <a:endParaRPr kumimoji="0" lang="en-US" sz="5200" b="1" i="0" u="none" strike="noStrike" kern="1200" cap="none" spc="0" normalizeH="0" baseline="0" noProof="0" dirty="0">
              <a:ln>
                <a:noFill/>
              </a:ln>
              <a:solidFill>
                <a:srgbClr val="002060"/>
              </a:solidFill>
              <a:effectLst/>
              <a:uLnTx/>
              <a:uFillTx/>
              <a:latin typeface="Cambria" panose="02040503050406030204" pitchFamily="18" charset="0"/>
            </a:endParaRPr>
          </a:p>
        </p:txBody>
      </p:sp>
      <p:pic>
        <p:nvPicPr>
          <p:cNvPr id="8" name="Picture 7">
            <a:extLst>
              <a:ext uri="{FF2B5EF4-FFF2-40B4-BE49-F238E27FC236}">
                <a16:creationId xmlns:a16="http://schemas.microsoft.com/office/drawing/2014/main" id="{04092BE2-5D3D-53A8-5560-4D51E603278A}"/>
              </a:ext>
            </a:extLst>
          </p:cNvPr>
          <p:cNvPicPr>
            <a:picLocks noChangeAspect="1"/>
          </p:cNvPicPr>
          <p:nvPr/>
        </p:nvPicPr>
        <p:blipFill>
          <a:blip r:embed="rId2"/>
          <a:stretch>
            <a:fillRect/>
          </a:stretch>
        </p:blipFill>
        <p:spPr>
          <a:xfrm>
            <a:off x="1613775" y="344323"/>
            <a:ext cx="10542199" cy="1484411"/>
          </a:xfrm>
          <a:prstGeom prst="rect">
            <a:avLst/>
          </a:prstGeom>
        </p:spPr>
      </p:pic>
      <p:pic>
        <p:nvPicPr>
          <p:cNvPr id="9" name="图片 5">
            <a:extLst>
              <a:ext uri="{FF2B5EF4-FFF2-40B4-BE49-F238E27FC236}">
                <a16:creationId xmlns:a16="http://schemas.microsoft.com/office/drawing/2014/main" id="{9A77B8E8-7BD6-4366-8222-D1FB3D21D4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362" y="5182763"/>
            <a:ext cx="1692738" cy="1692738"/>
          </a:xfrm>
          <a:prstGeom prst="rect">
            <a:avLst/>
          </a:prstGeom>
        </p:spPr>
      </p:pic>
      <p:pic>
        <p:nvPicPr>
          <p:cNvPr id="10" name="图片 7">
            <a:extLst>
              <a:ext uri="{FF2B5EF4-FFF2-40B4-BE49-F238E27FC236}">
                <a16:creationId xmlns:a16="http://schemas.microsoft.com/office/drawing/2014/main" id="{817DA3F2-962D-4915-9DD0-FC3F9567E6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82300" y="46524"/>
            <a:ext cx="1625599" cy="1625599"/>
          </a:xfrm>
          <a:prstGeom prst="rect">
            <a:avLst/>
          </a:prstGeom>
        </p:spPr>
      </p:pic>
    </p:spTree>
    <p:extLst>
      <p:ext uri="{BB962C8B-B14F-4D97-AF65-F5344CB8AC3E}">
        <p14:creationId xmlns:p14="http://schemas.microsoft.com/office/powerpoint/2010/main" val="1422502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TotalTime>
  <Words>314</Words>
  <Application>Microsoft Office PowerPoint</Application>
  <PresentationFormat>Widescreen</PresentationFormat>
  <Paragraphs>20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Cambria</vt:lpstr>
      <vt:lpstr>OpenSans</vt:lpstr>
      <vt:lpstr>Calibri</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MANGNONTEAM</dc:creator>
  <cp:keywords>MNT;MANGNONTEAM</cp:keywords>
  <cp:lastModifiedBy>Quỳnh Chi Phan</cp:lastModifiedBy>
  <cp:revision>40</cp:revision>
  <dcterms:created xsi:type="dcterms:W3CDTF">2023-07-03T03:23:10Z</dcterms:created>
  <dcterms:modified xsi:type="dcterms:W3CDTF">2025-12-26T09:58:40Z</dcterms:modified>
</cp:coreProperties>
</file>