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333" r:id="rId4"/>
    <p:sldId id="334" r:id="rId5"/>
    <p:sldId id="335" r:id="rId6"/>
    <p:sldId id="336" r:id="rId7"/>
    <p:sldId id="340" r:id="rId8"/>
  </p:sldIdLst>
  <p:sldSz cx="12192000" cy="6858000"/>
  <p:notesSz cx="6858000" cy="9144000"/>
  <p:embeddedFontLst>
    <p:embeddedFont>
      <p:font typeface="等线" panose="02010600030101010101" pitchFamily="2" charset="-122"/>
      <p:regular r:id="rId9"/>
    </p:embeddedFont>
    <p:embeddedFont>
      <p:font typeface="Cambria" panose="02040503050406030204" pitchFamily="18" charset="0"/>
      <p:regular r:id="rId10"/>
      <p:bold r:id="rId11"/>
      <p:italic r:id="rId12"/>
      <p:bold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44A"/>
    <a:srgbClr val="719C31"/>
    <a:srgbClr val="FFE5EE"/>
    <a:srgbClr val="704E38"/>
    <a:srgbClr val="BA6B6D"/>
    <a:srgbClr val="FE852F"/>
    <a:srgbClr val="415109"/>
    <a:srgbClr val="7EAB46"/>
    <a:srgbClr val="F3F8EE"/>
    <a:srgbClr val="E1E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5.fntdata"/><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78A1-5284-DF50-04C6-1BD8067FE20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37E81B-6207-A450-3FCB-023846D520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93CE9-3D8C-AE49-9DC9-B70A28F536B9}"/>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5" name="Footer Placeholder 4">
            <a:extLst>
              <a:ext uri="{FF2B5EF4-FFF2-40B4-BE49-F238E27FC236}">
                <a16:creationId xmlns:a16="http://schemas.microsoft.com/office/drawing/2014/main" id="{0E27BCC5-5113-093E-10E6-8654F6F76A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BB133D-BFCD-349E-EFAB-BC52122C75C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5728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CB03-C3E7-7FE0-55D9-06E45C79F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93EAA-AAC9-D624-8C13-C4AC7FA95C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C491-E0DC-9997-B81A-38867AD5B6AF}"/>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5" name="Footer Placeholder 4">
            <a:extLst>
              <a:ext uri="{FF2B5EF4-FFF2-40B4-BE49-F238E27FC236}">
                <a16:creationId xmlns:a16="http://schemas.microsoft.com/office/drawing/2014/main" id="{FA93582D-BC09-DFB6-C346-91A90AC90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E6800D-C6D6-9F94-1AA9-29AD74AB004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15303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BF960-BE01-02D9-D168-B86E1DDCC53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EDB9C-1874-3E85-198B-AB79AB7300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FDACB-2843-5390-988B-3FD3EB8AED27}"/>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5" name="Footer Placeholder 4">
            <a:extLst>
              <a:ext uri="{FF2B5EF4-FFF2-40B4-BE49-F238E27FC236}">
                <a16:creationId xmlns:a16="http://schemas.microsoft.com/office/drawing/2014/main" id="{92A86416-324F-B7D8-34EB-BD09C336C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4CC713-0883-B40E-5C01-04406317DEB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27847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0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C9E8-113C-FE87-3E3C-783449115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136212-6120-5C73-15C6-2D0070F972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5BF39-0609-7E75-3683-7791C9D902FC}"/>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5" name="Footer Placeholder 4">
            <a:extLst>
              <a:ext uri="{FF2B5EF4-FFF2-40B4-BE49-F238E27FC236}">
                <a16:creationId xmlns:a16="http://schemas.microsoft.com/office/drawing/2014/main" id="{1414EED9-9C5A-DDCA-8317-465BE5E9A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CC6A-0BE9-1FA1-D28A-DE3BBEB999D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36931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2303-80C2-D94B-755D-DC825E456D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E9F045-B45D-33C7-B565-66C3730082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C27840-959F-F14B-745C-D893D5529BF8}"/>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5" name="Footer Placeholder 4">
            <a:extLst>
              <a:ext uri="{FF2B5EF4-FFF2-40B4-BE49-F238E27FC236}">
                <a16:creationId xmlns:a16="http://schemas.microsoft.com/office/drawing/2014/main" id="{50345EF5-0196-CE48-7C47-81CCAC2D1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21D822-FB1B-D927-7F7C-56B3FA3CA3F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90541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1F1D-3EF6-FB0A-CB2D-2F0CFC067F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99A723-1226-E5F9-0CA9-A602A3FFFB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08509-9D15-C576-F43D-101E10EBC8E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A9A56-2A0B-3069-9438-758C2C23D6F0}"/>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6" name="Footer Placeholder 5">
            <a:extLst>
              <a:ext uri="{FF2B5EF4-FFF2-40B4-BE49-F238E27FC236}">
                <a16:creationId xmlns:a16="http://schemas.microsoft.com/office/drawing/2014/main" id="{BBD7072A-6341-F57F-6231-33E5134628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E5D84E-2EFA-7EE7-5150-F5152A4A4D8D}"/>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293310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1575-BA86-BB0B-E6F8-ED4A7DB234F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9FFC0F-0628-E4FE-3D78-CCC35C173E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9A4F4-A2FE-1DE1-3E4B-71D67DF4FC2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07CEA-EFA5-EB52-1BA4-3984EA75881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47EC8-EFCF-B21B-6525-EEABC4639B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03FCD-6232-CB07-A3D9-B9238593C585}"/>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8" name="Footer Placeholder 7">
            <a:extLst>
              <a:ext uri="{FF2B5EF4-FFF2-40B4-BE49-F238E27FC236}">
                <a16:creationId xmlns:a16="http://schemas.microsoft.com/office/drawing/2014/main" id="{84744C8C-C114-2C51-3FFD-ECE24E6B2B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3A9954A-A0B3-4A34-9405-8A9B9781D49D}"/>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87997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C857-8193-03D6-DE46-1F74047E2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4F482E-7A12-FB52-76FB-DAE00FBF5A3D}"/>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4" name="Footer Placeholder 3">
            <a:extLst>
              <a:ext uri="{FF2B5EF4-FFF2-40B4-BE49-F238E27FC236}">
                <a16:creationId xmlns:a16="http://schemas.microsoft.com/office/drawing/2014/main" id="{BBD1E40E-A64E-5E06-01AA-29F206C6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C645F-C8B6-2C68-5ADB-7ABE465BFBE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25364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151D4-51F3-C41F-E869-F474091CCD45}"/>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3" name="Footer Placeholder 2">
            <a:extLst>
              <a:ext uri="{FF2B5EF4-FFF2-40B4-BE49-F238E27FC236}">
                <a16:creationId xmlns:a16="http://schemas.microsoft.com/office/drawing/2014/main" id="{EEC69C72-7C57-D35E-931B-C2C158B9B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DFB8DF-CAF8-6D2F-9E38-25ABB606169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07798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FC88-237D-A2DE-9A7E-1DD681371C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5FDA8-5E96-8DF7-4EE4-7233836488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8A0412-84EC-CC9B-B27F-205C49F37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DA6C4-C998-528C-5307-9365C6665070}"/>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6" name="Footer Placeholder 5">
            <a:extLst>
              <a:ext uri="{FF2B5EF4-FFF2-40B4-BE49-F238E27FC236}">
                <a16:creationId xmlns:a16="http://schemas.microsoft.com/office/drawing/2014/main" id="{D90A24CF-BD9A-4FA8-9573-0D1F4D8D20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B47B10-E6D0-9937-2242-42BBFE26EFBB}"/>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67942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6C44-AC60-86F7-1623-EA81D6DE06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566EA-8749-7F69-ACBF-0B888AFFCF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553F9B-8337-9EC2-3BCC-35F57C9BE2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9F3BE-C823-B79D-0608-FB9DED28D076}"/>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19/12/2025</a:t>
            </a:fld>
            <a:endParaRPr lang="en-US"/>
          </a:p>
        </p:txBody>
      </p:sp>
      <p:sp>
        <p:nvSpPr>
          <p:cNvPr id="6" name="Footer Placeholder 5">
            <a:extLst>
              <a:ext uri="{FF2B5EF4-FFF2-40B4-BE49-F238E27FC236}">
                <a16:creationId xmlns:a16="http://schemas.microsoft.com/office/drawing/2014/main" id="{9CD74747-6A60-7CB4-56B3-2807EF307C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31ED8F-2D7E-2766-6DA4-279BCB222CEC}"/>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400158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4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11" name="圆角矩形 10"/>
          <p:cNvSpPr/>
          <p:nvPr userDrawn="1"/>
        </p:nvSpPr>
        <p:spPr>
          <a:xfrm>
            <a:off x="370114" y="290285"/>
            <a:ext cx="11451772" cy="625565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4B705E21-7E3A-4BC7-75C2-C916B332521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981C108E-39C2-0EE2-0E84-AFCADAF1ECC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269EAEA1-C9EF-C7AD-F700-AB420D3F518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9D94271-67D1-4709-BD43-D4E3BE887F8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6872422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pic>
        <p:nvPicPr>
          <p:cNvPr id="5" name="Picture 4">
            <a:extLst>
              <a:ext uri="{FF2B5EF4-FFF2-40B4-BE49-F238E27FC236}">
                <a16:creationId xmlns:a16="http://schemas.microsoft.com/office/drawing/2014/main" id="{F0505EEC-6A92-9EB3-0486-9C530C4EAF99}"/>
              </a:ext>
            </a:extLst>
          </p:cNvPr>
          <p:cNvPicPr>
            <a:picLocks noChangeAspect="1"/>
          </p:cNvPicPr>
          <p:nvPr/>
        </p:nvPicPr>
        <p:blipFill>
          <a:blip r:embed="rId4"/>
          <a:stretch>
            <a:fillRect/>
          </a:stretch>
        </p:blipFill>
        <p:spPr>
          <a:xfrm>
            <a:off x="4570734" y="541593"/>
            <a:ext cx="2840982" cy="1072989"/>
          </a:xfrm>
          <a:prstGeom prst="rect">
            <a:avLst/>
          </a:prstGeom>
        </p:spPr>
      </p:pic>
      <p:pic>
        <p:nvPicPr>
          <p:cNvPr id="6" name="Picture 5">
            <a:extLst>
              <a:ext uri="{FF2B5EF4-FFF2-40B4-BE49-F238E27FC236}">
                <a16:creationId xmlns:a16="http://schemas.microsoft.com/office/drawing/2014/main" id="{CB7F509C-8DB5-CCDD-2DDF-F43BD7D86BF7}"/>
              </a:ext>
            </a:extLst>
          </p:cNvPr>
          <p:cNvPicPr>
            <a:picLocks noChangeAspect="1"/>
          </p:cNvPicPr>
          <p:nvPr/>
        </p:nvPicPr>
        <p:blipFill>
          <a:blip r:embed="rId5"/>
          <a:stretch>
            <a:fillRect/>
          </a:stretch>
        </p:blipFill>
        <p:spPr>
          <a:xfrm>
            <a:off x="724192" y="1518346"/>
            <a:ext cx="10925981" cy="3207165"/>
          </a:xfrm>
          <a:prstGeom prst="rect">
            <a:avLst/>
          </a:prstGeom>
        </p:spPr>
      </p:pic>
      <p:pic>
        <p:nvPicPr>
          <p:cNvPr id="7" name="Picture 6">
            <a:extLst>
              <a:ext uri="{FF2B5EF4-FFF2-40B4-BE49-F238E27FC236}">
                <a16:creationId xmlns:a16="http://schemas.microsoft.com/office/drawing/2014/main" id="{40D18510-E345-E80B-48F3-ACF7745B27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 y="-51911"/>
            <a:ext cx="1187008" cy="1187008"/>
          </a:xfrm>
          <a:prstGeom prst="rect">
            <a:avLst/>
          </a:prstGeom>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2038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074237" cy="1547797"/>
            <a:chOff x="226633" y="147365"/>
            <a:chExt cx="13830686"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435239" y="147365"/>
              <a:ext cx="13622080" cy="18893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Trong khu vườn mơ ước, bạn nhỏ muốn trồng cây mít để làm gì?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sp>
        <p:nvSpPr>
          <p:cNvPr id="27" name="Rectangle: Rounded Corners 26">
            <a:extLst>
              <a:ext uri="{FF2B5EF4-FFF2-40B4-BE49-F238E27FC236}">
                <a16:creationId xmlns:a16="http://schemas.microsoft.com/office/drawing/2014/main" id="{FE269F2F-F742-C1EF-9A3F-5276A8C8FE3D}"/>
              </a:ext>
            </a:extLst>
          </p:cNvPr>
          <p:cNvSpPr/>
          <p:nvPr/>
        </p:nvSpPr>
        <p:spPr>
          <a:xfrm>
            <a:off x="596691" y="2775876"/>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15109"/>
                </a:solidFill>
                <a:effectLst/>
                <a:uLnTx/>
                <a:uFillTx/>
                <a:latin typeface="Cambria" panose="02040503050406030204" pitchFamily="18" charset="0"/>
              </a:rPr>
              <a:t>Trong khu vườn mơ ước, bạn nhỏ muốn trồng cây mít để hái lá mít làm một bày trâu chia cho các bạn, làm chong chóng, xâu những chiếc lá vàng lá đỏ thành vòng lá đội lên đầu hóa thành công chúa. </a:t>
            </a:r>
            <a:endParaRPr kumimoji="0" lang="en-US" sz="3600" b="1" i="0" u="none" strike="noStrike" kern="1200" cap="none" spc="0" normalizeH="0" baseline="0" noProof="0" dirty="0">
              <a:ln>
                <a:noFill/>
              </a:ln>
              <a:solidFill>
                <a:srgbClr val="415109"/>
              </a:solidFill>
              <a:effectLst/>
              <a:uLnTx/>
              <a:uFillTx/>
              <a:latin typeface="Cambria" panose="02040503050406030204" pitchFamily="18" charset="0"/>
            </a:endParaRPr>
          </a:p>
        </p:txBody>
      </p:sp>
    </p:spTree>
    <p:extLst>
      <p:ext uri="{BB962C8B-B14F-4D97-AF65-F5344CB8AC3E}">
        <p14:creationId xmlns:p14="http://schemas.microsoft.com/office/powerpoint/2010/main" val="78497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226633" y="115150"/>
              <a:ext cx="13622080" cy="188933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Ghép tên cây, hoa, lá trong khu vườn tưởng tượng với đặc điểm của nó?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sp>
        <p:nvSpPr>
          <p:cNvPr id="10" name="Rectangle: Rounded Corners 9">
            <a:extLst>
              <a:ext uri="{FF2B5EF4-FFF2-40B4-BE49-F238E27FC236}">
                <a16:creationId xmlns:a16="http://schemas.microsoft.com/office/drawing/2014/main" id="{099825C5-C539-4836-49D8-9476E62196E1}"/>
              </a:ext>
            </a:extLst>
          </p:cNvPr>
          <p:cNvSpPr/>
          <p:nvPr/>
        </p:nvSpPr>
        <p:spPr>
          <a:xfrm>
            <a:off x="428263" y="2767162"/>
            <a:ext cx="2470700"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lá</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me</a:t>
            </a:r>
          </a:p>
        </p:txBody>
      </p:sp>
      <p:sp>
        <p:nvSpPr>
          <p:cNvPr id="27" name="Rectangle: Rounded Corners 26">
            <a:extLst>
              <a:ext uri="{FF2B5EF4-FFF2-40B4-BE49-F238E27FC236}">
                <a16:creationId xmlns:a16="http://schemas.microsoft.com/office/drawing/2014/main" id="{3C06B830-54C7-87EE-004B-2D0DB06FB7AD}"/>
              </a:ext>
            </a:extLst>
          </p:cNvPr>
          <p:cNvSpPr/>
          <p:nvPr/>
        </p:nvSpPr>
        <p:spPr>
          <a:xfrm>
            <a:off x="3046417" y="2781374"/>
            <a:ext cx="3328216"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anh</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đào</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8" name="Rectangle: Rounded Corners 27">
            <a:extLst>
              <a:ext uri="{FF2B5EF4-FFF2-40B4-BE49-F238E27FC236}">
                <a16:creationId xmlns:a16="http://schemas.microsoft.com/office/drawing/2014/main" id="{C06EAAD1-949E-DBE8-F1CB-35B022748EA2}"/>
              </a:ext>
            </a:extLst>
          </p:cNvPr>
          <p:cNvSpPr/>
          <p:nvPr/>
        </p:nvSpPr>
        <p:spPr>
          <a:xfrm>
            <a:off x="6470248" y="2816803"/>
            <a:ext cx="5416952"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những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khóm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dại</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9" name="Rectangle: Rounded Corners 28">
            <a:extLst>
              <a:ext uri="{FF2B5EF4-FFF2-40B4-BE49-F238E27FC236}">
                <a16:creationId xmlns:a16="http://schemas.microsoft.com/office/drawing/2014/main" id="{9E55D852-F3CF-A3FE-9585-5AF294EFCFB7}"/>
              </a:ext>
            </a:extLst>
          </p:cNvPr>
          <p:cNvSpPr/>
          <p:nvPr/>
        </p:nvSpPr>
        <p:spPr>
          <a:xfrm>
            <a:off x="136137" y="4255352"/>
            <a:ext cx="4065474" cy="2422502"/>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phơi</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hồng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phơn</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tím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thoan</a:t>
            </a:r>
            <a:r>
              <a:rPr lang="en-US" sz="4000" dirty="0">
                <a:solidFill>
                  <a:schemeClr val="tx1"/>
                </a:solidFill>
                <a:latin typeface="Cambria" panose="02040503050406030204" pitchFamily="18" charset="0"/>
              </a:rPr>
              <a:t>g </a:t>
            </a:r>
            <a:r>
              <a:rPr lang="en-US" sz="4000" dirty="0" err="1">
                <a:solidFill>
                  <a:schemeClr val="tx1"/>
                </a:solidFill>
                <a:latin typeface="Cambria" panose="02040503050406030204" pitchFamily="18" charset="0"/>
              </a:rPr>
              <a:t>thoảng</a:t>
            </a:r>
            <a:r>
              <a:rPr lang="en-US" sz="4000" dirty="0">
                <a:solidFill>
                  <a:schemeClr val="tx1"/>
                </a:solidFill>
                <a:latin typeface="Cambria" panose="02040503050406030204" pitchFamily="18" charset="0"/>
              </a:rPr>
              <a:t> </a:t>
            </a:r>
            <a:r>
              <a:rPr lang="en-US" sz="4000" dirty="0" err="1">
                <a:solidFill>
                  <a:schemeClr val="tx1"/>
                </a:solidFill>
                <a:latin typeface="Cambria" panose="02040503050406030204" pitchFamily="18" charset="0"/>
              </a:rPr>
              <a:t>hương</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0" name="Rectangle: Rounded Corners 29">
            <a:extLst>
              <a:ext uri="{FF2B5EF4-FFF2-40B4-BE49-F238E27FC236}">
                <a16:creationId xmlns:a16="http://schemas.microsoft.com/office/drawing/2014/main" id="{2779A41D-9434-5B0B-3483-51C83E72D4AE}"/>
              </a:ext>
            </a:extLst>
          </p:cNvPr>
          <p:cNvSpPr/>
          <p:nvPr/>
        </p:nvSpPr>
        <p:spPr>
          <a:xfrm>
            <a:off x="4849792" y="4313227"/>
            <a:ext cx="3473572"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bé</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xíu</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trắng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muốt</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1" name="Rectangle: Rounded Corners 30">
            <a:extLst>
              <a:ext uri="{FF2B5EF4-FFF2-40B4-BE49-F238E27FC236}">
                <a16:creationId xmlns:a16="http://schemas.microsoft.com/office/drawing/2014/main" id="{B842A743-41BD-EB81-2E5D-F801364806F8}"/>
              </a:ext>
            </a:extLst>
          </p:cNvPr>
          <p:cNvSpPr/>
          <p:nvPr/>
        </p:nvSpPr>
        <p:spPr>
          <a:xfrm>
            <a:off x="8655407" y="4313227"/>
            <a:ext cx="3174173"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non,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vị</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chua</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cxnSp>
        <p:nvCxnSpPr>
          <p:cNvPr id="7" name="Straight Arrow Connector 6">
            <a:extLst>
              <a:ext uri="{FF2B5EF4-FFF2-40B4-BE49-F238E27FC236}">
                <a16:creationId xmlns:a16="http://schemas.microsoft.com/office/drawing/2014/main" id="{DF0DC72A-5B21-6A0B-F9B2-EE0C4AE8AC9D}"/>
              </a:ext>
            </a:extLst>
          </p:cNvPr>
          <p:cNvCxnSpPr>
            <a:stCxn id="10" idx="2"/>
          </p:cNvCxnSpPr>
          <p:nvPr/>
        </p:nvCxnSpPr>
        <p:spPr>
          <a:xfrm>
            <a:off x="1663613" y="3453411"/>
            <a:ext cx="8107708"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125379-C704-56B3-9642-A9C05FE2114B}"/>
              </a:ext>
            </a:extLst>
          </p:cNvPr>
          <p:cNvCxnSpPr>
            <a:cxnSpLocks/>
            <a:stCxn id="27" idx="2"/>
            <a:endCxn id="29" idx="0"/>
          </p:cNvCxnSpPr>
          <p:nvPr/>
        </p:nvCxnSpPr>
        <p:spPr>
          <a:xfrm flipH="1">
            <a:off x="2168874" y="3467623"/>
            <a:ext cx="2541651" cy="787729"/>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36E4CA-AB77-2C23-451C-849907A9A3C0}"/>
              </a:ext>
            </a:extLst>
          </p:cNvPr>
          <p:cNvCxnSpPr>
            <a:cxnSpLocks/>
            <a:endCxn id="30" idx="0"/>
          </p:cNvCxnSpPr>
          <p:nvPr/>
        </p:nvCxnSpPr>
        <p:spPr>
          <a:xfrm flipH="1">
            <a:off x="6586578" y="3453411"/>
            <a:ext cx="2918929"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51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0"/>
            <a:ext cx="10431002" cy="1900091"/>
            <a:chOff x="226633" y="-47311"/>
            <a:chExt cx="13830686"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5033348" y="94656"/>
                    <a:pt x="7714586" y="382109"/>
                    <a:pt x="13830686" y="0"/>
                  </a:cubicBezTo>
                  <a:cubicBezTo>
                    <a:pt x="13506151" y="617389"/>
                    <a:pt x="13650292" y="1667482"/>
                    <a:pt x="13830686" y="2392709"/>
                  </a:cubicBezTo>
                  <a:cubicBezTo>
                    <a:pt x="7627960" y="2097307"/>
                    <a:pt x="3120373" y="1761091"/>
                    <a:pt x="0" y="2392709"/>
                  </a:cubicBezTo>
                  <a:cubicBezTo>
                    <a:pt x="112237" y="1531604"/>
                    <a:pt x="103863" y="569039"/>
                    <a:pt x="0" y="0"/>
                  </a:cubicBezTo>
                  <a:close/>
                </a:path>
                <a:path w="13830686" h="2392709" stroke="0" extrusionOk="0">
                  <a:moveTo>
                    <a:pt x="0" y="0"/>
                  </a:moveTo>
                  <a:cubicBezTo>
                    <a:pt x="6990001" y="35541"/>
                    <a:pt x="11278942" y="-242588"/>
                    <a:pt x="13830686" y="0"/>
                  </a:cubicBezTo>
                  <a:cubicBezTo>
                    <a:pt x="13729377" y="309926"/>
                    <a:pt x="13955029" y="1446230"/>
                    <a:pt x="13830686" y="2392709"/>
                  </a:cubicBezTo>
                  <a:cubicBezTo>
                    <a:pt x="9221012" y="2293134"/>
                    <a:pt x="3219183" y="2690891"/>
                    <a:pt x="0" y="2392709"/>
                  </a:cubicBezTo>
                  <a:cubicBezTo>
                    <a:pt x="58977" y="1709605"/>
                    <a:pt x="119426" y="1243923"/>
                    <a:pt x="0" y="0"/>
                  </a:cubicBezTo>
                  <a:close/>
                </a:path>
                <a:path w="13830686" h="2392709" fill="none" stroke="0" extrusionOk="0">
                  <a:moveTo>
                    <a:pt x="0" y="0"/>
                  </a:moveTo>
                  <a:cubicBezTo>
                    <a:pt x="4496413" y="-375404"/>
                    <a:pt x="8467547" y="73593"/>
                    <a:pt x="13830686" y="0"/>
                  </a:cubicBezTo>
                  <a:cubicBezTo>
                    <a:pt x="13604479" y="466519"/>
                    <a:pt x="13833333" y="1716006"/>
                    <a:pt x="13830686" y="2392709"/>
                  </a:cubicBezTo>
                  <a:cubicBezTo>
                    <a:pt x="6973494" y="1787974"/>
                    <a:pt x="3507145" y="1966194"/>
                    <a:pt x="0" y="2392709"/>
                  </a:cubicBezTo>
                  <a:cubicBezTo>
                    <a:pt x="64669" y="1547427"/>
                    <a:pt x="-5683" y="462420"/>
                    <a:pt x="0" y="0"/>
                  </a:cubicBezTo>
                  <a:close/>
                </a:path>
                <a:path w="13830686" h="2392709" fill="none" stroke="0" extrusionOk="0">
                  <a:moveTo>
                    <a:pt x="0" y="0"/>
                  </a:moveTo>
                  <a:cubicBezTo>
                    <a:pt x="5355624" y="32521"/>
                    <a:pt x="8100764" y="419464"/>
                    <a:pt x="13830686" y="0"/>
                  </a:cubicBezTo>
                  <a:cubicBezTo>
                    <a:pt x="13464433" y="519778"/>
                    <a:pt x="13764814" y="1787670"/>
                    <a:pt x="13830686" y="2392709"/>
                  </a:cubicBezTo>
                  <a:cubicBezTo>
                    <a:pt x="7246518" y="1801726"/>
                    <a:pt x="3455973" y="1712805"/>
                    <a:pt x="0" y="2392709"/>
                  </a:cubicBezTo>
                  <a:cubicBezTo>
                    <a:pt x="120783" y="1526203"/>
                    <a:pt x="46659" y="48234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1002" h="1900091" fill="none" extrusionOk="0">
                          <a:moveTo>
                            <a:pt x="0" y="0"/>
                          </a:moveTo>
                          <a:cubicBezTo>
                            <a:pt x="3674147" y="3240"/>
                            <a:pt x="5948284" y="80461"/>
                            <a:pt x="10431002" y="0"/>
                          </a:cubicBezTo>
                          <a:cubicBezTo>
                            <a:pt x="10236365" y="421598"/>
                            <a:pt x="10385004" y="1350634"/>
                            <a:pt x="10431002" y="1900091"/>
                          </a:cubicBezTo>
                          <a:cubicBezTo>
                            <a:pt x="5615502" y="1739362"/>
                            <a:pt x="2481455" y="1722959"/>
                            <a:pt x="0" y="1900091"/>
                          </a:cubicBezTo>
                          <a:cubicBezTo>
                            <a:pt x="74450" y="1248432"/>
                            <a:pt x="36814" y="402794"/>
                            <a:pt x="0" y="0"/>
                          </a:cubicBezTo>
                          <a:close/>
                        </a:path>
                        <a:path w="10431002" h="1900091" stroke="0" extrusionOk="0">
                          <a:moveTo>
                            <a:pt x="0" y="0"/>
                          </a:moveTo>
                          <a:cubicBezTo>
                            <a:pt x="5024549" y="-48861"/>
                            <a:pt x="8132839" y="-132110"/>
                            <a:pt x="10431002" y="0"/>
                          </a:cubicBezTo>
                          <a:cubicBezTo>
                            <a:pt x="10373330" y="264669"/>
                            <a:pt x="10460763" y="1246633"/>
                            <a:pt x="10431002" y="1900091"/>
                          </a:cubicBezTo>
                          <a:cubicBezTo>
                            <a:pt x="6596521" y="1791138"/>
                            <a:pt x="2376332" y="2106888"/>
                            <a:pt x="0" y="1900091"/>
                          </a:cubicBezTo>
                          <a:cubicBezTo>
                            <a:pt x="93051" y="1370479"/>
                            <a:pt x="89901" y="948174"/>
                            <a:pt x="0" y="0"/>
                          </a:cubicBezTo>
                          <a:close/>
                        </a:path>
                        <a:path w="10431002" h="1900091" fill="none" stroke="0" extrusionOk="0">
                          <a:moveTo>
                            <a:pt x="0" y="0"/>
                          </a:moveTo>
                          <a:cubicBezTo>
                            <a:pt x="3568542" y="-138102"/>
                            <a:pt x="6107102" y="-98697"/>
                            <a:pt x="10431002" y="0"/>
                          </a:cubicBezTo>
                          <a:cubicBezTo>
                            <a:pt x="10248029" y="334919"/>
                            <a:pt x="10432930" y="1374466"/>
                            <a:pt x="10431002" y="1900091"/>
                          </a:cubicBezTo>
                          <a:cubicBezTo>
                            <a:pt x="5184188" y="1661326"/>
                            <a:pt x="2586702" y="1503698"/>
                            <a:pt x="0" y="1900091"/>
                          </a:cubicBezTo>
                          <a:cubicBezTo>
                            <a:pt x="80730" y="1250675"/>
                            <a:pt x="28492" y="37260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431905" y="114126"/>
              <a:ext cx="13356579" cy="182158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E</a:t>
              </a: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m thích hình ảnh loài cây nào nhất trong khu vườn mơ ước của bạn nhỏ? Vì sao?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sp>
        <p:nvSpPr>
          <p:cNvPr id="29" name="Rectangle: Rounded Corners 28">
            <a:extLst>
              <a:ext uri="{FF2B5EF4-FFF2-40B4-BE49-F238E27FC236}">
                <a16:creationId xmlns:a16="http://schemas.microsoft.com/office/drawing/2014/main" id="{97493408-181C-C319-2E53-08A7B2A64E55}"/>
              </a:ext>
            </a:extLst>
          </p:cNvPr>
          <p:cNvSpPr/>
          <p:nvPr/>
        </p:nvSpPr>
        <p:spPr>
          <a:xfrm>
            <a:off x="891251" y="2928599"/>
            <a:ext cx="10185722" cy="2795335"/>
          </a:xfrm>
          <a:prstGeom prst="roundRect">
            <a:avLst>
              <a:gd name="adj" fmla="val 13859"/>
            </a:avLst>
          </a:prstGeom>
          <a:solidFill>
            <a:schemeClr val="bg1"/>
          </a:solidFill>
          <a:ln w="38100">
            <a:solidFill>
              <a:srgbClr val="704E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rPr>
              <a:t>Em thích hình ảnh cây mít nhất trong khu vườn mơ ước của bạn nhỏ vì bạn nhỏ có thể làm được rất nhiều đồ chơi đẹp, thú vị từ chiếc lá của cây mít.</a:t>
            </a:r>
            <a:endParaRPr kumimoji="0" lang="en-US" sz="4000" b="1" i="0" u="none" strike="noStrike" kern="1200" cap="none" spc="0" normalizeH="0" baseline="0" noProof="0" dirty="0">
              <a:ln>
                <a:noFill/>
              </a:ln>
              <a:solidFill>
                <a:schemeClr val="tx1"/>
              </a:solidFill>
              <a:effectLst/>
              <a:uLnTx/>
              <a:uFillTx/>
              <a:latin typeface="Cambria" panose="02040503050406030204" pitchFamily="18" charset="0"/>
            </a:endParaRPr>
          </a:p>
        </p:txBody>
      </p:sp>
    </p:spTree>
    <p:extLst>
      <p:ext uri="{BB962C8B-B14F-4D97-AF65-F5344CB8AC3E}">
        <p14:creationId xmlns:p14="http://schemas.microsoft.com/office/powerpoint/2010/main" val="353384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A40B9-62B7-95B7-78BA-EFA7475706D4}"/>
              </a:ext>
            </a:extLst>
          </p:cNvPr>
          <p:cNvPicPr>
            <a:picLocks noChangeAspect="1"/>
          </p:cNvPicPr>
          <p:nvPr/>
        </p:nvPicPr>
        <p:blipFill rotWithShape="1">
          <a:blip r:embed="rId4">
            <a:extLst>
              <a:ext uri="{28A0092B-C50C-407E-A947-70E740481C1C}">
                <a14:useLocalDpi xmlns:a14="http://schemas.microsoft.com/office/drawing/2010/main" val="0"/>
              </a:ext>
            </a:extLst>
          </a:blip>
          <a:srcRect l="7775" t="3297" r="12476" b="17348"/>
          <a:stretch/>
        </p:blipFill>
        <p:spPr>
          <a:xfrm>
            <a:off x="0" y="0"/>
            <a:ext cx="12192000" cy="6858001"/>
          </a:xfrm>
          <a:prstGeom prst="rect">
            <a:avLst/>
          </a:prstGeom>
        </p:spPr>
      </p:pic>
      <p:grpSp>
        <p:nvGrpSpPr>
          <p:cNvPr id="4" name="Group 3">
            <a:extLst>
              <a:ext uri="{FF2B5EF4-FFF2-40B4-BE49-F238E27FC236}">
                <a16:creationId xmlns:a16="http://schemas.microsoft.com/office/drawing/2014/main" id="{DE83E499-5E37-5D22-01A6-6CA52318F16F}"/>
              </a:ext>
            </a:extLst>
          </p:cNvPr>
          <p:cNvGrpSpPr/>
          <p:nvPr/>
        </p:nvGrpSpPr>
        <p:grpSpPr>
          <a:xfrm>
            <a:off x="1877081" y="273736"/>
            <a:ext cx="10008994" cy="2186675"/>
            <a:chOff x="1939308" y="147363"/>
            <a:chExt cx="10421030" cy="5081759"/>
          </a:xfrm>
        </p:grpSpPr>
        <p:sp>
          <p:nvSpPr>
            <p:cNvPr id="5" name="Rectangle 1">
              <a:extLst>
                <a:ext uri="{FF2B5EF4-FFF2-40B4-BE49-F238E27FC236}">
                  <a16:creationId xmlns:a16="http://schemas.microsoft.com/office/drawing/2014/main" id="{440D9434-B26B-C9F2-F938-086DD14786C0}"/>
                </a:ext>
              </a:extLst>
            </p:cNvPr>
            <p:cNvSpPr/>
            <p:nvPr/>
          </p:nvSpPr>
          <p:spPr>
            <a:xfrm>
              <a:off x="1939308" y="147363"/>
              <a:ext cx="10421030" cy="5081759"/>
            </a:xfrm>
            <a:custGeom>
              <a:avLst/>
              <a:gdLst>
                <a:gd name="connsiteX0" fmla="*/ 0 w 10421030"/>
                <a:gd name="connsiteY0" fmla="*/ 0 h 5081759"/>
                <a:gd name="connsiteX1" fmla="*/ 10421030 w 10421030"/>
                <a:gd name="connsiteY1" fmla="*/ 0 h 5081759"/>
                <a:gd name="connsiteX2" fmla="*/ 10421030 w 10421030"/>
                <a:gd name="connsiteY2" fmla="*/ 5081759 h 5081759"/>
                <a:gd name="connsiteX3" fmla="*/ 0 w 10421030"/>
                <a:gd name="connsiteY3" fmla="*/ 5081759 h 5081759"/>
                <a:gd name="connsiteX4" fmla="*/ 0 w 10421030"/>
                <a:gd name="connsiteY4" fmla="*/ 0 h 5081759"/>
                <a:gd name="connsiteX0" fmla="*/ 0 w 10421030"/>
                <a:gd name="connsiteY0" fmla="*/ 0 h 5081759"/>
                <a:gd name="connsiteX1" fmla="*/ 10421030 w 10421030"/>
                <a:gd name="connsiteY1" fmla="*/ 0 h 5081759"/>
                <a:gd name="connsiteX2" fmla="*/ 10421030 w 10421030"/>
                <a:gd name="connsiteY2" fmla="*/ 5081759 h 5081759"/>
                <a:gd name="connsiteX3" fmla="*/ 0 w 10421030"/>
                <a:gd name="connsiteY3" fmla="*/ 5081759 h 5081759"/>
                <a:gd name="connsiteX4" fmla="*/ 0 w 10421030"/>
                <a:gd name="connsiteY4" fmla="*/ 0 h 5081759"/>
                <a:gd name="connsiteX0" fmla="*/ 0 w 10421030"/>
                <a:gd name="connsiteY0" fmla="*/ 0 h 5081759"/>
                <a:gd name="connsiteX1" fmla="*/ 10421030 w 10421030"/>
                <a:gd name="connsiteY1" fmla="*/ 0 h 5081759"/>
                <a:gd name="connsiteX2" fmla="*/ 10421030 w 10421030"/>
                <a:gd name="connsiteY2" fmla="*/ 5081759 h 5081759"/>
                <a:gd name="connsiteX3" fmla="*/ 0 w 10421030"/>
                <a:gd name="connsiteY3" fmla="*/ 5081759 h 5081759"/>
                <a:gd name="connsiteX4" fmla="*/ 0 w 10421030"/>
                <a:gd name="connsiteY4" fmla="*/ 0 h 508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030" h="5081759" fill="none" extrusionOk="0">
                  <a:moveTo>
                    <a:pt x="0" y="0"/>
                  </a:moveTo>
                  <a:cubicBezTo>
                    <a:pt x="4153030" y="336733"/>
                    <a:pt x="5676959" y="744617"/>
                    <a:pt x="10421030" y="0"/>
                  </a:cubicBezTo>
                  <a:cubicBezTo>
                    <a:pt x="10133199" y="1222062"/>
                    <a:pt x="10308439" y="3588869"/>
                    <a:pt x="10421030" y="5081759"/>
                  </a:cubicBezTo>
                  <a:cubicBezTo>
                    <a:pt x="5726538" y="4802323"/>
                    <a:pt x="2432255" y="4485596"/>
                    <a:pt x="0" y="5081759"/>
                  </a:cubicBezTo>
                  <a:cubicBezTo>
                    <a:pt x="112597" y="3203894"/>
                    <a:pt x="151496" y="1224396"/>
                    <a:pt x="0" y="0"/>
                  </a:cubicBezTo>
                  <a:close/>
                </a:path>
                <a:path w="10421030" h="5081759" stroke="0" extrusionOk="0">
                  <a:moveTo>
                    <a:pt x="0" y="0"/>
                  </a:moveTo>
                  <a:cubicBezTo>
                    <a:pt x="5190926" y="-210332"/>
                    <a:pt x="8135052" y="-274569"/>
                    <a:pt x="10421030" y="0"/>
                  </a:cubicBezTo>
                  <a:cubicBezTo>
                    <a:pt x="10271886" y="578205"/>
                    <a:pt x="10582959" y="3176388"/>
                    <a:pt x="10421030" y="5081759"/>
                  </a:cubicBezTo>
                  <a:cubicBezTo>
                    <a:pt x="7124502" y="4855426"/>
                    <a:pt x="2533922" y="5750847"/>
                    <a:pt x="0" y="5081759"/>
                  </a:cubicBezTo>
                  <a:cubicBezTo>
                    <a:pt x="-157508" y="3575693"/>
                    <a:pt x="90750" y="2798032"/>
                    <a:pt x="0" y="0"/>
                  </a:cubicBezTo>
                  <a:close/>
                </a:path>
                <a:path w="10421030" h="5081759" fill="none" stroke="0" extrusionOk="0">
                  <a:moveTo>
                    <a:pt x="0" y="0"/>
                  </a:moveTo>
                  <a:cubicBezTo>
                    <a:pt x="3668964" y="-527375"/>
                    <a:pt x="6375315" y="-46317"/>
                    <a:pt x="10421030" y="0"/>
                  </a:cubicBezTo>
                  <a:cubicBezTo>
                    <a:pt x="10313750" y="1065418"/>
                    <a:pt x="10424139" y="3466400"/>
                    <a:pt x="10421030" y="5081759"/>
                  </a:cubicBezTo>
                  <a:cubicBezTo>
                    <a:pt x="5316235" y="4216479"/>
                    <a:pt x="2801244" y="4894567"/>
                    <a:pt x="0" y="5081759"/>
                  </a:cubicBezTo>
                  <a:cubicBezTo>
                    <a:pt x="-40836" y="3361476"/>
                    <a:pt x="-124307" y="965013"/>
                    <a:pt x="0" y="0"/>
                  </a:cubicBezTo>
                  <a:close/>
                </a:path>
                <a:path w="10421030" h="5081759" fill="none" stroke="0" extrusionOk="0">
                  <a:moveTo>
                    <a:pt x="0" y="0"/>
                  </a:moveTo>
                  <a:cubicBezTo>
                    <a:pt x="4005452" y="177037"/>
                    <a:pt x="5906128" y="557714"/>
                    <a:pt x="10421030" y="0"/>
                  </a:cubicBezTo>
                  <a:cubicBezTo>
                    <a:pt x="10195677" y="1105418"/>
                    <a:pt x="10338864" y="3684023"/>
                    <a:pt x="10421030" y="5081759"/>
                  </a:cubicBezTo>
                  <a:cubicBezTo>
                    <a:pt x="5292367" y="4787759"/>
                    <a:pt x="2576096" y="4288288"/>
                    <a:pt x="0" y="5081759"/>
                  </a:cubicBezTo>
                  <a:cubicBezTo>
                    <a:pt x="125284" y="3201851"/>
                    <a:pt x="50937" y="1097267"/>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994" h="2186675" fill="none" extrusionOk="0">
                          <a:moveTo>
                            <a:pt x="0" y="0"/>
                          </a:moveTo>
                          <a:cubicBezTo>
                            <a:pt x="3699482" y="72293"/>
                            <a:pt x="5615166" y="201692"/>
                            <a:pt x="10008994" y="0"/>
                          </a:cubicBezTo>
                          <a:cubicBezTo>
                            <a:pt x="9816724" y="476774"/>
                            <a:pt x="9934683" y="1548515"/>
                            <a:pt x="10008994" y="2186675"/>
                          </a:cubicBezTo>
                          <a:cubicBezTo>
                            <a:pt x="5175263" y="2140704"/>
                            <a:pt x="2373140" y="1970080"/>
                            <a:pt x="0" y="2186675"/>
                          </a:cubicBezTo>
                          <a:cubicBezTo>
                            <a:pt x="82590" y="1412918"/>
                            <a:pt x="50233" y="478927"/>
                            <a:pt x="0" y="0"/>
                          </a:cubicBezTo>
                          <a:close/>
                        </a:path>
                        <a:path w="10008994" h="2186675" stroke="0" extrusionOk="0">
                          <a:moveTo>
                            <a:pt x="0" y="0"/>
                          </a:moveTo>
                          <a:cubicBezTo>
                            <a:pt x="4625770" y="-138248"/>
                            <a:pt x="7534663" y="-98933"/>
                            <a:pt x="10008994" y="0"/>
                          </a:cubicBezTo>
                          <a:cubicBezTo>
                            <a:pt x="9910470" y="267645"/>
                            <a:pt x="10030345" y="1454331"/>
                            <a:pt x="10008994" y="2186675"/>
                          </a:cubicBezTo>
                          <a:cubicBezTo>
                            <a:pt x="6566861" y="2079482"/>
                            <a:pt x="2364608" y="2457470"/>
                            <a:pt x="0" y="2186675"/>
                          </a:cubicBezTo>
                          <a:cubicBezTo>
                            <a:pt x="2574" y="1555939"/>
                            <a:pt x="86523" y="1140299"/>
                            <a:pt x="0" y="0"/>
                          </a:cubicBezTo>
                          <a:close/>
                        </a:path>
                        <a:path w="10008994" h="2186675" fill="none" stroke="0" extrusionOk="0">
                          <a:moveTo>
                            <a:pt x="0" y="0"/>
                          </a:moveTo>
                          <a:cubicBezTo>
                            <a:pt x="3745439" y="-141895"/>
                            <a:pt x="5890348" y="-75730"/>
                            <a:pt x="10008994" y="0"/>
                          </a:cubicBezTo>
                          <a:cubicBezTo>
                            <a:pt x="9848321" y="387966"/>
                            <a:pt x="10010753" y="1581410"/>
                            <a:pt x="10008994" y="2186675"/>
                          </a:cubicBezTo>
                          <a:cubicBezTo>
                            <a:pt x="4985632" y="1978913"/>
                            <a:pt x="2406592" y="1986724"/>
                            <a:pt x="0" y="2186675"/>
                          </a:cubicBezTo>
                          <a:cubicBezTo>
                            <a:pt x="64006" y="1476452"/>
                            <a:pt x="26668" y="425462"/>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C93C0C69-BCAF-5703-0008-37A8A90A223C}"/>
                </a:ext>
              </a:extLst>
            </p:cNvPr>
            <p:cNvSpPr txBox="1"/>
            <p:nvPr/>
          </p:nvSpPr>
          <p:spPr>
            <a:xfrm>
              <a:off x="2116089" y="398851"/>
              <a:ext cx="10067466" cy="4076994"/>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rPr>
                <a:t>Vì sao khu vườn hiện ra rất sống động trong trí tưởng tượng của bạn nhỏ? Chọn câu trả lời dưới đây hoặc nêu ý kiến của em.</a:t>
              </a:r>
              <a:endParaRPr kumimoji="0" lang="en-US"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CFBC6D9-1C5B-68F5-D5FB-9B1883226D0B}"/>
              </a:ext>
            </a:extLst>
          </p:cNvPr>
          <p:cNvGrpSpPr/>
          <p:nvPr/>
        </p:nvGrpSpPr>
        <p:grpSpPr>
          <a:xfrm>
            <a:off x="1590592" y="5638753"/>
            <a:ext cx="9714180" cy="1129886"/>
            <a:chOff x="6830721" y="2864057"/>
            <a:chExt cx="4537107" cy="1129886"/>
          </a:xfrm>
          <a:solidFill>
            <a:schemeClr val="bg1"/>
          </a:solidFill>
        </p:grpSpPr>
        <p:sp>
          <p:nvSpPr>
            <p:cNvPr id="8" name="Rectangle: Rounded Corners 7">
              <a:extLst>
                <a:ext uri="{FF2B5EF4-FFF2-40B4-BE49-F238E27FC236}">
                  <a16:creationId xmlns:a16="http://schemas.microsoft.com/office/drawing/2014/main" id="{44F465A6-12E2-CC42-E3E1-2995B41BD4D8}"/>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6EE548D-11F2-1B06-9B33-84D0E6C4C4E9}"/>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cỏ</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F882FB15-4754-7A43-FFA8-0505AEB420D3}"/>
              </a:ext>
            </a:extLst>
          </p:cNvPr>
          <p:cNvGrpSpPr/>
          <p:nvPr/>
        </p:nvGrpSpPr>
        <p:grpSpPr>
          <a:xfrm>
            <a:off x="1583446" y="4025113"/>
            <a:ext cx="9796179" cy="1453025"/>
            <a:chOff x="687741" y="2864056"/>
            <a:chExt cx="9796179" cy="1625005"/>
          </a:xfrm>
        </p:grpSpPr>
        <p:sp>
          <p:nvSpPr>
            <p:cNvPr id="11" name="Rectangle: Rounded Corners 10">
              <a:extLst>
                <a:ext uri="{FF2B5EF4-FFF2-40B4-BE49-F238E27FC236}">
                  <a16:creationId xmlns:a16="http://schemas.microsoft.com/office/drawing/2014/main" id="{EE1BD858-728C-DBB3-4427-F33E5D728A7A}"/>
                </a:ext>
              </a:extLst>
            </p:cNvPr>
            <p:cNvSpPr/>
            <p:nvPr/>
          </p:nvSpPr>
          <p:spPr>
            <a:xfrm>
              <a:off x="687741" y="2864056"/>
              <a:ext cx="9796179" cy="1625005"/>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858F233-58A5-0D68-C94E-CEB426D70FC6}"/>
                </a:ext>
              </a:extLst>
            </p:cNvPr>
            <p:cNvSpPr txBox="1"/>
            <p:nvPr/>
          </p:nvSpPr>
          <p:spPr>
            <a:xfrm>
              <a:off x="1532976" y="2887847"/>
              <a:ext cx="88760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đã có trải nghiệm về một khu vườn ở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B156406D-C901-C630-0603-B4B606B1B964}"/>
              </a:ext>
            </a:extLst>
          </p:cNvPr>
          <p:cNvGrpSpPr/>
          <p:nvPr/>
        </p:nvGrpSpPr>
        <p:grpSpPr>
          <a:xfrm>
            <a:off x="1583446" y="2583508"/>
            <a:ext cx="9762151" cy="1351279"/>
            <a:chOff x="6830721" y="4714800"/>
            <a:chExt cx="8399325" cy="1427538"/>
          </a:xfrm>
          <a:solidFill>
            <a:schemeClr val="bg1"/>
          </a:solidFill>
        </p:grpSpPr>
        <p:sp>
          <p:nvSpPr>
            <p:cNvPr id="17" name="Rectangle: Rounded Corners 16">
              <a:extLst>
                <a:ext uri="{FF2B5EF4-FFF2-40B4-BE49-F238E27FC236}">
                  <a16:creationId xmlns:a16="http://schemas.microsoft.com/office/drawing/2014/main" id="{9750A2B8-4F96-CBD2-8FBE-B5577D9F34BD}"/>
                </a:ext>
              </a:extLst>
            </p:cNvPr>
            <p:cNvSpPr/>
            <p:nvPr/>
          </p:nvSpPr>
          <p:spPr>
            <a:xfrm>
              <a:off x="6830721" y="4714800"/>
              <a:ext cx="8399325" cy="1395634"/>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3021DE6-E1E0-4918-1594-8E80163BE696}"/>
                </a:ext>
              </a:extLst>
            </p:cNvPr>
            <p:cNvSpPr txBox="1"/>
            <p:nvPr/>
          </p:nvSpPr>
          <p:spPr>
            <a:xfrm>
              <a:off x="7011345" y="4818899"/>
              <a:ext cx="76515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có trí tưởng tượng rất phong phú.</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AC0F9506-16D1-C14E-778E-F5A95551AA7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0762932" y="2832887"/>
            <a:ext cx="953350" cy="857536"/>
          </a:xfrm>
          <a:prstGeom prst="rect">
            <a:avLst/>
          </a:prstGeom>
        </p:spPr>
      </p:pic>
      <p:pic>
        <p:nvPicPr>
          <p:cNvPr id="20" name="Picture 19">
            <a:extLst>
              <a:ext uri="{FF2B5EF4-FFF2-40B4-BE49-F238E27FC236}">
                <a16:creationId xmlns:a16="http://schemas.microsoft.com/office/drawing/2014/main" id="{2B4B647B-B947-AAFA-517F-59EE71C1372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892813" y="4397590"/>
            <a:ext cx="891076" cy="896464"/>
          </a:xfrm>
          <a:prstGeom prst="rect">
            <a:avLst/>
          </a:prstGeom>
        </p:spPr>
      </p:pic>
      <p:pic>
        <p:nvPicPr>
          <p:cNvPr id="21" name="Picture 20">
            <a:extLst>
              <a:ext uri="{FF2B5EF4-FFF2-40B4-BE49-F238E27FC236}">
                <a16:creationId xmlns:a16="http://schemas.microsoft.com/office/drawing/2014/main" id="{944A59E3-FE09-25E9-F754-7F123AA01B8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934087" y="5818974"/>
            <a:ext cx="891076" cy="896464"/>
          </a:xfrm>
          <a:prstGeom prst="rect">
            <a:avLst/>
          </a:prstGeom>
        </p:spPr>
      </p:pic>
      <p:pic>
        <p:nvPicPr>
          <p:cNvPr id="23" name="Picture 22">
            <a:extLst>
              <a:ext uri="{FF2B5EF4-FFF2-40B4-BE49-F238E27FC236}">
                <a16:creationId xmlns:a16="http://schemas.microsoft.com/office/drawing/2014/main" id="{DC82B34D-01FD-2E93-4610-6DC772E2BEA0}"/>
              </a:ext>
            </a:extLst>
          </p:cNvPr>
          <p:cNvPicPr>
            <a:picLocks noChangeAspect="1"/>
          </p:cNvPicPr>
          <p:nvPr/>
        </p:nvPicPr>
        <p:blipFill>
          <a:blip r:embed="rId7"/>
          <a:stretch>
            <a:fillRect/>
          </a:stretch>
        </p:blipFill>
        <p:spPr>
          <a:xfrm>
            <a:off x="115321" y="2562884"/>
            <a:ext cx="1475271" cy="1492036"/>
          </a:xfrm>
          <a:prstGeom prst="rect">
            <a:avLst/>
          </a:prstGeom>
        </p:spPr>
      </p:pic>
      <p:pic>
        <p:nvPicPr>
          <p:cNvPr id="24" name="Picture 23">
            <a:extLst>
              <a:ext uri="{FF2B5EF4-FFF2-40B4-BE49-F238E27FC236}">
                <a16:creationId xmlns:a16="http://schemas.microsoft.com/office/drawing/2014/main" id="{BD06C229-523B-FD57-BA35-EA429614AFD5}"/>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242455" y="4075220"/>
            <a:ext cx="1385564" cy="1400861"/>
          </a:xfrm>
          <a:prstGeom prst="rect">
            <a:avLst/>
          </a:prstGeom>
        </p:spPr>
      </p:pic>
      <p:pic>
        <p:nvPicPr>
          <p:cNvPr id="25" name="Picture 24">
            <a:extLst>
              <a:ext uri="{FF2B5EF4-FFF2-40B4-BE49-F238E27FC236}">
                <a16:creationId xmlns:a16="http://schemas.microsoft.com/office/drawing/2014/main" id="{A13F99A9-A37B-BB5E-6303-817083E9ECAA}"/>
              </a:ext>
            </a:extLst>
          </p:cNvPr>
          <p:cNvPicPr>
            <a:picLocks noChangeAspect="1"/>
          </p:cNvPicPr>
          <p:nvPr/>
        </p:nvPicPr>
        <p:blipFill rotWithShape="1">
          <a:blip r:embed="rId9"/>
          <a:srcRect r="50703"/>
          <a:stretch/>
        </p:blipFill>
        <p:spPr>
          <a:xfrm>
            <a:off x="115321" y="5347478"/>
            <a:ext cx="1487889" cy="1570786"/>
          </a:xfrm>
          <a:prstGeom prst="rect">
            <a:avLst/>
          </a:prstGeom>
        </p:spPr>
      </p:pic>
    </p:spTree>
    <p:extLst>
      <p:ext uri="{BB962C8B-B14F-4D97-AF65-F5344CB8AC3E}">
        <p14:creationId xmlns:p14="http://schemas.microsoft.com/office/powerpoint/2010/main" val="3006567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5" name="Rectangle: Rounded Corners 4">
            <a:extLst>
              <a:ext uri="{FF2B5EF4-FFF2-40B4-BE49-F238E27FC236}">
                <a16:creationId xmlns:a16="http://schemas.microsoft.com/office/drawing/2014/main" id="{924E2DE2-B4EE-C744-0EB3-251CFC6AB0C9}"/>
              </a:ext>
            </a:extLst>
          </p:cNvPr>
          <p:cNvSpPr/>
          <p:nvPr/>
        </p:nvSpPr>
        <p:spPr>
          <a:xfrm>
            <a:off x="528577" y="1933004"/>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Thấy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được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lợi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ích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mà</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mang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lại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cho</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cảm</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xúc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viết</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về</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loài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cây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thân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thuộc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trong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mơ</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ước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mình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a:t>
            </a:r>
          </a:p>
        </p:txBody>
      </p:sp>
    </p:spTree>
    <p:extLst>
      <p:ext uri="{BB962C8B-B14F-4D97-AF65-F5344CB8AC3E}">
        <p14:creationId xmlns:p14="http://schemas.microsoft.com/office/powerpoint/2010/main" val="48708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268</Words>
  <Application>Microsoft Office PowerPoint</Application>
  <PresentationFormat>Widescreen</PresentationFormat>
  <Paragraphs>20</Paragraphs>
  <Slides>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等线</vt:lpstr>
      <vt:lpstr>Cambria</vt:lpstr>
      <vt:lpstr>Calibri</vt:lpstr>
      <vt:lpstr>Arial</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Quỳnh Chi Phan</cp:lastModifiedBy>
  <cp:revision>23</cp:revision>
  <dcterms:created xsi:type="dcterms:W3CDTF">2023-07-26T09:29:43Z</dcterms:created>
  <dcterms:modified xsi:type="dcterms:W3CDTF">2025-12-19T07:53:05Z</dcterms:modified>
</cp:coreProperties>
</file>