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73" r:id="rId3"/>
    <p:sldId id="261" r:id="rId4"/>
    <p:sldId id="262" r:id="rId5"/>
    <p:sldId id="263" r:id="rId6"/>
  </p:sldIdLst>
  <p:sldSz cx="18288000" cy="10287000"/>
  <p:notesSz cx="6858000" cy="9144000"/>
  <p:embeddedFontLst>
    <p:embeddedFont>
      <p:font typeface="#9Slide07 Dorayaki" panose="020B0604020202020204" charset="0"/>
      <p:regular r:id="rId7"/>
    </p:embeddedFont>
    <p:embeddedFont>
      <p:font typeface="#9Slide07 HoneyCream" panose="020B0604020202020204" charset="0"/>
      <p:regular r:id="rId8"/>
    </p:embeddedFont>
    <p:embeddedFont>
      <p:font typeface="Atma Bold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DaddysGirl" panose="02000603000000000000" charset="0"/>
      <p:regular r:id="rId14"/>
    </p:embeddedFont>
    <p:embeddedFont>
      <p:font typeface="SVN-Newton" panose="02040603050506020204" pitchFamily="18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2529" autoAdjust="0"/>
  </p:normalViewPr>
  <p:slideViewPr>
    <p:cSldViewPr>
      <p:cViewPr varScale="1">
        <p:scale>
          <a:sx n="42" d="100"/>
          <a:sy n="42" d="100"/>
        </p:scale>
        <p:origin x="8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1887200" y="-1320708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Dorayaki" pitchFamily="2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17" t="-4462" r="-2861" b="-54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1140" y="4330729"/>
            <a:ext cx="18750280" cy="6217376"/>
            <a:chOff x="0" y="0"/>
            <a:chExt cx="25000373" cy="5304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8" y="0"/>
                  </a:lnTo>
                  <a:lnTo>
                    <a:pt x="11196008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304517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7" y="0"/>
                  </a:lnTo>
                  <a:lnTo>
                    <a:pt x="11196007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1004581" y="0"/>
              <a:ext cx="3995792" cy="5304109"/>
            </a:xfrm>
            <a:custGeom>
              <a:avLst/>
              <a:gdLst/>
              <a:ahLst/>
              <a:cxnLst/>
              <a:rect l="l" t="t" r="r" b="b"/>
              <a:pathLst>
                <a:path w="3995792" h="5304109">
                  <a:moveTo>
                    <a:pt x="0" y="0"/>
                  </a:moveTo>
                  <a:lnTo>
                    <a:pt x="3995792" y="0"/>
                  </a:lnTo>
                  <a:lnTo>
                    <a:pt x="3995792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801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81478" y="355062"/>
            <a:ext cx="5843272" cy="1593444"/>
            <a:chOff x="5374273" y="468674"/>
            <a:chExt cx="5843272" cy="1593444"/>
          </a:xfrm>
        </p:grpSpPr>
        <p:grpSp>
          <p:nvGrpSpPr>
            <p:cNvPr id="17" name="Group 24"/>
            <p:cNvGrpSpPr/>
            <p:nvPr/>
          </p:nvGrpSpPr>
          <p:grpSpPr>
            <a:xfrm>
              <a:off x="5374273" y="545795"/>
              <a:ext cx="5843272" cy="1516323"/>
              <a:chOff x="0" y="0"/>
              <a:chExt cx="2736421" cy="749111"/>
            </a:xfrm>
          </p:grpSpPr>
          <p:sp>
            <p:nvSpPr>
              <p:cNvPr id="18" name="Freeform 25"/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083869" y="468674"/>
              <a:ext cx="432682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chemeClr val="accent2">
                      <a:lumMod val="75000"/>
                    </a:schemeClr>
                  </a:solidFill>
                  <a:latin typeface="DaddysGirl" panose="02000603000000000000" pitchFamily="2" charset="0"/>
                  <a:ea typeface="DaddysGirl" panose="02000603000000000000" pitchFamily="2" charset="0"/>
                </a:rPr>
                <a:t>Chia </a:t>
              </a:r>
              <a:r>
                <a:rPr lang="en-US" sz="9600" b="1" dirty="0" err="1">
                  <a:solidFill>
                    <a:schemeClr val="accent2">
                      <a:lumMod val="75000"/>
                    </a:schemeClr>
                  </a:solidFill>
                  <a:latin typeface="DaddysGirl" panose="02000603000000000000" pitchFamily="2" charset="0"/>
                  <a:ea typeface="DaddysGirl" panose="02000603000000000000" pitchFamily="2" charset="0"/>
                </a:rPr>
                <a:t>đoạn</a:t>
              </a:r>
              <a:endParaRPr lang="en-US" sz="9600" b="1" dirty="0">
                <a:solidFill>
                  <a:schemeClr val="accent2">
                    <a:lumMod val="75000"/>
                  </a:schemeClr>
                </a:solidFill>
                <a:latin typeface="DaddysGirl" panose="02000603000000000000" pitchFamily="2" charset="0"/>
                <a:ea typeface="DaddysGirl" panose="02000603000000000000" pitchFamily="2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77559" y="2702362"/>
            <a:ext cx="13082296" cy="2349778"/>
            <a:chOff x="3101670" y="2566501"/>
            <a:chExt cx="13082296" cy="2349778"/>
          </a:xfrm>
        </p:grpSpPr>
        <p:grpSp>
          <p:nvGrpSpPr>
            <p:cNvPr id="22" name="Group 3"/>
            <p:cNvGrpSpPr/>
            <p:nvPr/>
          </p:nvGrpSpPr>
          <p:grpSpPr>
            <a:xfrm>
              <a:off x="4800600" y="2747202"/>
              <a:ext cx="11383366" cy="2169077"/>
              <a:chOff x="0" y="0"/>
              <a:chExt cx="1541211" cy="1286114"/>
            </a:xfrm>
          </p:grpSpPr>
          <p:sp>
            <p:nvSpPr>
              <p:cNvPr id="23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5108562" y="3601472"/>
              <a:ext cx="110754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hễ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3" name="Group 8"/>
            <p:cNvGrpSpPr/>
            <p:nvPr/>
          </p:nvGrpSpPr>
          <p:grpSpPr>
            <a:xfrm>
              <a:off x="3101670" y="2566501"/>
              <a:ext cx="2433651" cy="966602"/>
              <a:chOff x="0" y="0"/>
              <a:chExt cx="640962" cy="254578"/>
            </a:xfrm>
          </p:grpSpPr>
          <p:sp>
            <p:nvSpPr>
              <p:cNvPr id="34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3350329" y="2652535"/>
              <a:ext cx="20425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76737" y="5611404"/>
            <a:ext cx="13087820" cy="2312193"/>
            <a:chOff x="3096146" y="5064959"/>
            <a:chExt cx="13087820" cy="2312193"/>
          </a:xfrm>
        </p:grpSpPr>
        <p:grpSp>
          <p:nvGrpSpPr>
            <p:cNvPr id="25" name="Group 6"/>
            <p:cNvGrpSpPr/>
            <p:nvPr/>
          </p:nvGrpSpPr>
          <p:grpSpPr>
            <a:xfrm>
              <a:off x="4797837" y="5317713"/>
              <a:ext cx="11386129" cy="2059439"/>
              <a:chOff x="0" y="0"/>
              <a:chExt cx="1541211" cy="1286114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5164498" y="6080521"/>
              <a:ext cx="69948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trôi</a:t>
              </a:r>
              <a:r>
                <a:rPr lang="en-US" sz="4800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endParaRPr lang="en-US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roup 17"/>
            <p:cNvGrpSpPr/>
            <p:nvPr/>
          </p:nvGrpSpPr>
          <p:grpSpPr>
            <a:xfrm>
              <a:off x="3096146" y="5064959"/>
              <a:ext cx="2433651" cy="966602"/>
              <a:chOff x="0" y="0"/>
              <a:chExt cx="640962" cy="254578"/>
            </a:xfrm>
          </p:grpSpPr>
          <p:sp>
            <p:nvSpPr>
              <p:cNvPr id="37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3317916" y="5098418"/>
              <a:ext cx="20425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5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277680" y="7700896"/>
            <a:ext cx="18875565" cy="2607728"/>
          </a:xfrm>
          <a:custGeom>
            <a:avLst/>
            <a:gdLst/>
            <a:ahLst/>
            <a:cxnLst/>
            <a:rect l="l" t="t" r="r" b="b"/>
            <a:pathLst>
              <a:path w="9144000" h="5665470">
                <a:moveTo>
                  <a:pt x="9144000" y="0"/>
                </a:moveTo>
                <a:lnTo>
                  <a:pt x="0" y="0"/>
                </a:lnTo>
                <a:lnTo>
                  <a:pt x="0" y="5665470"/>
                </a:lnTo>
                <a:lnTo>
                  <a:pt x="9144000" y="566547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3"/>
            <a:srcRect/>
            <a:stretch>
              <a:fillRect b="-117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-2740607" y="159703"/>
            <a:ext cx="939165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C6A80"/>
                </a:solidFill>
                <a:latin typeface="Atma Bold"/>
              </a:rPr>
              <a:t>CÂU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76659" y="310921"/>
            <a:ext cx="13810490" cy="1846659"/>
          </a:xfrm>
          <a:custGeom>
            <a:avLst/>
            <a:gdLst>
              <a:gd name="connsiteX0" fmla="*/ 0 w 13284066"/>
              <a:gd name="connsiteY0" fmla="*/ 0 h 1846659"/>
              <a:gd name="connsiteX1" fmla="*/ 13284066 w 13284066"/>
              <a:gd name="connsiteY1" fmla="*/ 0 h 1846659"/>
              <a:gd name="connsiteX2" fmla="*/ 13284066 w 13284066"/>
              <a:gd name="connsiteY2" fmla="*/ 1846659 h 1846659"/>
              <a:gd name="connsiteX3" fmla="*/ 0 w 13284066"/>
              <a:gd name="connsiteY3" fmla="*/ 1846659 h 1846659"/>
              <a:gd name="connsiteX4" fmla="*/ 0 w 13284066"/>
              <a:gd name="connsiteY4" fmla="*/ 0 h 1846659"/>
              <a:gd name="connsiteX0" fmla="*/ 0 w 13284066"/>
              <a:gd name="connsiteY0" fmla="*/ 0 h 1846659"/>
              <a:gd name="connsiteX1" fmla="*/ 13284066 w 13284066"/>
              <a:gd name="connsiteY1" fmla="*/ 0 h 1846659"/>
              <a:gd name="connsiteX2" fmla="*/ 13284066 w 13284066"/>
              <a:gd name="connsiteY2" fmla="*/ 1846659 h 1846659"/>
              <a:gd name="connsiteX3" fmla="*/ 0 w 13284066"/>
              <a:gd name="connsiteY3" fmla="*/ 1846659 h 1846659"/>
              <a:gd name="connsiteX4" fmla="*/ 0 w 13284066"/>
              <a:gd name="connsiteY4" fmla="*/ 0 h 1846659"/>
              <a:gd name="connsiteX0" fmla="*/ 0 w 13284066"/>
              <a:gd name="connsiteY0" fmla="*/ 0 h 1846659"/>
              <a:gd name="connsiteX1" fmla="*/ 13284066 w 13284066"/>
              <a:gd name="connsiteY1" fmla="*/ 0 h 1846659"/>
              <a:gd name="connsiteX2" fmla="*/ 13284066 w 13284066"/>
              <a:gd name="connsiteY2" fmla="*/ 1846659 h 1846659"/>
              <a:gd name="connsiteX3" fmla="*/ 0 w 13284066"/>
              <a:gd name="connsiteY3" fmla="*/ 1846659 h 1846659"/>
              <a:gd name="connsiteX4" fmla="*/ 0 w 13284066"/>
              <a:gd name="connsiteY4" fmla="*/ 0 h 1846659"/>
              <a:gd name="connsiteX0" fmla="*/ 0 w 13284066"/>
              <a:gd name="connsiteY0" fmla="*/ 0 h 1956322"/>
              <a:gd name="connsiteX1" fmla="*/ 13284066 w 13284066"/>
              <a:gd name="connsiteY1" fmla="*/ 0 h 1956322"/>
              <a:gd name="connsiteX2" fmla="*/ 13284066 w 13284066"/>
              <a:gd name="connsiteY2" fmla="*/ 1846659 h 1956322"/>
              <a:gd name="connsiteX3" fmla="*/ 0 w 13284066"/>
              <a:gd name="connsiteY3" fmla="*/ 1846659 h 1956322"/>
              <a:gd name="connsiteX4" fmla="*/ 0 w 13284066"/>
              <a:gd name="connsiteY4" fmla="*/ 0 h 1956322"/>
              <a:gd name="connsiteX0" fmla="*/ 0 w 13284066"/>
              <a:gd name="connsiteY0" fmla="*/ 0 h 2005657"/>
              <a:gd name="connsiteX1" fmla="*/ 13284066 w 13284066"/>
              <a:gd name="connsiteY1" fmla="*/ 0 h 2005657"/>
              <a:gd name="connsiteX2" fmla="*/ 13284066 w 13284066"/>
              <a:gd name="connsiteY2" fmla="*/ 1846659 h 2005657"/>
              <a:gd name="connsiteX3" fmla="*/ 0 w 13284066"/>
              <a:gd name="connsiteY3" fmla="*/ 1846659 h 2005657"/>
              <a:gd name="connsiteX4" fmla="*/ 0 w 13284066"/>
              <a:gd name="connsiteY4" fmla="*/ 0 h 2005657"/>
              <a:gd name="connsiteX0" fmla="*/ 0 w 13284066"/>
              <a:gd name="connsiteY0" fmla="*/ 0 h 2005657"/>
              <a:gd name="connsiteX1" fmla="*/ 13284066 w 13284066"/>
              <a:gd name="connsiteY1" fmla="*/ 0 h 2005657"/>
              <a:gd name="connsiteX2" fmla="*/ 13284066 w 13284066"/>
              <a:gd name="connsiteY2" fmla="*/ 1846659 h 2005657"/>
              <a:gd name="connsiteX3" fmla="*/ 0 w 13284066"/>
              <a:gd name="connsiteY3" fmla="*/ 1846659 h 2005657"/>
              <a:gd name="connsiteX4" fmla="*/ 0 w 13284066"/>
              <a:gd name="connsiteY4" fmla="*/ 0 h 2005657"/>
              <a:gd name="connsiteX0" fmla="*/ 0 w 13284066"/>
              <a:gd name="connsiteY0" fmla="*/ 70958 h 2076615"/>
              <a:gd name="connsiteX1" fmla="*/ 13284066 w 13284066"/>
              <a:gd name="connsiteY1" fmla="*/ 70958 h 2076615"/>
              <a:gd name="connsiteX2" fmla="*/ 13284066 w 13284066"/>
              <a:gd name="connsiteY2" fmla="*/ 1917617 h 2076615"/>
              <a:gd name="connsiteX3" fmla="*/ 0 w 13284066"/>
              <a:gd name="connsiteY3" fmla="*/ 1917617 h 2076615"/>
              <a:gd name="connsiteX4" fmla="*/ 0 w 13284066"/>
              <a:gd name="connsiteY4" fmla="*/ 70958 h 2076615"/>
              <a:gd name="connsiteX0" fmla="*/ 0 w 13284066"/>
              <a:gd name="connsiteY0" fmla="*/ 53079 h 2058736"/>
              <a:gd name="connsiteX1" fmla="*/ 13284066 w 13284066"/>
              <a:gd name="connsiteY1" fmla="*/ 53079 h 2058736"/>
              <a:gd name="connsiteX2" fmla="*/ 13284066 w 13284066"/>
              <a:gd name="connsiteY2" fmla="*/ 1899738 h 2058736"/>
              <a:gd name="connsiteX3" fmla="*/ 0 w 13284066"/>
              <a:gd name="connsiteY3" fmla="*/ 1899738 h 2058736"/>
              <a:gd name="connsiteX4" fmla="*/ 0 w 13284066"/>
              <a:gd name="connsiteY4" fmla="*/ 53079 h 205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4066" h="2058736">
                <a:moveTo>
                  <a:pt x="0" y="53079"/>
                </a:moveTo>
                <a:cubicBezTo>
                  <a:pt x="4544136" y="154679"/>
                  <a:pt x="9146330" y="-106578"/>
                  <a:pt x="13284066" y="53079"/>
                </a:cubicBezTo>
                <a:cubicBezTo>
                  <a:pt x="13284066" y="668632"/>
                  <a:pt x="13022809" y="1298700"/>
                  <a:pt x="13284066" y="1899738"/>
                </a:cubicBezTo>
                <a:cubicBezTo>
                  <a:pt x="9944615" y="2073910"/>
                  <a:pt x="3687794" y="2146480"/>
                  <a:pt x="0" y="1899738"/>
                </a:cubicBezTo>
                <a:cubicBezTo>
                  <a:pt x="0" y="1284185"/>
                  <a:pt x="232229" y="900860"/>
                  <a:pt x="0" y="530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486723" y="2389614"/>
            <a:ext cx="7286625" cy="2635309"/>
            <a:chOff x="8486723" y="2389614"/>
            <a:chExt cx="7286625" cy="2635309"/>
          </a:xfrm>
        </p:grpSpPr>
        <p:sp>
          <p:nvSpPr>
            <p:cNvPr id="20" name="Freeform 7"/>
            <p:cNvSpPr/>
            <p:nvPr/>
          </p:nvSpPr>
          <p:spPr>
            <a:xfrm>
              <a:off x="9873300" y="2389614"/>
              <a:ext cx="5001032" cy="2635309"/>
            </a:xfrm>
            <a:custGeom>
              <a:avLst/>
              <a:gdLst/>
              <a:ahLst/>
              <a:cxnLst/>
              <a:rect l="l" t="t" r="r" b="b"/>
              <a:pathLst>
                <a:path w="7171765" h="4114800">
                  <a:moveTo>
                    <a:pt x="0" y="0"/>
                  </a:moveTo>
                  <a:lnTo>
                    <a:pt x="7171765" y="0"/>
                  </a:lnTo>
                  <a:lnTo>
                    <a:pt x="717176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486723" y="3005378"/>
              <a:ext cx="728662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Mong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60021" y="2416043"/>
            <a:ext cx="6229617" cy="2700343"/>
            <a:chOff x="1939320" y="2324580"/>
            <a:chExt cx="6229617" cy="2700343"/>
          </a:xfrm>
        </p:grpSpPr>
        <p:sp>
          <p:nvSpPr>
            <p:cNvPr id="21" name="Freeform 8"/>
            <p:cNvSpPr/>
            <p:nvPr/>
          </p:nvSpPr>
          <p:spPr>
            <a:xfrm>
              <a:off x="2865264" y="2324580"/>
              <a:ext cx="4377730" cy="2700343"/>
            </a:xfrm>
            <a:custGeom>
              <a:avLst/>
              <a:gdLst/>
              <a:ahLst/>
              <a:cxnLst/>
              <a:rect l="l" t="t" r="r" b="b"/>
              <a:pathLst>
                <a:path w="6429375" h="4114800">
                  <a:moveTo>
                    <a:pt x="0" y="0"/>
                  </a:moveTo>
                  <a:lnTo>
                    <a:pt x="6429375" y="0"/>
                  </a:lnTo>
                  <a:lnTo>
                    <a:pt x="642937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39320" y="2882170"/>
              <a:ext cx="6229617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endPara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105618" y="7388391"/>
            <a:ext cx="4062435" cy="193899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sz="4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03729" y="7290093"/>
            <a:ext cx="5471349" cy="1938992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40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/>
          <p:cNvSpPr/>
          <p:nvPr/>
        </p:nvSpPr>
        <p:spPr>
          <a:xfrm>
            <a:off x="4240898" y="379910"/>
            <a:ext cx="13056502" cy="199587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chemeClr val="tx1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1866">
            <a:off x="12679353" y="6005119"/>
            <a:ext cx="10086418" cy="11440828"/>
          </a:xfrm>
          <a:custGeom>
            <a:avLst/>
            <a:gdLst/>
            <a:ahLst/>
            <a:cxnLst/>
            <a:rect l="l" t="t" r="r" b="b"/>
            <a:pathLst>
              <a:path w="12108218" h="13233025">
                <a:moveTo>
                  <a:pt x="0" y="0"/>
                </a:moveTo>
                <a:lnTo>
                  <a:pt x="12108217" y="0"/>
                </a:lnTo>
                <a:lnTo>
                  <a:pt x="12108217" y="13233025"/>
                </a:lnTo>
                <a:lnTo>
                  <a:pt x="0" y="1323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7557" flipH="1">
            <a:off x="10798425" y="8994419"/>
            <a:ext cx="6773320" cy="4190992"/>
          </a:xfrm>
          <a:custGeom>
            <a:avLst/>
            <a:gdLst/>
            <a:ahLst/>
            <a:cxnLst/>
            <a:rect l="l" t="t" r="r" b="b"/>
            <a:pathLst>
              <a:path w="6773320" h="4190992">
                <a:moveTo>
                  <a:pt x="6773320" y="0"/>
                </a:moveTo>
                <a:lnTo>
                  <a:pt x="0" y="0"/>
                </a:lnTo>
                <a:lnTo>
                  <a:pt x="0" y="4190991"/>
                </a:lnTo>
                <a:lnTo>
                  <a:pt x="6773320" y="4190991"/>
                </a:lnTo>
                <a:lnTo>
                  <a:pt x="677332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7557">
            <a:off x="-757993" y="7917809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0" y="0"/>
                </a:moveTo>
                <a:lnTo>
                  <a:pt x="5503549" y="0"/>
                </a:lnTo>
                <a:lnTo>
                  <a:pt x="5503549" y="3405322"/>
                </a:lnTo>
                <a:lnTo>
                  <a:pt x="0" y="340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557">
            <a:off x="2637434" y="8584339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0" y="0"/>
                </a:moveTo>
                <a:lnTo>
                  <a:pt x="5503549" y="0"/>
                </a:lnTo>
                <a:lnTo>
                  <a:pt x="5503549" y="3405322"/>
                </a:lnTo>
                <a:lnTo>
                  <a:pt x="0" y="340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557" flipH="1">
            <a:off x="15540395" y="8681017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5503550" y="0"/>
                </a:moveTo>
                <a:lnTo>
                  <a:pt x="0" y="0"/>
                </a:lnTo>
                <a:lnTo>
                  <a:pt x="0" y="3405321"/>
                </a:lnTo>
                <a:lnTo>
                  <a:pt x="5503550" y="3405321"/>
                </a:lnTo>
                <a:lnTo>
                  <a:pt x="55035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73757" y="435705"/>
            <a:ext cx="12568288" cy="184665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2292973" y="503005"/>
            <a:ext cx="939165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C6A80"/>
                </a:solidFill>
                <a:latin typeface="Atma Bold"/>
              </a:rPr>
              <a:t>CÂU 2</a:t>
            </a:r>
          </a:p>
        </p:txBody>
      </p:sp>
      <p:sp>
        <p:nvSpPr>
          <p:cNvPr id="14" name="Freeform 3"/>
          <p:cNvSpPr/>
          <p:nvPr/>
        </p:nvSpPr>
        <p:spPr>
          <a:xfrm>
            <a:off x="3262282" y="2708995"/>
            <a:ext cx="11556036" cy="713228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4"/>
          <p:cNvSpPr/>
          <p:nvPr/>
        </p:nvSpPr>
        <p:spPr>
          <a:xfrm>
            <a:off x="2895600" y="2556595"/>
            <a:ext cx="11770318" cy="713228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375298" y="3068532"/>
            <a:ext cx="10929186" cy="590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xăm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khao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giường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/>
          <p:cNvSpPr/>
          <p:nvPr/>
        </p:nvSpPr>
        <p:spPr>
          <a:xfrm>
            <a:off x="-52034" y="8454765"/>
            <a:ext cx="18644833" cy="1870335"/>
          </a:xfrm>
          <a:custGeom>
            <a:avLst/>
            <a:gdLst/>
            <a:ahLst/>
            <a:cxnLst/>
            <a:rect l="l" t="t" r="r" b="b"/>
            <a:pathLst>
              <a:path w="7575094" h="4693402">
                <a:moveTo>
                  <a:pt x="0" y="0"/>
                </a:moveTo>
                <a:lnTo>
                  <a:pt x="7575094" y="0"/>
                </a:lnTo>
                <a:lnTo>
                  <a:pt x="7575094" y="4693401"/>
                </a:lnTo>
                <a:lnTo>
                  <a:pt x="0" y="4693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1" b="-1509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/>
          <p:cNvSpPr/>
          <p:nvPr/>
        </p:nvSpPr>
        <p:spPr>
          <a:xfrm>
            <a:off x="12629608" y="4348367"/>
            <a:ext cx="5327597" cy="4191168"/>
          </a:xfrm>
          <a:custGeom>
            <a:avLst/>
            <a:gdLst/>
            <a:ahLst/>
            <a:cxnLst/>
            <a:rect l="l" t="t" r="r" b="b"/>
            <a:pathLst>
              <a:path w="1541211" h="1286114">
                <a:moveTo>
                  <a:pt x="78614" y="0"/>
                </a:moveTo>
                <a:lnTo>
                  <a:pt x="1462596" y="0"/>
                </a:lnTo>
                <a:cubicBezTo>
                  <a:pt x="1506014" y="0"/>
                  <a:pt x="1541211" y="35197"/>
                  <a:pt x="1541211" y="78614"/>
                </a:cubicBezTo>
                <a:lnTo>
                  <a:pt x="1541211" y="1207500"/>
                </a:lnTo>
                <a:cubicBezTo>
                  <a:pt x="1541211" y="1250917"/>
                  <a:pt x="1506014" y="1286114"/>
                  <a:pt x="1462596" y="1286114"/>
                </a:cubicBezTo>
                <a:lnTo>
                  <a:pt x="78614" y="1286114"/>
                </a:lnTo>
                <a:cubicBezTo>
                  <a:pt x="35197" y="1286114"/>
                  <a:pt x="0" y="1250917"/>
                  <a:pt x="0" y="1207500"/>
                </a:cubicBezTo>
                <a:lnTo>
                  <a:pt x="0" y="78614"/>
                </a:lnTo>
                <a:cubicBezTo>
                  <a:pt x="0" y="35197"/>
                  <a:pt x="35197" y="0"/>
                  <a:pt x="7861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4"/>
          <p:cNvSpPr/>
          <p:nvPr/>
        </p:nvSpPr>
        <p:spPr>
          <a:xfrm>
            <a:off x="7043894" y="4348367"/>
            <a:ext cx="5327597" cy="4191168"/>
          </a:xfrm>
          <a:custGeom>
            <a:avLst/>
            <a:gdLst/>
            <a:ahLst/>
            <a:cxnLst/>
            <a:rect l="l" t="t" r="r" b="b"/>
            <a:pathLst>
              <a:path w="1541211" h="1286114">
                <a:moveTo>
                  <a:pt x="78614" y="0"/>
                </a:moveTo>
                <a:lnTo>
                  <a:pt x="1462596" y="0"/>
                </a:lnTo>
                <a:cubicBezTo>
                  <a:pt x="1506014" y="0"/>
                  <a:pt x="1541211" y="35197"/>
                  <a:pt x="1541211" y="78614"/>
                </a:cubicBezTo>
                <a:lnTo>
                  <a:pt x="1541211" y="1207500"/>
                </a:lnTo>
                <a:cubicBezTo>
                  <a:pt x="1541211" y="1250917"/>
                  <a:pt x="1506014" y="1286114"/>
                  <a:pt x="1462596" y="1286114"/>
                </a:cubicBezTo>
                <a:lnTo>
                  <a:pt x="78614" y="1286114"/>
                </a:lnTo>
                <a:cubicBezTo>
                  <a:pt x="35197" y="1286114"/>
                  <a:pt x="0" y="1250917"/>
                  <a:pt x="0" y="1207500"/>
                </a:cubicBezTo>
                <a:lnTo>
                  <a:pt x="0" y="78614"/>
                </a:lnTo>
                <a:cubicBezTo>
                  <a:pt x="0" y="35197"/>
                  <a:pt x="35197" y="0"/>
                  <a:pt x="7861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2134" y="3847640"/>
            <a:ext cx="1982872" cy="6294831"/>
          </a:xfrm>
          <a:custGeom>
            <a:avLst/>
            <a:gdLst/>
            <a:ahLst/>
            <a:cxnLst/>
            <a:rect l="l" t="t" r="r" b="b"/>
            <a:pathLst>
              <a:path w="1982872" h="6294831">
                <a:moveTo>
                  <a:pt x="0" y="0"/>
                </a:moveTo>
                <a:lnTo>
                  <a:pt x="1982872" y="0"/>
                </a:lnTo>
                <a:lnTo>
                  <a:pt x="1982872" y="6294830"/>
                </a:lnTo>
                <a:lnTo>
                  <a:pt x="0" y="6294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890012" y="253621"/>
            <a:ext cx="11947811" cy="2758202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914400" y="390562"/>
            <a:ext cx="9391650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ln w="28575">
                  <a:solidFill>
                    <a:schemeClr val="tx1"/>
                  </a:solidFill>
                </a:ln>
                <a:solidFill>
                  <a:srgbClr val="F9EDC7"/>
                </a:solidFill>
                <a:latin typeface="Atma Bold"/>
              </a:rPr>
              <a:t>CÂU 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596886" y="3479533"/>
            <a:ext cx="4221612" cy="2120290"/>
            <a:chOff x="8835018" y="3512411"/>
            <a:chExt cx="3391342" cy="1450977"/>
          </a:xfrm>
        </p:grpSpPr>
        <p:sp>
          <p:nvSpPr>
            <p:cNvPr id="8" name="Freeform 8"/>
            <p:cNvSpPr/>
            <p:nvPr/>
          </p:nvSpPr>
          <p:spPr>
            <a:xfrm>
              <a:off x="8835018" y="3512411"/>
              <a:ext cx="3391342" cy="875583"/>
            </a:xfrm>
            <a:custGeom>
              <a:avLst/>
              <a:gdLst/>
              <a:ahLst/>
              <a:cxnLst/>
              <a:rect l="l" t="t" r="r" b="b"/>
              <a:pathLst>
                <a:path w="3391342" h="875583">
                  <a:moveTo>
                    <a:pt x="0" y="0"/>
                  </a:moveTo>
                  <a:lnTo>
                    <a:pt x="3391342" y="0"/>
                  </a:lnTo>
                  <a:lnTo>
                    <a:pt x="3391342" y="875582"/>
                  </a:lnTo>
                  <a:lnTo>
                    <a:pt x="0" y="875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931759" y="3711186"/>
              <a:ext cx="3271057" cy="1252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4"/>
                </a:lnSpc>
              </a:pP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ngoại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182600" y="3619500"/>
            <a:ext cx="4221612" cy="1340585"/>
            <a:chOff x="13498877" y="3512411"/>
            <a:chExt cx="3391342" cy="917402"/>
          </a:xfrm>
        </p:grpSpPr>
        <p:sp>
          <p:nvSpPr>
            <p:cNvPr id="9" name="Freeform 9"/>
            <p:cNvSpPr/>
            <p:nvPr/>
          </p:nvSpPr>
          <p:spPr>
            <a:xfrm>
              <a:off x="13498877" y="3512411"/>
              <a:ext cx="3391342" cy="875583"/>
            </a:xfrm>
            <a:custGeom>
              <a:avLst/>
              <a:gdLst/>
              <a:ahLst/>
              <a:cxnLst/>
              <a:rect l="l" t="t" r="r" b="b"/>
              <a:pathLst>
                <a:path w="3391342" h="875583">
                  <a:moveTo>
                    <a:pt x="0" y="0"/>
                  </a:moveTo>
                  <a:lnTo>
                    <a:pt x="3391342" y="0"/>
                  </a:lnTo>
                  <a:lnTo>
                    <a:pt x="3391342" y="875582"/>
                  </a:lnTo>
                  <a:lnTo>
                    <a:pt x="0" y="875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619162" y="3793543"/>
              <a:ext cx="3271057" cy="636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4"/>
                </a:lnSpc>
              </a:pP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19608" y="4735791"/>
            <a:ext cx="50518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trề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945006" y="5334856"/>
            <a:ext cx="2533926" cy="4784755"/>
          </a:xfrm>
          <a:custGeom>
            <a:avLst/>
            <a:gdLst/>
            <a:ahLst/>
            <a:cxnLst/>
            <a:rect l="l" t="t" r="r" b="b"/>
            <a:pathLst>
              <a:path w="2533926" h="4784755">
                <a:moveTo>
                  <a:pt x="0" y="0"/>
                </a:moveTo>
                <a:lnTo>
                  <a:pt x="2533926" y="0"/>
                </a:lnTo>
                <a:lnTo>
                  <a:pt x="2533926" y="4784755"/>
                </a:lnTo>
                <a:lnTo>
                  <a:pt x="0" y="4784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761800" y="4960085"/>
            <a:ext cx="33913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08877"/>
            <a:ext cx="18288000" cy="1161899"/>
            <a:chOff x="0" y="0"/>
            <a:chExt cx="4816593" cy="306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6015"/>
            </a:xfrm>
            <a:custGeom>
              <a:avLst/>
              <a:gdLst/>
              <a:ahLst/>
              <a:cxnLst/>
              <a:rect l="l" t="t" r="r" b="b"/>
              <a:pathLst>
                <a:path w="4816592" h="306015">
                  <a:moveTo>
                    <a:pt x="0" y="0"/>
                  </a:moveTo>
                  <a:lnTo>
                    <a:pt x="4816592" y="0"/>
                  </a:lnTo>
                  <a:lnTo>
                    <a:pt x="4816592" y="306015"/>
                  </a:lnTo>
                  <a:lnTo>
                    <a:pt x="0" y="306015"/>
                  </a:lnTo>
                  <a:close/>
                </a:path>
              </a:pathLst>
            </a:custGeom>
            <a:solidFill>
              <a:srgbClr val="804E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02321" y="1290652"/>
            <a:ext cx="11958181" cy="20313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802714" y="130454"/>
            <a:ext cx="939165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804E25"/>
                </a:solidFill>
                <a:latin typeface="Atma Bold"/>
              </a:rPr>
              <a:t>CÂU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910" y="3551908"/>
            <a:ext cx="1257300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6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6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hão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276</Words>
  <Application>Microsoft Office PowerPoint</Application>
  <PresentationFormat>Custom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#9Slide07 HoneyCream</vt:lpstr>
      <vt:lpstr>Cambria</vt:lpstr>
      <vt:lpstr>DaddysGirl</vt:lpstr>
      <vt:lpstr>SVN-Newton</vt:lpstr>
      <vt:lpstr>Arial</vt:lpstr>
      <vt:lpstr>Calibri</vt:lpstr>
      <vt:lpstr>#9Slide07 Dorayaki</vt:lpstr>
      <vt:lpstr>Atma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The Old Gnome's Gift of Friendship Reading Activity English Presentation</dc:title>
  <dc:creator>ADMIN</dc:creator>
  <cp:lastModifiedBy>Quỳnh Chi Phan</cp:lastModifiedBy>
  <cp:revision>28</cp:revision>
  <dcterms:created xsi:type="dcterms:W3CDTF">2006-08-16T00:00:00Z</dcterms:created>
  <dcterms:modified xsi:type="dcterms:W3CDTF">2025-12-12T05:25:19Z</dcterms:modified>
  <dc:identifier>DAFxNkCpUw0</dc:identifier>
</cp:coreProperties>
</file>