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56" r:id="rId3"/>
    <p:sldId id="335" r:id="rId4"/>
    <p:sldId id="343" r:id="rId5"/>
    <p:sldId id="342" r:id="rId6"/>
    <p:sldId id="331" r:id="rId7"/>
    <p:sldId id="337" r:id="rId8"/>
    <p:sldId id="345" r:id="rId9"/>
    <p:sldId id="346" r:id="rId10"/>
    <p:sldId id="347" r:id="rId11"/>
    <p:sldId id="361" r:id="rId12"/>
  </p:sldIdLst>
  <p:sldSz cx="12192000" cy="6858000"/>
  <p:notesSz cx="6858000" cy="9144000"/>
  <p:embeddedFontLst>
    <p:embeddedFont>
      <p:font typeface=".Vn3DH" panose="020B7200000000000000" pitchFamily="34" charset="0"/>
      <p:regular r:id="rId14"/>
    </p:embeddedFont>
    <p:embeddedFont>
      <p:font typeface="Cambria" panose="02040503050406030204" pitchFamily="18" charset="0"/>
      <p:regular r:id="rId15"/>
      <p:bold r:id="rId16"/>
      <p:italic r:id="rId17"/>
      <p:boldItalic r:id="rId18"/>
    </p:embeddedFont>
    <p:embeddedFont>
      <p:font typeface="SVN-Newton" panose="02040603050506020204" pitchFamily="18" charset="0"/>
      <p:regular r:id="rId19"/>
    </p:embeddedFont>
    <p:embeddedFont>
      <p:font typeface="SVN-Ready" panose="02040603050506020204" pitchFamily="18"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5" autoAdjust="0"/>
  </p:normalViewPr>
  <p:slideViewPr>
    <p:cSldViewPr snapToGrid="0">
      <p:cViewPr varScale="1">
        <p:scale>
          <a:sx n="64" d="100"/>
          <a:sy n="64" d="100"/>
        </p:scale>
        <p:origin x="9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12/12/2025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Vn3DH" panose="020B7200000000000000" pitchFamily="34" charset="0"/>
              </a:rPr>
              <a:t>Măng</a:t>
            </a:r>
            <a:r>
              <a:rPr lang="en-US" sz="1100" b="0" dirty="0">
                <a:solidFill>
                  <a:schemeClr val="accent2">
                    <a:lumMod val="50000"/>
                  </a:schemeClr>
                </a:solidFill>
                <a:latin typeface=".Vn3DH" panose="020B7200000000000000" pitchFamily="34"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Vn3DH" panose="020B7200000000000000" pitchFamily="34" charset="0"/>
              </a:rPr>
              <a:t>Măng</a:t>
            </a:r>
            <a:r>
              <a:rPr lang="en-US" sz="990" b="0" dirty="0">
                <a:solidFill>
                  <a:schemeClr val="accent3">
                    <a:lumMod val="60000"/>
                    <a:lumOff val="40000"/>
                  </a:schemeClr>
                </a:solidFill>
                <a:latin typeface=".Vn3DH" panose="020B7200000000000000" pitchFamily="34" charset="0"/>
              </a:rPr>
              <a:t> Non</a:t>
            </a:r>
          </a:p>
        </p:txBody>
      </p:sp>
      <p:pic>
        <p:nvPicPr>
          <p:cNvPr id="14" name="Picture 13">
            <a:extLst>
              <a:ext uri="{FF2B5EF4-FFF2-40B4-BE49-F238E27FC236}">
                <a16:creationId xmlns:a16="http://schemas.microsoft.com/office/drawing/2014/main"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n3DH" panose="020B7200000000000000" pitchFamily="34" charset="0"/>
                <a:ea typeface="思源黑体 CN Bold" panose="020B0800000000000000"/>
                <a:cs typeface="+mn-cs"/>
              </a:endParaRPr>
            </a:p>
          </p:txBody>
        </p:sp>
      </p:grpSp>
      <p:sp>
        <p:nvSpPr>
          <p:cNvPr id="2" name="TextBox 3">
            <a:extLst>
              <a:ext uri="{FF2B5EF4-FFF2-40B4-BE49-F238E27FC236}">
                <a16:creationId xmlns:a16="http://schemas.microsoft.com/office/drawing/2014/main"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Vn3DH" panose="020B7200000000000000" pitchFamily="34" charset="0"/>
              </a:rPr>
              <a:t>Măng</a:t>
            </a:r>
            <a:r>
              <a:rPr lang="en-US" sz="1100" b="0" dirty="0">
                <a:solidFill>
                  <a:schemeClr val="accent2">
                    <a:lumMod val="50000"/>
                  </a:schemeClr>
                </a:solidFill>
                <a:latin typeface=".Vn3DH" panose="020B7200000000000000" pitchFamily="34"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Vn3DH" panose="020B7200000000000000" pitchFamily="34" charset="0"/>
              </a:rPr>
              <a:t>Măng</a:t>
            </a:r>
            <a:r>
              <a:rPr lang="en-US" sz="990" b="0" dirty="0">
                <a:solidFill>
                  <a:schemeClr val="accent3">
                    <a:lumMod val="60000"/>
                    <a:lumOff val="40000"/>
                  </a:schemeClr>
                </a:solidFill>
                <a:latin typeface=".Vn3DH" panose="020B7200000000000000" pitchFamily="34" charset="0"/>
              </a:rPr>
              <a:t> Non</a:t>
            </a:r>
          </a:p>
        </p:txBody>
      </p:sp>
      <p:pic>
        <p:nvPicPr>
          <p:cNvPr id="16" name="Picture 15">
            <a:extLst>
              <a:ext uri="{FF2B5EF4-FFF2-40B4-BE49-F238E27FC236}">
                <a16:creationId xmlns:a16="http://schemas.microsoft.com/office/drawing/2014/main"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Vn3DH" panose="020B7200000000000000" pitchFamily="34" charset="0"/>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Vn3DH" panose="020B7200000000000000"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5" name="页脚占位符 4"/>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711325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Vn3DH" panose="020B7200000000000000" pitchFamily="34" charset="0"/>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6" name="页脚占位符 5"/>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7" name="灯片编号占位符 6"/>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388856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Vn3DH" panose="020B7200000000000000" pitchFamily="34" charset="0"/>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Vn3DH" panose="020B720000000000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Vn3DH" panose="020B7200000000000000"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8" name="页脚占位符 7"/>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9" name="灯片编号占位符 8"/>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7607973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Vn3DH" panose="020B7200000000000000" pitchFamily="34" charset="0"/>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4" name="页脚占位符 3"/>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5" name="灯片编号占位符 4"/>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82736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3" name="页脚占位符 2"/>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4" name="灯片编号占位符 3"/>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80483084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Vn3DH" panose="020B7200000000000000" pitchFamily="34" charset="0"/>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Vn3DH" panose="020B7200000000000000" pitchFamily="34" charset="0"/>
              </a:defRPr>
            </a:lvl1pPr>
            <a:lvl2pPr>
              <a:defRPr sz="2800">
                <a:latin typeface=".Vn3DH" panose="020B7200000000000000" pitchFamily="34" charset="0"/>
              </a:defRPr>
            </a:lvl2pPr>
            <a:lvl3pPr>
              <a:defRPr sz="2400">
                <a:latin typeface=".Vn3DH" panose="020B7200000000000000" pitchFamily="34" charset="0"/>
              </a:defRPr>
            </a:lvl3pPr>
            <a:lvl4pPr>
              <a:defRPr sz="2000">
                <a:latin typeface=".Vn3DH" panose="020B7200000000000000" pitchFamily="34" charset="0"/>
              </a:defRPr>
            </a:lvl4pPr>
            <a:lvl5pPr>
              <a:defRPr sz="2000">
                <a:latin typeface=".Vn3DH" panose="020B7200000000000000" pitchFamily="34" charset="0"/>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Vn3DH" panose="020B720000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6" name="页脚占位符 5"/>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7" name="灯片编号占位符 6"/>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7260991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Vn3DH" panose="020B7200000000000000" pitchFamily="34" charset="0"/>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atin typeface=".Vn3DH" panose="020B7200000000000000"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Vn3DH" panose="020B7200000000000000"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6" name="页脚占位符 5"/>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7" name="灯片编号占位符 6"/>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052664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Vn3DH" panose="020B7200000000000000" pitchFamily="34" charset="0"/>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5" name="页脚占位符 4"/>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241231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Vn3DH" panose="020B7200000000000000" pitchFamily="34" charset="0"/>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Vn3DH" panose="020B7200000000000000" pitchFamily="34" charset="0"/>
              </a:defRPr>
            </a:lvl1pPr>
            <a:lvl2pPr>
              <a:defRPr>
                <a:latin typeface=".Vn3DH" panose="020B7200000000000000" pitchFamily="34" charset="0"/>
              </a:defRPr>
            </a:lvl2pPr>
            <a:lvl3pPr>
              <a:defRPr>
                <a:latin typeface=".Vn3DH" panose="020B7200000000000000" pitchFamily="34" charset="0"/>
              </a:defRPr>
            </a:lvl3pPr>
            <a:lvl4pPr>
              <a:defRPr>
                <a:latin typeface=".Vn3DH" panose="020B7200000000000000" pitchFamily="34" charset="0"/>
              </a:defRPr>
            </a:lvl4pPr>
            <a:lvl5pPr>
              <a:defRPr>
                <a:latin typeface=".Vn3DH" panose="020B7200000000000000"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5" name="页脚占位符 4"/>
          <p:cNvSpPr>
            <a:spLocks noGrp="1"/>
          </p:cNvSpPr>
          <p:nvPr>
            <p:ph type="ftr" sz="quarter" idx="11"/>
          </p:nvPr>
        </p:nvSpPr>
        <p:spPr/>
        <p:txBody>
          <a:bodyPr/>
          <a:lstStyle>
            <a:lvl1pPr>
              <a:defRPr>
                <a:latin typeface=".Vn3DH" panose="020B7200000000000000" pitchFamily="34"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Vn3DH" panose="020B7200000000000000" pitchFamily="34" charset="0"/>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27769196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p:txBody>
          <a:bodyPr/>
          <a:lstStyle/>
          <a:p>
            <a:fld id="{10709DB9-8E6D-45F2-BFB4-81EBE8B0C642}" type="datetimeFigureOut">
              <a:rPr lang="en-US" smtClean="0"/>
              <a:t>12/12/2025</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12/12/2025</a:t>
            </a:fld>
            <a:endParaRPr lang="en-US"/>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n3DH" panose="020B7200000000000000" pitchFamily="34" charset="0"/>
                <a:ea typeface="Tahoma" panose="020B0604030504040204" pitchFamily="34" charset="0"/>
                <a:cs typeface=".Vn3DH" panose="020B7200000000000000" pitchFamily="34" charset="0"/>
              </a:defRPr>
            </a:lvl1pPr>
          </a:lstStyle>
          <a:p>
            <a:fld id="{D997B5FA-0921-464F-AAE1-844C04324D75}" type="datetimeFigureOut">
              <a:rPr lang="zh-CN" altLang="en-US" smtClean="0"/>
              <a:pPr/>
              <a:t>2025/12/12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n3DH" panose="020B7200000000000000" pitchFamily="34" charset="0"/>
                <a:ea typeface="Tahoma" panose="020B0604030504040204" pitchFamily="34" charset="0"/>
                <a:cs typeface=".Vn3DH" panose="020B7200000000000000" pitchFamily="3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n3DH" panose="020B7200000000000000" pitchFamily="34" charset="0"/>
                <a:ea typeface="Tahoma" panose="020B0604030504040204" pitchFamily="34" charset="0"/>
                <a:cs typeface=".Vn3DH" panose="020B7200000000000000" pitchFamily="34" charset="0"/>
              </a:defRPr>
            </a:lvl1pPr>
          </a:lstStyle>
          <a:p>
            <a:fld id="{565CE74E-AB26-4998-AD42-012C4C1AD076}" type="slidenum">
              <a:rPr lang="zh-CN" altLang="en-US" smtClean="0"/>
              <a:pPr/>
              <a:t>‹#›</a:t>
            </a:fld>
            <a:endParaRPr lang="zh-CN" altLang="en-US"/>
          </a:p>
        </p:txBody>
      </p:sp>
      <p:sp>
        <p:nvSpPr>
          <p:cNvPr id="7" name="TextBox 3">
            <a:extLst>
              <a:ext uri="{FF2B5EF4-FFF2-40B4-BE49-F238E27FC236}">
                <a16:creationId xmlns:a16="http://schemas.microsoft.com/office/drawing/2014/main"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Vn3DH" panose="020B7200000000000000" pitchFamily="34" charset="0"/>
              </a:rPr>
              <a:t>Măng</a:t>
            </a:r>
            <a:r>
              <a:rPr lang="en-US" sz="1100" b="0" dirty="0">
                <a:solidFill>
                  <a:schemeClr val="accent2">
                    <a:lumMod val="50000"/>
                  </a:schemeClr>
                </a:solidFill>
                <a:latin typeface=".Vn3DH" panose="020B7200000000000000" pitchFamily="34" charset="0"/>
              </a:rPr>
              <a:t> Non</a:t>
            </a:r>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Vn3DH" panose="020B7200000000000000" pitchFamily="34" charset="0"/>
              </a:rPr>
              <a:t>Măng</a:t>
            </a:r>
            <a:r>
              <a:rPr lang="en-US" sz="990" b="0" dirty="0">
                <a:solidFill>
                  <a:schemeClr val="accent3">
                    <a:lumMod val="60000"/>
                    <a:lumOff val="40000"/>
                  </a:schemeClr>
                </a:solidFill>
                <a:latin typeface=".Vn3DH" panose="020B7200000000000000" pitchFamily="34" charset="0"/>
              </a:rPr>
              <a:t> Non</a:t>
            </a:r>
          </a:p>
        </p:txBody>
      </p:sp>
      <p:pic>
        <p:nvPicPr>
          <p:cNvPr id="15" name="Picture 14">
            <a:extLst>
              <a:ext uri="{FF2B5EF4-FFF2-40B4-BE49-F238E27FC236}">
                <a16:creationId xmlns:a16="http://schemas.microsoft.com/office/drawing/2014/main"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Vn3DH" panose="020B7200000000000000" pitchFamily="34" charset="0"/>
          <a:ea typeface="Tahoma" panose="020B0604030504040204" pitchFamily="34" charset="0"/>
          <a:cs typeface=".Vn3DH" panose="020B720000000000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n3DH" panose="020B7200000000000000" pitchFamily="34" charset="0"/>
          <a:ea typeface="Tahoma" panose="020B0604030504040204" pitchFamily="34" charset="0"/>
          <a:cs typeface=".Vn3DH" panose="020B720000000000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n3DH" panose="020B7200000000000000" pitchFamily="34" charset="0"/>
          <a:ea typeface="Tahoma" panose="020B0604030504040204" pitchFamily="34" charset="0"/>
          <a:cs typeface=".Vn3DH" panose="020B7200000000000000"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n3DH" panose="020B7200000000000000" pitchFamily="34" charset="0"/>
          <a:ea typeface="Tahoma" panose="020B0604030504040204" pitchFamily="34" charset="0"/>
          <a:cs typeface=".Vn3DH" panose="020B7200000000000000"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n3DH" panose="020B7200000000000000" pitchFamily="34" charset="0"/>
          <a:ea typeface="Tahoma" panose="020B0604030504040204" pitchFamily="34" charset="0"/>
          <a:cs typeface=".Vn3DH" panose="020B7200000000000000"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n3DH" panose="020B7200000000000000" pitchFamily="34" charset="0"/>
          <a:ea typeface="Tahoma" panose="020B0604030504040204" pitchFamily="34" charset="0"/>
          <a:cs typeface=".Vn3DH" panose="020B72000000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grpSp>
        <p:nvGrpSpPr>
          <p:cNvPr id="6" name="Group 5">
            <a:extLst>
              <a:ext uri="{FF2B5EF4-FFF2-40B4-BE49-F238E27FC236}">
                <a16:creationId xmlns:a16="http://schemas.microsoft.com/office/drawing/2014/main" id="{2669566A-F030-6753-15AC-AACF89705811}"/>
              </a:ext>
            </a:extLst>
          </p:cNvPr>
          <p:cNvGrpSpPr/>
          <p:nvPr/>
        </p:nvGrpSpPr>
        <p:grpSpPr>
          <a:xfrm>
            <a:off x="1254084" y="1123442"/>
            <a:ext cx="10493828" cy="5104082"/>
            <a:chOff x="1254084" y="1123442"/>
            <a:chExt cx="10493828" cy="5104082"/>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3576782"/>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n3DH" panose="020B7200000000000000" pitchFamily="34" charset="0"/>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37617" y="1149211"/>
              <a:ext cx="9677401" cy="507831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nuôi</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dưỡng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cố</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gắng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phấn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đấu</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tương</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lai</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hơn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452042" y="4145959"/>
            <a:ext cx="2442337" cy="2452701"/>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8"/>
          <a:stretch>
            <a:fillRect/>
          </a:stretch>
        </p:blipFill>
        <p:spPr>
          <a:xfrm>
            <a:off x="4239186" y="451356"/>
            <a:ext cx="4523624" cy="987638"/>
          </a:xfrm>
          <a:prstGeom prst="rect">
            <a:avLst/>
          </a:prstGeom>
        </p:spPr>
      </p:pic>
    </p:spTree>
    <p:extLst>
      <p:ext uri="{BB962C8B-B14F-4D97-AF65-F5344CB8AC3E}">
        <p14:creationId xmlns:p14="http://schemas.microsoft.com/office/powerpoint/2010/main" val="6975001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30350C87-C255-E124-A600-5B8ECD2B59FE}"/>
              </a:ext>
            </a:extLst>
          </p:cNvPr>
          <p:cNvSpPr/>
          <p:nvPr/>
        </p:nvSpPr>
        <p:spPr>
          <a:xfrm>
            <a:off x="1304411" y="1638927"/>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1</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1294166" y="2624200"/>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2</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1304411" y="3680641"/>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3</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Từ</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đầu</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áo</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mư</a:t>
            </a:r>
            <a:r>
              <a:rPr lang="en-US" altLang="zh-CN" sz="3600" i="1" dirty="0">
                <a:solidFill>
                  <a:srgbClr val="117B4A"/>
                </a:solidFill>
                <a:latin typeface="Cambria" panose="02040503050406030204" pitchFamily="18" charset="0"/>
                <a:ea typeface="Tahoma" panose="020B0604030504040204" pitchFamily="34" charset="0"/>
              </a:rPr>
              <a:t>a bay </a:t>
            </a:r>
            <a:r>
              <a:rPr lang="en-US" altLang="zh-CN" sz="3600" i="1" dirty="0" err="1">
                <a:solidFill>
                  <a:srgbClr val="117B4A"/>
                </a:solidFill>
                <a:latin typeface="Cambria" panose="02040503050406030204" pitchFamily="18" charset="0"/>
                <a:ea typeface="Tahoma" panose="020B0604030504040204" pitchFamily="34" charset="0"/>
              </a:rPr>
              <a:t>phấp</a:t>
            </a:r>
            <a:r>
              <a:rPr lang="en-US" altLang="zh-CN" sz="3600" i="1" dirty="0">
                <a:solidFill>
                  <a:srgbClr val="117B4A"/>
                </a:solidFill>
                <a:latin typeface="Cambria" panose="02040503050406030204" pitchFamily="18" charset="0"/>
                <a:ea typeface="Tahoma" panose="020B0604030504040204" pitchFamily="34" charset="0"/>
              </a:rPr>
              <a:t> </a:t>
            </a:r>
            <a:r>
              <a:rPr lang="en-US" altLang="zh-CN" sz="3600" i="1" dirty="0" err="1">
                <a:solidFill>
                  <a:srgbClr val="117B4A"/>
                </a:solidFill>
                <a:latin typeface="Cambria" panose="02040503050406030204" pitchFamily="18" charset="0"/>
                <a:ea typeface="Tahoma" panose="020B0604030504040204" pitchFamily="34" charset="0"/>
              </a:rPr>
              <a:t>phới</a:t>
            </a:r>
            <a:r>
              <a:rPr lang="en-US" altLang="zh-CN" sz="3600" i="1" dirty="0">
                <a:solidFill>
                  <a:srgbClr val="117B4A"/>
                </a:solidFill>
                <a:latin typeface="Cambria" panose="02040503050406030204" pitchFamily="18" charset="0"/>
                <a:ea typeface="Tahoma" panose="020B0604030504040204" pitchFamily="34" charset="0"/>
              </a:rPr>
              <a:t>.</a:t>
            </a:r>
            <a:endParaRPr lang="en-US" i="1" dirty="0">
              <a:solidFill>
                <a:srgbClr val="117B4A"/>
              </a:solidFill>
              <a:latin typeface=".Vn3DH" panose="020B7200000000000000" pitchFamily="34" charset="0"/>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94424" y="2641992"/>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mở</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mắt</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và</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mơ</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thôi</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a:t>
            </a:r>
            <a:endParaRPr lang="en-US" i="1" dirty="0">
              <a:solidFill>
                <a:srgbClr val="117B4A"/>
              </a:solidFill>
              <a:latin typeface=".Vn3DH" panose="020B7200000000000000" pitchFamily="34" charset="0"/>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lang="en-US" altLang="zh-CN" sz="3600" i="1" dirty="0" err="1">
                <a:solidFill>
                  <a:srgbClr val="117B4A"/>
                </a:solidFill>
                <a:latin typeface="Cambria" panose="02040503050406030204" pitchFamily="18" charset="0"/>
                <a:ea typeface="Tahoma" panose="020B0604030504040204" pitchFamily="34" charset="0"/>
              </a:rPr>
              <a:t>ước</a:t>
            </a:r>
            <a:r>
              <a:rPr lang="en-US" altLang="zh-CN" sz="3600" i="1" dirty="0">
                <a:solidFill>
                  <a:srgbClr val="117B4A"/>
                </a:solidFill>
                <a:latin typeface="Cambria" panose="02040503050406030204" pitchFamily="18" charset="0"/>
                <a:ea typeface="Tahoma" panose="020B0604030504040204" pitchFamily="34" charset="0"/>
              </a:rPr>
              <a:t> </a:t>
            </a:r>
            <a:r>
              <a:rPr lang="en-US" altLang="zh-CN" sz="3600" i="1" dirty="0" err="1">
                <a:solidFill>
                  <a:srgbClr val="117B4A"/>
                </a:solidFill>
                <a:latin typeface="Cambria" panose="02040503050406030204" pitchFamily="18" charset="0"/>
                <a:ea typeface="Tahoma" panose="020B0604030504040204" pitchFamily="34" charset="0"/>
              </a:rPr>
              <a:t>mơ</a:t>
            </a:r>
            <a:r>
              <a:rPr lang="en-US" altLang="zh-CN" sz="3600" i="1" dirty="0">
                <a:solidFill>
                  <a:srgbClr val="117B4A"/>
                </a:solidFill>
                <a:latin typeface="Cambria" panose="02040503050406030204" pitchFamily="18" charset="0"/>
                <a:ea typeface="Tahoma" panose="020B0604030504040204" pitchFamily="34" charset="0"/>
              </a:rPr>
              <a:t> </a:t>
            </a:r>
            <a:r>
              <a:rPr lang="en-US" altLang="zh-CN" sz="3600" i="1" dirty="0" err="1">
                <a:solidFill>
                  <a:srgbClr val="117B4A"/>
                </a:solidFill>
                <a:latin typeface="Cambria" panose="02040503050406030204" pitchFamily="18" charset="0"/>
                <a:ea typeface="Tahoma" panose="020B0604030504040204" pitchFamily="34" charset="0"/>
              </a:rPr>
              <a:t>làm</a:t>
            </a:r>
            <a:r>
              <a:rPr lang="en-US" altLang="zh-CN" sz="3600" i="1" dirty="0">
                <a:solidFill>
                  <a:srgbClr val="117B4A"/>
                </a:solidFill>
                <a:latin typeface="Cambria" panose="02040503050406030204" pitchFamily="18" charset="0"/>
                <a:ea typeface="Tahoma" panose="020B0604030504040204" pitchFamily="34" charset="0"/>
              </a:rPr>
              <a:t> </a:t>
            </a:r>
            <a:r>
              <a:rPr lang="en-US" altLang="zh-CN" sz="3600" i="1" dirty="0" err="1">
                <a:solidFill>
                  <a:srgbClr val="117B4A"/>
                </a:solidFill>
                <a:latin typeface="Cambria" panose="02040503050406030204" pitchFamily="18" charset="0"/>
                <a:ea typeface="Tahoma" panose="020B0604030504040204" pitchFamily="34" charset="0"/>
              </a:rPr>
              <a:t>cô</a:t>
            </a:r>
            <a:r>
              <a:rPr lang="en-US" altLang="zh-CN" sz="3600" i="1" dirty="0">
                <a:solidFill>
                  <a:srgbClr val="117B4A"/>
                </a:solidFill>
                <a:latin typeface="Cambria" panose="02040503050406030204" pitchFamily="18" charset="0"/>
                <a:ea typeface="Tahoma" panose="020B0604030504040204" pitchFamily="34" charset="0"/>
              </a:rPr>
              <a:t> </a:t>
            </a:r>
            <a:r>
              <a:rPr lang="en-US" altLang="zh-CN" sz="3600" i="1" dirty="0" err="1">
                <a:solidFill>
                  <a:srgbClr val="117B4A"/>
                </a:solidFill>
                <a:latin typeface="Cambria" panose="02040503050406030204" pitchFamily="18" charset="0"/>
                <a:ea typeface="Tahoma" panose="020B0604030504040204" pitchFamily="34" charset="0"/>
              </a:rPr>
              <a:t>giáo</a:t>
            </a:r>
            <a:r>
              <a:rPr lang="en-US" altLang="zh-CN" sz="3600" i="1" dirty="0">
                <a:solidFill>
                  <a:srgbClr val="117B4A"/>
                </a:solidFill>
                <a:latin typeface="Cambria" panose="02040503050406030204" pitchFamily="18" charset="0"/>
                <a:ea typeface="Tahoma" panose="020B0604030504040204" pitchFamily="34" charset="0"/>
              </a:rPr>
              <a:t>.</a:t>
            </a:r>
            <a:endParaRPr lang="en-US" i="1" dirty="0">
              <a:solidFill>
                <a:srgbClr val="117B4A"/>
              </a:solidFill>
              <a:latin typeface=".Vn3DH" panose="020B7200000000000000" pitchFamily="34" charset="0"/>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4" y="4819730"/>
            <a:ext cx="1972740"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Còn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lại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a:t>
            </a:r>
            <a:endParaRPr lang="en-US" i="1" dirty="0">
              <a:solidFill>
                <a:srgbClr val="117B4A"/>
              </a:solidFill>
              <a:latin typeface=".Vn3DH" panose="020B7200000000000000" pitchFamily="34" charset="0"/>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1364603" y="4737082"/>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4</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2200318" y="326192"/>
            <a:ext cx="7791363" cy="1194920"/>
          </a:xfrm>
          <a:prstGeom prst="rect">
            <a:avLst/>
          </a:prstGeom>
        </p:spPr>
      </p:pic>
    </p:spTree>
    <p:extLst>
      <p:ext uri="{BB962C8B-B14F-4D97-AF65-F5344CB8AC3E}">
        <p14:creationId xmlns:p14="http://schemas.microsoft.com/office/powerpoint/2010/main" val="127860431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2E696-38F0-58E2-C6A4-ECD251498992}"/>
              </a:ext>
            </a:extLst>
          </p:cNvPr>
          <p:cNvSpPr/>
          <p:nvPr/>
        </p:nvSpPr>
        <p:spPr>
          <a:xfrm>
            <a:off x="464630" y="3750748"/>
            <a:ext cx="11014250" cy="226162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Vn3DH" panose="020B7200000000000000" pitchFamily="34" charset="0"/>
            </a:endParaRPr>
          </a:p>
        </p:txBody>
      </p:sp>
      <p:sp>
        <p:nvSpPr>
          <p:cNvPr id="4" name="Rectangle 3">
            <a:extLst>
              <a:ext uri="{FF2B5EF4-FFF2-40B4-BE49-F238E27FC236}">
                <a16:creationId xmlns:a16="http://schemas.microsoft.com/office/drawing/2014/main" id="{30485EDD-12A0-F9F0-3244-0DB26BA532DD}"/>
              </a:ext>
            </a:extLst>
          </p:cNvPr>
          <p:cNvSpPr/>
          <p:nvPr/>
        </p:nvSpPr>
        <p:spPr>
          <a:xfrm>
            <a:off x="464630" y="1276853"/>
            <a:ext cx="11014250" cy="2398814"/>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Vn3DH" panose="020B7200000000000000" pitchFamily="34" charset="0"/>
            </a:endParaRPr>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342210" y="832603"/>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35422" y="3227675"/>
            <a:ext cx="627484" cy="962563"/>
          </a:xfrm>
          <a:prstGeom prst="rect">
            <a:avLst/>
          </a:prstGeom>
        </p:spPr>
      </p:pic>
      <p:pic>
        <p:nvPicPr>
          <p:cNvPr id="8" name="Picture 7">
            <a:extLst>
              <a:ext uri="{FF2B5EF4-FFF2-40B4-BE49-F238E27FC236}">
                <a16:creationId xmlns:a16="http://schemas.microsoft.com/office/drawing/2014/main" id="{EA648C6C-4266-5163-1597-C6BBCA21CD5C}"/>
              </a:ext>
            </a:extLst>
          </p:cNvPr>
          <p:cNvPicPr>
            <a:picLocks noChangeAspect="1"/>
          </p:cNvPicPr>
          <p:nvPr/>
        </p:nvPicPr>
        <p:blipFill>
          <a:blip r:embed="rId4"/>
          <a:stretch>
            <a:fillRect/>
          </a:stretch>
        </p:blipFill>
        <p:spPr>
          <a:xfrm>
            <a:off x="2321504" y="244443"/>
            <a:ext cx="7791363" cy="920576"/>
          </a:xfrm>
          <a:prstGeom prst="rect">
            <a:avLst/>
          </a:prstGeom>
        </p:spPr>
      </p:pic>
    </p:spTree>
    <p:extLst>
      <p:ext uri="{BB962C8B-B14F-4D97-AF65-F5344CB8AC3E}">
        <p14:creationId xmlns:p14="http://schemas.microsoft.com/office/powerpoint/2010/main" val="290791885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FC5A3-95D5-540E-489E-0EF4985196DC}"/>
              </a:ext>
            </a:extLst>
          </p:cNvPr>
          <p:cNvSpPr/>
          <p:nvPr/>
        </p:nvSpPr>
        <p:spPr>
          <a:xfrm>
            <a:off x="574285" y="4260607"/>
            <a:ext cx="10809513" cy="1996455"/>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latin typeface=".Vn3DH" panose="020B7200000000000000" pitchFamily="34" charset="0"/>
            </a:endParaRPr>
          </a:p>
        </p:txBody>
      </p:sp>
      <p:sp>
        <p:nvSpPr>
          <p:cNvPr id="3" name="Rectangle 2">
            <a:extLst>
              <a:ext uri="{FF2B5EF4-FFF2-40B4-BE49-F238E27FC236}">
                <a16:creationId xmlns:a16="http://schemas.microsoft.com/office/drawing/2014/main" id="{E4EA0F1D-92FF-88C6-36EE-291573314544}"/>
              </a:ext>
            </a:extLst>
          </p:cNvPr>
          <p:cNvSpPr/>
          <p:nvPr/>
        </p:nvSpPr>
        <p:spPr>
          <a:xfrm>
            <a:off x="574284" y="395114"/>
            <a:ext cx="10809513" cy="38244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latin typeface=".Vn3DH" panose="020B7200000000000000" pitchFamily="34" charset="0"/>
            </a:endParaRPr>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354108"/>
            <a:ext cx="1080951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5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202063" y="119656"/>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260542" y="3649712"/>
            <a:ext cx="627484" cy="962563"/>
          </a:xfrm>
          <a:prstGeom prst="rect">
            <a:avLst/>
          </a:prstGeom>
        </p:spPr>
      </p:pic>
    </p:spTree>
    <p:extLst>
      <p:ext uri="{BB962C8B-B14F-4D97-AF65-F5344CB8AC3E}">
        <p14:creationId xmlns:p14="http://schemas.microsoft.com/office/powerpoint/2010/main" val="29394826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endParaRPr lang="en-US" i="1" dirty="0">
              <a:solidFill>
                <a:srgbClr val="117B4A"/>
              </a:solidFill>
              <a:latin typeface=".Vn3DH" panose="020B7200000000000000" pitchFamily="34" charset="0"/>
            </a:endParaRPr>
          </a:p>
        </p:txBody>
      </p:sp>
      <p:sp>
        <p:nvSpPr>
          <p:cNvPr id="4" name="Rectangle 3">
            <a:extLst>
              <a:ext uri="{FF2B5EF4-FFF2-40B4-BE49-F238E27FC236}">
                <a16:creationId xmlns:a16="http://schemas.microsoft.com/office/drawing/2014/main"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chiều</a:t>
            </a:r>
            <a:endParaRPr lang="en-US" b="1" i="1" dirty="0">
              <a:solidFill>
                <a:srgbClr val="117B4A"/>
              </a:solidFill>
              <a:latin typeface=".Vn3DH" panose="020B7200000000000000" pitchFamily="34" charset="0"/>
            </a:endParaRPr>
          </a:p>
        </p:txBody>
      </p:sp>
      <p:sp>
        <p:nvSpPr>
          <p:cNvPr id="9" name="TextBox 8">
            <a:extLst>
              <a:ext uri="{FF2B5EF4-FFF2-40B4-BE49-F238E27FC236}">
                <a16:creationId xmlns:a16="http://schemas.microsoft.com/office/drawing/2014/main"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Tahoma" panose="020B0604030504040204" pitchFamily="34" charset="0"/>
                <a:cs typeface="+mn-cs"/>
              </a:rPr>
              <a:t>đồi</a:t>
            </a:r>
            <a:endParaRPr lang="en-US" b="1" i="1" dirty="0">
              <a:solidFill>
                <a:srgbClr val="117B4A"/>
              </a:solidFill>
              <a:latin typeface=".Vn3DH" panose="020B7200000000000000" pitchFamily="34" charset="0"/>
            </a:endParaRPr>
          </a:p>
        </p:txBody>
      </p:sp>
      <p:grpSp>
        <p:nvGrpSpPr>
          <p:cNvPr id="6" name="Group 5">
            <a:extLst>
              <a:ext uri="{FF2B5EF4-FFF2-40B4-BE49-F238E27FC236}">
                <a16:creationId xmlns:a16="http://schemas.microsoft.com/office/drawing/2014/main"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n3DH" panose="020B7200000000000000" pitchFamily="34" charset="0"/>
              </a:endParaRPr>
            </a:p>
          </p:txBody>
        </p:sp>
      </p:grpSp>
    </p:spTree>
    <p:extLst>
      <p:ext uri="{BB962C8B-B14F-4D97-AF65-F5344CB8AC3E}">
        <p14:creationId xmlns:p14="http://schemas.microsoft.com/office/powerpoint/2010/main" val="146211775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E26CC85-D49A-B0AC-DB55-3D301FDB1194}"/>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2:</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736BED0E-B41F-B00F-88D5-3B3676000B27}"/>
              </a:ext>
            </a:extLst>
          </p:cNvPr>
          <p:cNvSpPr txBox="1"/>
          <p:nvPr/>
        </p:nvSpPr>
        <p:spPr>
          <a:xfrm>
            <a:off x="2550800" y="351064"/>
            <a:ext cx="8567773" cy="1200329"/>
          </a:xfrm>
          <a:prstGeom prst="rect">
            <a:avLst/>
          </a:prstGeom>
          <a:noFill/>
        </p:spPr>
        <p:txBody>
          <a:bodyPr wrap="square">
            <a:spAutoFit/>
          </a:bodyPr>
          <a:lstStyle/>
          <a:p>
            <a:pPr algn="ctr"/>
            <a:r>
              <a:rPr kumimoji="0" lang="vi-VN" altLang="zh-CN" sz="36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Các bạn nhỏ cảm nhận như thế nào khi quan sát ngôi làng và bầu trời? </a:t>
            </a:r>
            <a:endParaRPr lang="en-US" i="1" dirty="0">
              <a:solidFill>
                <a:srgbClr val="117B4A"/>
              </a:solidFill>
              <a:latin typeface=".Vn3DH" panose="020B7200000000000000" pitchFamily="34" charset="0"/>
            </a:endParaRPr>
          </a:p>
        </p:txBody>
      </p:sp>
      <p:sp>
        <p:nvSpPr>
          <p:cNvPr id="4" name="TextBox 3">
            <a:extLst>
              <a:ext uri="{FF2B5EF4-FFF2-40B4-BE49-F238E27FC236}">
                <a16:creationId xmlns:a16="http://schemas.microsoft.com/office/drawing/2014/main" id="{BC2226CD-5DEF-6CF5-764C-F820400B6B00}"/>
              </a:ext>
            </a:extLst>
          </p:cNvPr>
          <p:cNvSpPr txBox="1"/>
          <p:nvPr/>
        </p:nvSpPr>
        <p:spPr>
          <a:xfrm>
            <a:off x="676643" y="2421802"/>
            <a:ext cx="5008541" cy="3170099"/>
          </a:xfrm>
          <a:prstGeom prst="rect">
            <a:avLst/>
          </a:prstGeom>
          <a:noFill/>
        </p:spPr>
        <p:txBody>
          <a:bodyPr wrap="square">
            <a:spAutoFit/>
          </a:bodyPr>
          <a:lstStyle/>
          <a:p>
            <a:pPr algn="just"/>
            <a:r>
              <a:rPr kumimoji="0" lang="en-US" altLang="zh-CN" sz="40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a:t>
            </a: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Khi quan sát ngôi làng và bầu trời, các bạn nhỏ cảm nhận khó có bức tranh nào đẹp hơn.</a:t>
            </a:r>
            <a:endParaRPr lang="en-US" sz="2000" b="1" i="1" dirty="0">
              <a:solidFill>
                <a:srgbClr val="117B4A"/>
              </a:solidFill>
              <a:latin typeface=".Vn3DH" panose="020B7200000000000000" pitchFamily="34" charset="0"/>
            </a:endParaRPr>
          </a:p>
        </p:txBody>
      </p:sp>
      <p:pic>
        <p:nvPicPr>
          <p:cNvPr id="6" name="Picture 5">
            <a:extLst>
              <a:ext uri="{FF2B5EF4-FFF2-40B4-BE49-F238E27FC236}">
                <a16:creationId xmlns:a16="http://schemas.microsoft.com/office/drawing/2014/main" id="{C3195ADC-D074-0D6E-9C2B-E2EB72BB9DC9}"/>
              </a:ext>
            </a:extLst>
          </p:cNvPr>
          <p:cNvPicPr>
            <a:picLocks noChangeAspect="1"/>
          </p:cNvPicPr>
          <p:nvPr/>
        </p:nvPicPr>
        <p:blipFill>
          <a:blip r:embed="rId2"/>
          <a:stretch>
            <a:fillRect/>
          </a:stretch>
        </p:blipFill>
        <p:spPr>
          <a:xfrm>
            <a:off x="5992275" y="2421802"/>
            <a:ext cx="5376102" cy="3583172"/>
          </a:xfrm>
          <a:prstGeom prst="rect">
            <a:avLst/>
          </a:prstGeom>
        </p:spPr>
      </p:pic>
    </p:spTree>
    <p:extLst>
      <p:ext uri="{BB962C8B-B14F-4D97-AF65-F5344CB8AC3E}">
        <p14:creationId xmlns:p14="http://schemas.microsoft.com/office/powerpoint/2010/main" val="5915449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0E62A6-CEEC-2F3E-F985-66DE93AB9D72}"/>
              </a:ext>
            </a:extLst>
          </p:cNvPr>
          <p:cNvGrpSpPr/>
          <p:nvPr/>
        </p:nvGrpSpPr>
        <p:grpSpPr>
          <a:xfrm>
            <a:off x="1329338" y="1842865"/>
            <a:ext cx="9789235" cy="3547726"/>
            <a:chOff x="1262296" y="1765005"/>
            <a:chExt cx="9789235" cy="3547726"/>
          </a:xfrm>
        </p:grpSpPr>
        <p:pic>
          <p:nvPicPr>
            <p:cNvPr id="6" name="Picture 5">
              <a:extLst>
                <a:ext uri="{FF2B5EF4-FFF2-40B4-BE49-F238E27FC236}">
                  <a16:creationId xmlns:a16="http://schemas.microsoft.com/office/drawing/2014/main" id="{D7089AE9-3BF0-3EC4-38EB-24894DF78EF7}"/>
                </a:ext>
              </a:extLst>
            </p:cNvPr>
            <p:cNvPicPr>
              <a:picLocks noChangeAspect="1"/>
            </p:cNvPicPr>
            <p:nvPr/>
          </p:nvPicPr>
          <p:blipFill>
            <a:blip r:embed="rId2"/>
            <a:stretch>
              <a:fillRect/>
            </a:stretch>
          </p:blipFill>
          <p:spPr>
            <a:xfrm>
              <a:off x="1262296" y="1775828"/>
              <a:ext cx="9789235" cy="3536903"/>
            </a:xfrm>
            <a:prstGeom prst="rect">
              <a:avLst/>
            </a:prstGeom>
          </p:spPr>
        </p:pic>
        <p:sp>
          <p:nvSpPr>
            <p:cNvPr id="7" name="Rectangle 6">
              <a:extLst>
                <a:ext uri="{FF2B5EF4-FFF2-40B4-BE49-F238E27FC236}">
                  <a16:creationId xmlns:a16="http://schemas.microsoft.com/office/drawing/2014/main" id="{D9FE7E0E-9CC3-98EC-FC1B-87F28CB13605}"/>
                </a:ext>
              </a:extLst>
            </p:cNvPr>
            <p:cNvSpPr/>
            <p:nvPr/>
          </p:nvSpPr>
          <p:spPr>
            <a:xfrm>
              <a:off x="8516679" y="1765005"/>
              <a:ext cx="2424223" cy="15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Vn3DH" panose="020B7200000000000000" pitchFamily="34" charset="0"/>
              </a:endParaRPr>
            </a:p>
          </p:txBody>
        </p:sp>
      </p:grpSp>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latin typeface=".Vn3DH" panose="020B7200000000000000" pitchFamily="34" charset="0"/>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1140469" y="5312731"/>
            <a:ext cx="10441930" cy="1077218"/>
          </a:xfrm>
          <a:prstGeom prst="rect">
            <a:avLst/>
          </a:prstGeom>
          <a:noFill/>
        </p:spPr>
        <p:txBody>
          <a:bodyPr wrap="square">
            <a:spAutoFit/>
          </a:bodyPr>
          <a:lstStyle/>
          <a:p>
            <a:pPr algn="ctr"/>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Các bạn nhỏ mơ ước rất nhiều điều: làm cô giáo, chú bộ đội, y tá, lái xe, phi công, lái tàu vũ trụ, họa sĩ…</a:t>
            </a:r>
          </a:p>
        </p:txBody>
      </p:sp>
    </p:spTree>
    <p:extLst>
      <p:ext uri="{BB962C8B-B14F-4D97-AF65-F5344CB8AC3E}">
        <p14:creationId xmlns:p14="http://schemas.microsoft.com/office/powerpoint/2010/main" val="38853261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FF182-7D86-E11A-92F0-34B79311E771}"/>
              </a:ext>
            </a:extLst>
          </p:cNvPr>
          <p:cNvPicPr>
            <a:picLocks noChangeAspect="1"/>
          </p:cNvPicPr>
          <p:nvPr/>
        </p:nvPicPr>
        <p:blipFill>
          <a:blip r:embed="rId2"/>
          <a:stretch>
            <a:fillRect/>
          </a:stretch>
        </p:blipFill>
        <p:spPr>
          <a:xfrm>
            <a:off x="6621402" y="1654455"/>
            <a:ext cx="4893955" cy="4852481"/>
          </a:xfrm>
          <a:prstGeom prst="rect">
            <a:avLst/>
          </a:prstGeom>
        </p:spPr>
      </p:pic>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Tahoma" panose="020B0604030504040204" pitchFamily="34" charset="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Tahoma" panose="020B0604030504040204" pitchFamily="34" charset="0"/>
              </a:rPr>
              <a:t> 4:</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Nêu cảm nghĩ của em về hình ảnh bạn nhỏ mơ mình và các bạn bám vào những quả bóng ước mơ bay lên trời xanh. </a:t>
            </a:r>
            <a:endParaRPr lang="en-US" sz="1600" i="1" dirty="0">
              <a:solidFill>
                <a:srgbClr val="117B4A"/>
              </a:solidFill>
              <a:latin typeface=".Vn3DH" panose="020B7200000000000000" pitchFamily="34" charset="0"/>
            </a:endParaRPr>
          </a:p>
        </p:txBody>
      </p:sp>
      <p:sp>
        <p:nvSpPr>
          <p:cNvPr id="4" name="TextBox 3">
            <a:extLst>
              <a:ext uri="{FF2B5EF4-FFF2-40B4-BE49-F238E27FC236}">
                <a16:creationId xmlns:a16="http://schemas.microsoft.com/office/drawing/2014/main" id="{CA525D84-B52B-C785-CA38-2678F2C1E0F0}"/>
              </a:ext>
            </a:extLst>
          </p:cNvPr>
          <p:cNvSpPr txBox="1"/>
          <p:nvPr/>
        </p:nvSpPr>
        <p:spPr>
          <a:xfrm>
            <a:off x="676643" y="2175311"/>
            <a:ext cx="5896435" cy="3539430"/>
          </a:xfrm>
          <a:prstGeom prst="rect">
            <a:avLst/>
          </a:prstGeom>
          <a:noFill/>
        </p:spPr>
        <p:txBody>
          <a:bodyPr wrap="square">
            <a:spAutoFit/>
          </a:bodyPr>
          <a:lstStyle/>
          <a:p>
            <a:pPr algn="just"/>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Tahoma" panose="020B0604030504040204" pitchFamily="34" charset="0"/>
                <a:cs typeface="+mn-cs"/>
              </a:rPr>
              <a:t>Em cảm thấy hình ảnh bạn nhỏ mơ mình và các bạn bám vào những quả bóng ước mơ bay lên trời xanh rất đẹp, các bạn rất hồn nhiên, ngây thơ, thỏa sức bay lên, sáng tạo với những niềm ước mơ của mình. </a:t>
            </a:r>
          </a:p>
        </p:txBody>
      </p:sp>
    </p:spTree>
    <p:extLst>
      <p:ext uri="{BB962C8B-B14F-4D97-AF65-F5344CB8AC3E}">
        <p14:creationId xmlns:p14="http://schemas.microsoft.com/office/powerpoint/2010/main" val="369010021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717</Words>
  <Application>Microsoft Office PowerPoint</Application>
  <PresentationFormat>Widescreen</PresentationFormat>
  <Paragraphs>40</Paragraphs>
  <Slides>10</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vt:i4>
      </vt:variant>
    </vt:vector>
  </HeadingPairs>
  <TitlesOfParts>
    <vt:vector size="21" baseType="lpstr">
      <vt:lpstr>Calibri Light</vt:lpstr>
      <vt:lpstr>Cambria</vt:lpstr>
      <vt:lpstr>思源黑体 CN Bold</vt:lpstr>
      <vt:lpstr>Calibri</vt:lpstr>
      <vt:lpstr>Arial</vt:lpstr>
      <vt:lpstr>SVN-Ready</vt:lpstr>
      <vt:lpstr>.Vn3DH</vt:lpstr>
      <vt:lpstr>Times New Roman</vt:lpstr>
      <vt:lpstr>SVN-Newton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Quỳnh Chi Phan</cp:lastModifiedBy>
  <cp:revision>31</cp:revision>
  <dcterms:created xsi:type="dcterms:W3CDTF">2023-07-26T09:27:20Z</dcterms:created>
  <dcterms:modified xsi:type="dcterms:W3CDTF">2025-12-12T05:21:11Z</dcterms:modified>
</cp:coreProperties>
</file>