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306" r:id="rId2"/>
  </p:sldIdLst>
  <p:sldSz cx="12192000" cy="6858000"/>
  <p:notesSz cx="6858000" cy="9144000"/>
  <p:embeddedFontLst>
    <p:embeddedFont>
      <p:font typeface="#9Slide07 Altus" panose="020B0604020202020204" charset="0"/>
      <p:regular r:id="rId4"/>
    </p:embeddedFont>
    <p:embeddedFont>
      <p:font typeface="#9Slide07 HoneyCream" panose="020B0604020202020204" charset="0"/>
      <p:regular r:id="rId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C6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308" autoAdjust="0"/>
  </p:normalViewPr>
  <p:slideViewPr>
    <p:cSldViewPr snapToGrid="0">
      <p:cViewPr varScale="1">
        <p:scale>
          <a:sx n="60" d="100"/>
          <a:sy n="60" d="100"/>
        </p:scale>
        <p:origin x="26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2.fntdata"/><Relationship Id="rId4" Type="http://schemas.openxmlformats.org/officeDocument/2006/relationships/font" Target="fonts/font1.fntdata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2D9FB-CB07-47B8-9AD8-F137A693D2AF}" type="datetimeFigureOut">
              <a:rPr lang="en-US" smtClean="0"/>
              <a:t>21/11/2025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EA5F1-F31B-4410-B409-9A6E23CF0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783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A76C-29DB-4E45-81F7-DE4BC1CB6D42}" type="datetimeFigureOut">
              <a:rPr lang="en-US" smtClean="0"/>
              <a:t>21/11/2025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DE8BD-1858-4CB1-BE58-281344279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049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airplane"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A76C-29DB-4E45-81F7-DE4BC1CB6D42}" type="datetimeFigureOut">
              <a:rPr lang="en-US" smtClean="0"/>
              <a:t>21/11/2025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DE8BD-1858-4CB1-BE58-281344279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6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airplane"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A76C-29DB-4E45-81F7-DE4BC1CB6D42}" type="datetimeFigureOut">
              <a:rPr lang="en-US" smtClean="0"/>
              <a:t>21/11/2025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DE8BD-1858-4CB1-BE58-281344279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142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airplane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A76C-29DB-4E45-81F7-DE4BC1CB6D42}" type="datetimeFigureOut">
              <a:rPr lang="en-US" smtClean="0"/>
              <a:t>21/11/2025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DE8BD-1858-4CB1-BE58-281344279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748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airplane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A76C-29DB-4E45-81F7-DE4BC1CB6D42}" type="datetimeFigureOut">
              <a:rPr lang="en-US" smtClean="0"/>
              <a:t>21/11/2025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DE8BD-1858-4CB1-BE58-281344279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64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airplane"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A76C-29DB-4E45-81F7-DE4BC1CB6D42}" type="datetimeFigureOut">
              <a:rPr lang="en-US" smtClean="0"/>
              <a:t>21/11/2025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DE8BD-1858-4CB1-BE58-281344279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368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airplane"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A76C-29DB-4E45-81F7-DE4BC1CB6D42}" type="datetimeFigureOut">
              <a:rPr lang="en-US" smtClean="0"/>
              <a:t>21/11/2025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DE8BD-1858-4CB1-BE58-281344279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141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airplane"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A76C-29DB-4E45-81F7-DE4BC1CB6D42}" type="datetimeFigureOut">
              <a:rPr lang="en-US" smtClean="0"/>
              <a:t>21/11/2025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DE8BD-1858-4CB1-BE58-281344279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608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airplane"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A76C-29DB-4E45-81F7-DE4BC1CB6D42}" type="datetimeFigureOut">
              <a:rPr lang="en-US" smtClean="0"/>
              <a:t>21/11/2025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DE8BD-1858-4CB1-BE58-281344279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2707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airplane"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A76C-29DB-4E45-81F7-DE4BC1CB6D42}" type="datetimeFigureOut">
              <a:rPr lang="en-US" smtClean="0"/>
              <a:t>21/11/2025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DE8BD-1858-4CB1-BE58-281344279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831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airplane"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A76C-29DB-4E45-81F7-DE4BC1CB6D42}" type="datetimeFigureOut">
              <a:rPr lang="en-US" smtClean="0"/>
              <a:t>21/11/2025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DE8BD-1858-4CB1-BE58-281344279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23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airplane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AA76C-29DB-4E45-81F7-DE4BC1CB6D42}" type="datetimeFigureOut">
              <a:rPr lang="en-US" smtClean="0"/>
              <a:t>21/11/2025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DE8BD-1858-4CB1-BE58-28134427997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Altus" panose="020B0604020202020204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#9Slide07 Altus" panose="020B060402020202020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#9Slide07 Altus" panose="020B0604020202020204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#9Slide07 Altus" panose="020B0604020202020204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#9Slide07 Altus" panose="020B0604020202020204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#9Slide07 Altus" panose="020B0604020202020204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#9Slide07 Altus" panose="020B060402020202020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By Hồng Linh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8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145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airplane"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595428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14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airplane"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Calibri Light</vt:lpstr>
      <vt:lpstr>#9Slide07 Altus</vt:lpstr>
      <vt:lpstr>#9Slide07 HoneyCream</vt:lpstr>
      <vt:lpstr>Arial</vt:lpstr>
      <vt:lpstr>Calibri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Hồng Linh</dc:creator>
  <cp:lastModifiedBy>Quỳnh Chi Phan</cp:lastModifiedBy>
  <cp:revision>37</cp:revision>
  <dcterms:created xsi:type="dcterms:W3CDTF">2022-11-13T08:25:54Z</dcterms:created>
  <dcterms:modified xsi:type="dcterms:W3CDTF">2025-11-21T09:09:37Z</dcterms:modified>
</cp:coreProperties>
</file>