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9" r:id="rId2"/>
    <p:sldId id="263" r:id="rId3"/>
    <p:sldId id="290" r:id="rId4"/>
    <p:sldId id="291" r:id="rId5"/>
    <p:sldId id="292" r:id="rId6"/>
    <p:sldId id="293" r:id="rId7"/>
    <p:sldId id="294" r:id="rId8"/>
    <p:sldId id="29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9862A-630A-4361-B801-84C54D2F1D77}" type="datetimeFigureOut">
              <a:rPr lang="en-US" smtClean="0"/>
              <a:t>8/10/2025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369D3-F4DE-49BB-9B03-A562BEC17986}" type="slidenum">
              <a:rPr lang="en-US" smtClean="0"/>
              <a:t>‹#›</a:t>
            </a:fld>
            <a:endParaRPr lang="en-US"/>
          </a:p>
        </p:txBody>
      </p:sp>
    </p:spTree>
    <p:extLst>
      <p:ext uri="{BB962C8B-B14F-4D97-AF65-F5344CB8AC3E}">
        <p14:creationId xmlns:p14="http://schemas.microsoft.com/office/powerpoint/2010/main" val="76931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6CEB1-830C-440E-A985-8875C82A56D9}" type="slidenum">
              <a:rPr lang="en-US" smtClean="0"/>
              <a:t>1</a:t>
            </a:fld>
            <a:endParaRPr lang="en-US"/>
          </a:p>
        </p:txBody>
      </p:sp>
    </p:spTree>
    <p:extLst>
      <p:ext uri="{BB962C8B-B14F-4D97-AF65-F5344CB8AC3E}">
        <p14:creationId xmlns:p14="http://schemas.microsoft.com/office/powerpoint/2010/main" val="421869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6CEB1-830C-440E-A985-8875C82A56D9}" type="slidenum">
              <a:rPr lang="en-US" smtClean="0"/>
              <a:t>8</a:t>
            </a:fld>
            <a:endParaRPr lang="en-US"/>
          </a:p>
        </p:txBody>
      </p:sp>
    </p:spTree>
    <p:extLst>
      <p:ext uri="{BB962C8B-B14F-4D97-AF65-F5344CB8AC3E}">
        <p14:creationId xmlns:p14="http://schemas.microsoft.com/office/powerpoint/2010/main" val="274129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5CF1-2B50-4EF7-BA4D-4411D569E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693C5-6DD3-4EBF-9383-998989DC5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A9FF14-6EB6-4718-BE8A-08ACC207B4D9}"/>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D89FF164-A02E-474F-A7F7-7214633A9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3E218-E6DF-4F32-A7DC-EF4BEC367CF5}"/>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398227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14E5-A985-4ECE-AA32-F267CB753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84D797-2D76-4A3B-BA12-ADD3D80BC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ACC00-F80C-4410-BCFF-6EA9240BE8EE}"/>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6F1635D2-4D37-426E-ABBF-655391650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897851-499B-4FED-83DF-E441786D161B}"/>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39436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5E6C9-6D3A-4E8F-82D5-779D4A747E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8488F4-336D-4D50-992B-E943A64A3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D7707-83A1-47E6-BBCE-4B51EE4F8FF5}"/>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94E1C9B6-E385-4D7D-8483-E0CD317BB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0D66F-6AD0-471C-9215-B201E3D033BC}"/>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482243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74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4DF0-4B0C-4691-93D0-88889E578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3E3C8-26AA-4324-A1A8-94EE6EDD6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4F2AD-BE49-40A9-982D-F04AB67CE495}"/>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BAC95B37-DBB7-4D18-BCBB-3C92775D1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AE087-448D-4199-9EAC-AC6F2EBE9A8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181431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0CE9-3007-4A99-A520-95F4B8251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A59607-EEB4-465A-A7DF-3D9A3D3BC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70456C-F14C-42FB-A57B-AA2E7E384869}"/>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8DE4822D-60DE-45AF-B32A-DBB673CFA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CB97F-D84D-4D19-90C9-47BDD844896D}"/>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94382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F5DE-B9FB-4717-97ED-209A82FE4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DB3C6-3D39-4DB8-A3B5-34EDED55C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F32D9-CD2D-4E59-867D-37AB0E214A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C447FD-278E-4AB1-B0B9-BE05561776F0}"/>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6" name="Footer Placeholder 5">
            <a:extLst>
              <a:ext uri="{FF2B5EF4-FFF2-40B4-BE49-F238E27FC236}">
                <a16:creationId xmlns:a16="http://schemas.microsoft.com/office/drawing/2014/main" id="{99924F8F-B2D8-4922-BF1B-259F06244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DD08C-5995-43B5-B2E1-648687B453E7}"/>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49412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DB6A-BA0C-4EAC-9B55-A9B776A605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B6428-CA69-4168-B9D0-1BB103508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36D05-8031-4B12-BE00-1BA353126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E6862B-728E-4F6F-9954-F16BEC9FC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9C737-DD65-43E1-AA9C-D16AA7A392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01888A-3DBD-41E0-99F2-444504613D03}"/>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8" name="Footer Placeholder 7">
            <a:extLst>
              <a:ext uri="{FF2B5EF4-FFF2-40B4-BE49-F238E27FC236}">
                <a16:creationId xmlns:a16="http://schemas.microsoft.com/office/drawing/2014/main" id="{54F6E3A1-CF28-4827-82A7-BC7042B7E9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EA0C90-FCB5-4E03-8247-7FF1878E7283}"/>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41435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77E8-14AE-4CDF-9EF2-46A07904B8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D27C8-A31A-449E-8ABA-1989B55225BF}"/>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4" name="Footer Placeholder 3">
            <a:extLst>
              <a:ext uri="{FF2B5EF4-FFF2-40B4-BE49-F238E27FC236}">
                <a16:creationId xmlns:a16="http://schemas.microsoft.com/office/drawing/2014/main" id="{A14CBB0E-1ED8-41F7-BD5C-208CAD5F7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D86FA-2466-4AFB-BA43-7FB3019684D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67238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3C015-8A55-4A92-8FA2-B2038D0B3282}"/>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3" name="Footer Placeholder 2">
            <a:extLst>
              <a:ext uri="{FF2B5EF4-FFF2-40B4-BE49-F238E27FC236}">
                <a16:creationId xmlns:a16="http://schemas.microsoft.com/office/drawing/2014/main" id="{E7B174BF-C1F9-4DB2-8417-FDE23780CB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6D2BB4-63F5-41AA-9835-264AB1C962C0}"/>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12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1CD6D-D33F-4B75-9B3A-57CF447D8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F9F2F5-B3CB-4EBB-A24B-A196C5104A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C5E548-2685-47C9-98CF-7D7F93B4C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36E84-734C-47A3-9B1C-9376C0B4E048}"/>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6" name="Footer Placeholder 5">
            <a:extLst>
              <a:ext uri="{FF2B5EF4-FFF2-40B4-BE49-F238E27FC236}">
                <a16:creationId xmlns:a16="http://schemas.microsoft.com/office/drawing/2014/main" id="{1FAE2E91-D929-44D3-8486-1A9C1E749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9C46B-0915-47F6-B983-58E8F25D7747}"/>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92106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047F-6DEB-4478-B573-2BC1B40EB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D8302A-7FCA-47BA-B222-A8E16C74B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44199F-6BA7-4ACC-9EAA-A8E87CE00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3D284-1AD2-4E93-8DF9-FE4A99FEDA01}"/>
              </a:ext>
            </a:extLst>
          </p:cNvPr>
          <p:cNvSpPr>
            <a:spLocks noGrp="1"/>
          </p:cNvSpPr>
          <p:nvPr>
            <p:ph type="dt" sz="half" idx="10"/>
          </p:nvPr>
        </p:nvSpPr>
        <p:spPr/>
        <p:txBody>
          <a:bodyPr/>
          <a:lstStyle/>
          <a:p>
            <a:fld id="{6D435990-1808-4685-B860-343D0FA03820}" type="datetimeFigureOut">
              <a:rPr lang="en-US" smtClean="0"/>
              <a:t>8/10/2025</a:t>
            </a:fld>
            <a:endParaRPr lang="en-US"/>
          </a:p>
        </p:txBody>
      </p:sp>
      <p:sp>
        <p:nvSpPr>
          <p:cNvPr id="6" name="Footer Placeholder 5">
            <a:extLst>
              <a:ext uri="{FF2B5EF4-FFF2-40B4-BE49-F238E27FC236}">
                <a16:creationId xmlns:a16="http://schemas.microsoft.com/office/drawing/2014/main" id="{3C4D6A72-8293-4DD1-876C-88BA01336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5093-1594-4528-9CB4-284229904C78}"/>
              </a:ext>
            </a:extLst>
          </p:cNvPr>
          <p:cNvSpPr>
            <a:spLocks noGrp="1"/>
          </p:cNvSpPr>
          <p:nvPr>
            <p:ph type="sldNum" sz="quarter" idx="12"/>
          </p:nvPr>
        </p:nvSpPr>
        <p:spPr/>
        <p:txBody>
          <a:bodyPr/>
          <a:lstStyle/>
          <a:p>
            <a:fld id="{2097DC41-7644-4F30-98A0-AF0C31058CA8}" type="slidenum">
              <a:rPr lang="en-US" smtClean="0"/>
              <a:t>‹#›</a:t>
            </a:fld>
            <a:endParaRPr lang="en-US"/>
          </a:p>
        </p:txBody>
      </p:sp>
    </p:spTree>
    <p:extLst>
      <p:ext uri="{BB962C8B-B14F-4D97-AF65-F5344CB8AC3E}">
        <p14:creationId xmlns:p14="http://schemas.microsoft.com/office/powerpoint/2010/main" val="2699054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4C437-386E-48BA-B2CF-495A9D005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A7D20-3B9A-4C41-9B1A-20303B51F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A0242-BC5C-4C45-AAB7-5848E51CA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35990-1808-4685-B860-343D0FA03820}" type="datetimeFigureOut">
              <a:rPr lang="en-US" smtClean="0"/>
              <a:t>8/10/2025</a:t>
            </a:fld>
            <a:endParaRPr lang="en-US"/>
          </a:p>
        </p:txBody>
      </p:sp>
      <p:sp>
        <p:nvSpPr>
          <p:cNvPr id="5" name="Footer Placeholder 4">
            <a:extLst>
              <a:ext uri="{FF2B5EF4-FFF2-40B4-BE49-F238E27FC236}">
                <a16:creationId xmlns:a16="http://schemas.microsoft.com/office/drawing/2014/main" id="{F60828F8-1493-4738-97B4-ED18EA802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AFAB3E-293A-4927-A214-6CE8E9077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7DC41-7644-4F30-98A0-AF0C31058CA8}" type="slidenum">
              <a:rPr lang="en-US" smtClean="0"/>
              <a:t>‹#›</a:t>
            </a:fld>
            <a:endParaRPr lang="en-US"/>
          </a:p>
        </p:txBody>
      </p:sp>
    </p:spTree>
    <p:extLst>
      <p:ext uri="{BB962C8B-B14F-4D97-AF65-F5344CB8AC3E}">
        <p14:creationId xmlns:p14="http://schemas.microsoft.com/office/powerpoint/2010/main" val="378313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72">
            <a:extLst>
              <a:ext uri="{FF2B5EF4-FFF2-40B4-BE49-F238E27FC236}">
                <a16:creationId xmlns:a16="http://schemas.microsoft.com/office/drawing/2014/main" id="{478BFD0A-0312-4F5B-9E07-79B8E02D02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83" b="32666"/>
          <a:stretch/>
        </p:blipFill>
        <p:spPr>
          <a:xfrm>
            <a:off x="7535868" y="4370294"/>
            <a:ext cx="3828853" cy="1989087"/>
          </a:xfrm>
          <a:prstGeom prst="rect">
            <a:avLst/>
          </a:prstGeom>
        </p:spPr>
      </p:pic>
      <p:pic>
        <p:nvPicPr>
          <p:cNvPr id="34" name="图片 38">
            <a:extLst>
              <a:ext uri="{FF2B5EF4-FFF2-40B4-BE49-F238E27FC236}">
                <a16:creationId xmlns:a16="http://schemas.microsoft.com/office/drawing/2014/main" id="{D4DF8848-3FBF-44FA-A5DC-91E1DA973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844"/>
          <a:stretch/>
        </p:blipFill>
        <p:spPr>
          <a:xfrm>
            <a:off x="-94466" y="5208322"/>
            <a:ext cx="3535679" cy="1667263"/>
          </a:xfrm>
          <a:prstGeom prst="rect">
            <a:avLst/>
          </a:prstGeom>
        </p:spPr>
      </p:pic>
      <p:sp>
        <p:nvSpPr>
          <p:cNvPr id="7" name="Freeform 7"/>
          <p:cNvSpPr/>
          <p:nvPr/>
        </p:nvSpPr>
        <p:spPr>
          <a:xfrm>
            <a:off x="5775650" y="-1"/>
            <a:ext cx="6494461" cy="3279853"/>
          </a:xfrm>
          <a:custGeom>
            <a:avLst/>
            <a:gdLst/>
            <a:ahLst/>
            <a:cxnLst/>
            <a:rect l="l" t="t" r="r" b="b"/>
            <a:pathLst>
              <a:path w="16217403" h="8473593">
                <a:moveTo>
                  <a:pt x="0" y="0"/>
                </a:moveTo>
                <a:lnTo>
                  <a:pt x="16217403" y="0"/>
                </a:lnTo>
                <a:lnTo>
                  <a:pt x="16217403" y="8473593"/>
                </a:lnTo>
                <a:lnTo>
                  <a:pt x="0" y="8473593"/>
                </a:lnTo>
                <a:lnTo>
                  <a:pt x="0" y="0"/>
                </a:lnTo>
                <a:close/>
              </a:path>
            </a:pathLst>
          </a:custGeom>
          <a:blipFill>
            <a:blip r:embed="rId5"/>
            <a:srcRect/>
            <a:stretch>
              <a:fillRect l="1" t="-33654" r="-41707" b="1"/>
            </a:stretch>
          </a:blipFill>
        </p:spPr>
        <p:txBody>
          <a:bodyPr/>
          <a:lstStyle/>
          <a:p>
            <a:endParaRPr lang="en-US"/>
          </a:p>
        </p:txBody>
      </p:sp>
      <p:sp>
        <p:nvSpPr>
          <p:cNvPr id="25" name="Freeform 13"/>
          <p:cNvSpPr/>
          <p:nvPr/>
        </p:nvSpPr>
        <p:spPr>
          <a:xfrm>
            <a:off x="5490885" y="42448"/>
            <a:ext cx="2552665" cy="2140702"/>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6">
              <a:extLst>
                <a:ext uri="{BEBA8EAE-BF5A-486C-A8C5-ECC9F3942E4B}">
                  <a14:imgProps xmlns:a14="http://schemas.microsoft.com/office/drawing/2010/main">
                    <a14:imgLayer r:embed="rId7">
                      <a14:imgEffect>
                        <a14:backgroundRemoval t="2396" b="43884" l="0" r="79038">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foregroundMark x1="8591" y1="9584" x2="29210" y2="18411"/>
                          <a14:foregroundMark x1="57388" y1="5927" x2="56357" y2="19924"/>
                          <a14:foregroundMark x1="62199" y1="7062" x2="63230" y2="11349"/>
                          <a14:foregroundMark x1="50172" y1="7062" x2="48110" y2="11854"/>
                          <a14:foregroundMark x1="32302" y1="14880" x2="32646" y2="18663"/>
                          <a14:foregroundMark x1="24055" y1="20807" x2="25773" y2="22825"/>
                          <a14:foregroundMark x1="12371" y1="8953" x2="13746" y2="8701"/>
                          <a14:foregroundMark x1="24742" y1="11223" x2="24742" y2="11223"/>
                          <a14:foregroundMark x1="9966" y1="11854" x2="9966" y2="11854"/>
                        </a14:backgroundRemoval>
                      </a14:imgEffect>
                    </a14:imgLayer>
                  </a14:imgProps>
                </a:ext>
              </a:extLst>
            </a:blip>
            <a:srcRect/>
            <a:stretch>
              <a:fillRect l="-940" t="-3000" r="-12224" b="-333704"/>
            </a:stretch>
          </a:blipFill>
        </p:spPr>
        <p:txBody>
          <a:bodyPr/>
          <a:lstStyle/>
          <a:p>
            <a:endParaRPr lang="en-US"/>
          </a:p>
        </p:txBody>
      </p:sp>
      <p:sp>
        <p:nvSpPr>
          <p:cNvPr id="12" name="Freeform 12"/>
          <p:cNvSpPr/>
          <p:nvPr/>
        </p:nvSpPr>
        <p:spPr>
          <a:xfrm flipH="1">
            <a:off x="-1208885" y="1891404"/>
            <a:ext cx="2829032" cy="5132031"/>
          </a:xfrm>
          <a:custGeom>
            <a:avLst/>
            <a:gdLst/>
            <a:ahLst/>
            <a:cxnLst/>
            <a:rect l="l" t="t" r="r" b="b"/>
            <a:pathLst>
              <a:path w="4243548" h="7698047">
                <a:moveTo>
                  <a:pt x="4243548" y="0"/>
                </a:moveTo>
                <a:lnTo>
                  <a:pt x="0" y="0"/>
                </a:lnTo>
                <a:lnTo>
                  <a:pt x="0" y="7698047"/>
                </a:lnTo>
                <a:lnTo>
                  <a:pt x="4243548" y="7698047"/>
                </a:lnTo>
                <a:lnTo>
                  <a:pt x="4243548" y="0"/>
                </a:lnTo>
                <a:close/>
              </a:path>
            </a:pathLst>
          </a:custGeom>
          <a:blipFill>
            <a:blip r:embed="rId8"/>
            <a:stretch>
              <a:fillRect/>
            </a:stretch>
          </a:blipFill>
        </p:spPr>
        <p:txBody>
          <a:bodyPr/>
          <a:lstStyle/>
          <a:p>
            <a:endParaRPr lang="en-US"/>
          </a:p>
        </p:txBody>
      </p:sp>
      <p:sp>
        <p:nvSpPr>
          <p:cNvPr id="13" name="Freeform 13"/>
          <p:cNvSpPr/>
          <p:nvPr/>
        </p:nvSpPr>
        <p:spPr>
          <a:xfrm>
            <a:off x="7545921" y="1693145"/>
            <a:ext cx="2373651" cy="1987049"/>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9">
              <a:extLst>
                <a:ext uri="{BEBA8EAE-BF5A-486C-A8C5-ECC9F3942E4B}">
                  <a14:imgProps xmlns:a14="http://schemas.microsoft.com/office/drawing/2010/main">
                    <a14:imgLayer r:embed="rId7">
                      <a14:imgEffect>
                        <a14:backgroundRemoval t="71879" b="99748" l="0" r="70447">
                          <a14:foregroundMark x1="24399" y1="91047" x2="27491" y2="96343"/>
                          <a14:foregroundMark x1="5155" y1="92812" x2="5155" y2="92812"/>
                        </a14:backgroundRemoval>
                      </a14:imgEffect>
                    </a14:imgLayer>
                  </a14:imgProps>
                </a:ext>
              </a:extLst>
            </a:blip>
            <a:srcRect/>
            <a:stretch>
              <a:fillRect t="-253099" b="1"/>
            </a:stretch>
          </a:blipFill>
        </p:spPr>
        <p:txBody>
          <a:bodyPr/>
          <a:lstStyle/>
          <a:p>
            <a:endParaRPr lang="en-US"/>
          </a:p>
        </p:txBody>
      </p:sp>
      <p:sp>
        <p:nvSpPr>
          <p:cNvPr id="17" name="Freeform 17"/>
          <p:cNvSpPr/>
          <p:nvPr/>
        </p:nvSpPr>
        <p:spPr>
          <a:xfrm flipH="1">
            <a:off x="9626949" y="3935778"/>
            <a:ext cx="1896371" cy="2760481"/>
          </a:xfrm>
          <a:custGeom>
            <a:avLst/>
            <a:gdLst/>
            <a:ahLst/>
            <a:cxnLst/>
            <a:rect l="l" t="t" r="r" b="b"/>
            <a:pathLst>
              <a:path w="2145336" h="3365234">
                <a:moveTo>
                  <a:pt x="0" y="0"/>
                </a:moveTo>
                <a:lnTo>
                  <a:pt x="2145336" y="0"/>
                </a:lnTo>
                <a:lnTo>
                  <a:pt x="2145336" y="3365234"/>
                </a:lnTo>
                <a:lnTo>
                  <a:pt x="0" y="3365234"/>
                </a:lnTo>
                <a:lnTo>
                  <a:pt x="0" y="0"/>
                </a:lnTo>
                <a:close/>
              </a:path>
            </a:pathLst>
          </a:custGeom>
          <a:blipFill>
            <a:blip r:embed="rId10"/>
            <a:stretch>
              <a:fillRect/>
            </a:stretch>
          </a:blipFill>
        </p:spPr>
        <p:txBody>
          <a:bodyPr/>
          <a:lstStyle/>
          <a:p>
            <a:endParaRPr lang="en-US"/>
          </a:p>
        </p:txBody>
      </p:sp>
      <p:sp>
        <p:nvSpPr>
          <p:cNvPr id="20" name="Freeform 20"/>
          <p:cNvSpPr/>
          <p:nvPr/>
        </p:nvSpPr>
        <p:spPr>
          <a:xfrm rot="20934466">
            <a:off x="10788804" y="1143722"/>
            <a:ext cx="2164105" cy="2078854"/>
          </a:xfrm>
          <a:custGeom>
            <a:avLst/>
            <a:gdLst/>
            <a:ahLst/>
            <a:cxnLst/>
            <a:rect l="l" t="t" r="r" b="b"/>
            <a:pathLst>
              <a:path w="5380136" h="6616098">
                <a:moveTo>
                  <a:pt x="0" y="0"/>
                </a:moveTo>
                <a:lnTo>
                  <a:pt x="5380136" y="0"/>
                </a:lnTo>
                <a:lnTo>
                  <a:pt x="5380136" y="6616099"/>
                </a:lnTo>
                <a:lnTo>
                  <a:pt x="0" y="6616099"/>
                </a:lnTo>
                <a:lnTo>
                  <a:pt x="0" y="0"/>
                </a:lnTo>
                <a:close/>
              </a:path>
            </a:pathLst>
          </a:custGeom>
          <a:blipFill>
            <a:blip r:embed="rId11"/>
            <a:stretch>
              <a:fillRect b="-132339"/>
            </a:stretch>
          </a:blipFill>
        </p:spPr>
        <p:txBody>
          <a:bodyPr/>
          <a:lstStyle/>
          <a:p>
            <a:endParaRPr lang="en-US"/>
          </a:p>
        </p:txBody>
      </p:sp>
      <p:sp>
        <p:nvSpPr>
          <p:cNvPr id="23" name="Freeform 13"/>
          <p:cNvSpPr/>
          <p:nvPr/>
        </p:nvSpPr>
        <p:spPr>
          <a:xfrm>
            <a:off x="8919604" y="2020663"/>
            <a:ext cx="1999937" cy="2363720"/>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12">
              <a:extLst>
                <a:ext uri="{BEBA8EAE-BF5A-486C-A8C5-ECC9F3942E4B}">
                  <a14:imgProps xmlns:a14="http://schemas.microsoft.com/office/drawing/2010/main">
                    <a14:imgLayer r:embed="rId7">
                      <a14:imgEffect>
                        <a14:backgroundRemoval t="51198" b="78815" l="28179" r="82131">
                          <a14:foregroundMark x1="24399" y1="91047" x2="27491" y2="96343"/>
                          <a14:foregroundMark x1="5155" y1="92812" x2="5155" y2="92812"/>
                          <a14:foregroundMark x1="58076" y1="56242" x2="51890" y2="73644"/>
                          <a14:foregroundMark x1="52577" y1="74905" x2="52577" y2="74905"/>
                          <a14:foregroundMark x1="52234" y1="77554" x2="52234" y2="77554"/>
                          <a14:foregroundMark x1="65636" y1="71753" x2="66323" y2="72005"/>
                          <a14:foregroundMark x1="58076" y1="73392" x2="53952" y2="73897"/>
                          <a14:foregroundMark x1="46048" y1="74527" x2="46735" y2="74527"/>
                          <a14:foregroundMark x1="42955" y1="74653" x2="42955" y2="74653"/>
                        </a14:backgroundRemoval>
                      </a14:imgEffect>
                    </a14:imgLayer>
                  </a14:imgProps>
                </a:ext>
              </a:extLst>
            </a:blip>
            <a:srcRect/>
            <a:stretch>
              <a:fillRect l="-36666" t="-168291" r="-32276" b="-68573"/>
            </a:stretch>
          </a:blipFill>
        </p:spPr>
        <p:txBody>
          <a:bodyPr/>
          <a:lstStyle/>
          <a:p>
            <a:endParaRPr lang="en-US"/>
          </a:p>
        </p:txBody>
      </p:sp>
      <p:sp>
        <p:nvSpPr>
          <p:cNvPr id="24" name="Freeform 13"/>
          <p:cNvSpPr/>
          <p:nvPr/>
        </p:nvSpPr>
        <p:spPr>
          <a:xfrm>
            <a:off x="8179661" y="-25551"/>
            <a:ext cx="2909223" cy="2433504"/>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13">
              <a:extLst>
                <a:ext uri="{BEBA8EAE-BF5A-486C-A8C5-ECC9F3942E4B}">
                  <a14:imgProps xmlns:a14="http://schemas.microsoft.com/office/drawing/2010/main">
                    <a14:imgLayer r:embed="rId7">
                      <a14:imgEffect>
                        <a14:backgroundRemoval t="22825" b="44010" l="0" r="79381">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backgroundRemoval>
                      </a14:imgEffect>
                    </a14:imgLayer>
                  </a14:imgProps>
                </a:ext>
              </a:extLst>
            </a:blip>
            <a:srcRect/>
            <a:stretch>
              <a:fillRect l="4991" t="-69072" r="-4991" b="-184026"/>
            </a:stretch>
          </a:blipFill>
        </p:spPr>
        <p:txBody>
          <a:bodyPr/>
          <a:lstStyle/>
          <a:p>
            <a:endParaRPr lang="en-US"/>
          </a:p>
        </p:txBody>
      </p:sp>
      <p:sp>
        <p:nvSpPr>
          <p:cNvPr id="30" name="Freeform 16"/>
          <p:cNvSpPr/>
          <p:nvPr/>
        </p:nvSpPr>
        <p:spPr>
          <a:xfrm rot="20699155">
            <a:off x="260481" y="5129797"/>
            <a:ext cx="3159224" cy="1817172"/>
          </a:xfrm>
          <a:custGeom>
            <a:avLst/>
            <a:gdLst/>
            <a:ahLst/>
            <a:cxnLst/>
            <a:rect l="l" t="t" r="r" b="b"/>
            <a:pathLst>
              <a:path w="9568099" h="5322255">
                <a:moveTo>
                  <a:pt x="0" y="0"/>
                </a:moveTo>
                <a:lnTo>
                  <a:pt x="9568099" y="0"/>
                </a:lnTo>
                <a:lnTo>
                  <a:pt x="9568099" y="5322255"/>
                </a:lnTo>
                <a:lnTo>
                  <a:pt x="0" y="5322255"/>
                </a:lnTo>
                <a:lnTo>
                  <a:pt x="0" y="0"/>
                </a:lnTo>
                <a:close/>
              </a:path>
            </a:pathLst>
          </a:custGeom>
          <a:blipFill>
            <a:blip r:embed="rId14"/>
            <a:stretch>
              <a:fillRect/>
            </a:stretch>
          </a:blipFill>
        </p:spPr>
        <p:txBody>
          <a:bodyPr/>
          <a:lstStyle/>
          <a:p>
            <a:endParaRPr lang="en-US"/>
          </a:p>
        </p:txBody>
      </p:sp>
      <p:pic>
        <p:nvPicPr>
          <p:cNvPr id="36" name="图片 35">
            <a:extLst>
              <a:ext uri="{FF2B5EF4-FFF2-40B4-BE49-F238E27FC236}">
                <a16:creationId xmlns:a16="http://schemas.microsoft.com/office/drawing/2014/main" id="{1C5D7643-AA5C-4E70-A378-D6EFD9D2F7B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20600" y="4409933"/>
            <a:ext cx="1968184" cy="2496782"/>
          </a:xfrm>
          <a:prstGeom prst="rect">
            <a:avLst/>
          </a:prstGeom>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09043" y="-33720"/>
            <a:ext cx="1503173" cy="1503173"/>
          </a:xfrm>
          <a:prstGeom prst="rect">
            <a:avLst/>
          </a:prstGeom>
        </p:spPr>
      </p:pic>
      <p:pic>
        <p:nvPicPr>
          <p:cNvPr id="5" name="Picture 4"/>
          <p:cNvPicPr>
            <a:picLocks noChangeAspect="1"/>
          </p:cNvPicPr>
          <p:nvPr/>
        </p:nvPicPr>
        <p:blipFill>
          <a:blip r:embed="rId17"/>
          <a:stretch>
            <a:fillRect/>
          </a:stretch>
        </p:blipFill>
        <p:spPr>
          <a:xfrm>
            <a:off x="-1891817" y="14944"/>
            <a:ext cx="10985944" cy="6828112"/>
          </a:xfrm>
          <a:prstGeom prst="rect">
            <a:avLst/>
          </a:prstGeom>
        </p:spPr>
      </p:pic>
    </p:spTree>
    <p:extLst>
      <p:ext uri="{BB962C8B-B14F-4D97-AF65-F5344CB8AC3E}">
        <p14:creationId xmlns:p14="http://schemas.microsoft.com/office/powerpoint/2010/main" val="29298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6400" y="191462"/>
            <a:ext cx="11480800" cy="6299200"/>
            <a:chOff x="609600" y="287193"/>
            <a:chExt cx="17221200" cy="9448800"/>
          </a:xfrm>
        </p:grpSpPr>
        <p:sp>
          <p:nvSpPr>
            <p:cNvPr id="2" name="Rounded Rectangle 1"/>
            <p:cNvSpPr/>
            <p:nvPr/>
          </p:nvSpPr>
          <p:spPr>
            <a:xfrm>
              <a:off x="609600" y="287193"/>
              <a:ext cx="17221200" cy="9448800"/>
            </a:xfrm>
            <a:prstGeom prst="roundRect">
              <a:avLst>
                <a:gd name="adj" fmla="val 6403"/>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Rectangle 5"/>
            <p:cNvSpPr/>
            <p:nvPr/>
          </p:nvSpPr>
          <p:spPr>
            <a:xfrm>
              <a:off x="838200" y="287193"/>
              <a:ext cx="16611600" cy="9189152"/>
            </a:xfrm>
            <a:prstGeom prst="rect">
              <a:avLst/>
            </a:prstGeom>
          </p:spPr>
          <p:txBody>
            <a:bodyPr wrap="square">
              <a:spAutoFit/>
            </a:bodyPr>
            <a:lstStyle/>
            <a:p>
              <a:pPr algn="ctr"/>
              <a:r>
                <a:rPr lang="vi-VN" sz="1867" b="1" dirty="0">
                  <a:solidFill>
                    <a:srgbClr val="C00000"/>
                  </a:solidFill>
                  <a:latin typeface="OpenSansBold"/>
                </a:rPr>
                <a:t>NHỮNG BỨC CHÂN DUNG</a:t>
              </a:r>
              <a:endParaRPr lang="vi-VN" sz="1867" dirty="0">
                <a:solidFill>
                  <a:srgbClr val="C00000"/>
                </a:solidFill>
                <a:latin typeface="OpenSans"/>
              </a:endParaRPr>
            </a:p>
            <a:p>
              <a:pPr algn="just"/>
              <a:r>
                <a:rPr lang="en-US" sz="1867" dirty="0">
                  <a:solidFill>
                    <a:srgbClr val="000000"/>
                  </a:solidFill>
                  <a:latin typeface="OpenSans"/>
                </a:rPr>
                <a:t>      </a:t>
              </a:r>
              <a:r>
                <a:rPr lang="vi-VN" sz="1867"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1867" dirty="0">
                  <a:solidFill>
                    <a:srgbClr val="000000"/>
                  </a:solidFill>
                  <a:latin typeface="OpenSans"/>
                </a:rPr>
                <a:t>      </a:t>
              </a:r>
              <a:r>
                <a:rPr lang="vi-VN" sz="1867" dirty="0">
                  <a:solidFill>
                    <a:srgbClr val="000000"/>
                  </a:solidFill>
                  <a:latin typeface="OpenSans"/>
                </a:rPr>
                <a:t>Hoa Nhỏ cũng đến gặp Màu Nước đề nghị cậu vẽ chân dung cho mình. Khi Màu Nước chuẩn bị vẽ, cô bé nói:</a:t>
              </a:r>
            </a:p>
            <a:p>
              <a:pPr algn="just"/>
              <a:r>
                <a:rPr lang="en-US" sz="1867" dirty="0">
                  <a:solidFill>
                    <a:srgbClr val="000000"/>
                  </a:solidFill>
                  <a:latin typeface="OpenSans"/>
                </a:rPr>
                <a:t>      </a:t>
              </a:r>
              <a:r>
                <a:rPr lang="vi-VN" sz="1867" dirty="0">
                  <a:solidFill>
                    <a:srgbClr val="000000"/>
                  </a:solidFill>
                  <a:latin typeface="OpenSans"/>
                </a:rPr>
                <a:t>- Bạn nhớ vẽ mắt tôi to hơn nhé!</a:t>
              </a:r>
            </a:p>
            <a:p>
              <a:pPr algn="just"/>
              <a:r>
                <a:rPr lang="en-US" sz="1867" dirty="0">
                  <a:solidFill>
                    <a:srgbClr val="000000"/>
                  </a:solidFill>
                  <a:latin typeface="OpenSans"/>
                </a:rPr>
                <a:t>      </a:t>
              </a:r>
              <a:r>
                <a:rPr lang="vi-VN" sz="1867" dirty="0">
                  <a:solidFill>
                    <a:srgbClr val="000000"/>
                  </a:solidFill>
                  <a:latin typeface="OpenSans"/>
                </a:rPr>
                <a:t>- Mắt bạn đã to lắm rồi.</a:t>
              </a:r>
            </a:p>
            <a:p>
              <a:pPr algn="just"/>
              <a:r>
                <a:rPr lang="en-US" sz="1867" dirty="0">
                  <a:solidFill>
                    <a:srgbClr val="000000"/>
                  </a:solidFill>
                  <a:latin typeface="OpenSans"/>
                </a:rPr>
                <a:t>      </a:t>
              </a:r>
              <a:r>
                <a:rPr lang="vi-VN" sz="1867" dirty="0">
                  <a:solidFill>
                    <a:srgbClr val="000000"/>
                  </a:solidFill>
                  <a:latin typeface="OpenSans"/>
                </a:rPr>
                <a:t>- Chỉ chút xíu nữa thôi mà! Tôi muốn mắt to hơn, lông mi dài hơn và miệng nhỏ hơn.</a:t>
              </a:r>
            </a:p>
            <a:p>
              <a:pPr algn="just"/>
              <a:r>
                <a:rPr lang="en-US" sz="1867" dirty="0">
                  <a:solidFill>
                    <a:srgbClr val="000000"/>
                  </a:solidFill>
                  <a:latin typeface="OpenSans"/>
                </a:rPr>
                <a:t>      </a:t>
              </a:r>
              <a:r>
                <a:rPr lang="vi-VN" sz="1867" dirty="0">
                  <a:solidFill>
                    <a:srgbClr val="000000"/>
                  </a:solidFill>
                  <a:latin typeface="OpenSans"/>
                </a:rPr>
                <a:t>Hoa Nhỏ thuyết phục tới khi Màu Nước đồng ý:</a:t>
              </a:r>
            </a:p>
            <a:p>
              <a:pPr algn="just"/>
              <a:r>
                <a:rPr lang="en-US" sz="1867" dirty="0">
                  <a:solidFill>
                    <a:srgbClr val="000000"/>
                  </a:solidFill>
                  <a:latin typeface="OpenSans"/>
                </a:rPr>
                <a:t>      </a:t>
              </a:r>
              <a:r>
                <a:rPr lang="vi-VN" sz="1867" dirty="0">
                  <a:solidFill>
                    <a:srgbClr val="000000"/>
                  </a:solidFill>
                  <a:latin typeface="OpenSans"/>
                </a:rPr>
                <a:t>- Thôi được.</a:t>
              </a:r>
            </a:p>
            <a:p>
              <a:pPr algn="just"/>
              <a:r>
                <a:rPr lang="en-US" sz="1867" dirty="0">
                  <a:solidFill>
                    <a:srgbClr val="000000"/>
                  </a:solidFill>
                  <a:latin typeface="OpenSans"/>
                </a:rPr>
                <a:t>      </a:t>
              </a:r>
              <a:r>
                <a:rPr lang="vi-VN" sz="1867" dirty="0">
                  <a:solidFill>
                    <a:srgbClr val="000000"/>
                  </a:solidFill>
                  <a:latin typeface="OpenSans"/>
                </a:rPr>
                <a:t>Màu Nước bắt đầu vẽ. Hoa Nhỏ liên tục đứng dậy xem và nài nỉ:</a:t>
              </a:r>
            </a:p>
            <a:p>
              <a:pPr algn="just"/>
              <a:r>
                <a:rPr lang="en-US" sz="1867" dirty="0">
                  <a:solidFill>
                    <a:srgbClr val="000000"/>
                  </a:solidFill>
                  <a:latin typeface="OpenSans"/>
                </a:rPr>
                <a:t>      </a:t>
              </a:r>
              <a:r>
                <a:rPr lang="vi-VN" sz="1867" dirty="0">
                  <a:solidFill>
                    <a:srgbClr val="000000"/>
                  </a:solidFill>
                  <a:latin typeface="OpenSans"/>
                </a:rPr>
                <a:t>- Bạn vẽ mắt tôi to thêm nữa! Kéo dài lông mi ra...</a:t>
              </a:r>
            </a:p>
            <a:p>
              <a:pPr algn="just"/>
              <a:r>
                <a:rPr lang="en-US" sz="1867" dirty="0">
                  <a:solidFill>
                    <a:srgbClr val="000000"/>
                  </a:solidFill>
                  <a:latin typeface="OpenSans"/>
                </a:rPr>
                <a:t>      </a:t>
              </a:r>
              <a:r>
                <a:rPr lang="vi-VN" sz="1867" dirty="0">
                  <a:solidFill>
                    <a:srgbClr val="000000"/>
                  </a:solidFill>
                  <a:latin typeface="OpenSans"/>
                </a:rPr>
                <a:t>Cuối cùng, Hoa Nhỏ trong tranh có cặp mắt rất to, lông mi rất dài và cái miệng rất nhỏ. Bức chân dung chỉ hao hao giống cô bé thôi nhưng Hoa Nhỏ rất thích.</a:t>
              </a:r>
            </a:p>
            <a:p>
              <a:pPr algn="just"/>
              <a:r>
                <a:rPr lang="en-US" sz="1867" dirty="0">
                  <a:solidFill>
                    <a:srgbClr val="000000"/>
                  </a:solidFill>
                  <a:latin typeface="OpenSans"/>
                </a:rPr>
                <a:t>      </a:t>
              </a:r>
              <a:r>
                <a:rPr lang="vi-VN" sz="1867" dirty="0">
                  <a:solidFill>
                    <a:srgbClr val="000000"/>
                  </a:solidFill>
                  <a:latin typeface="OpenSans"/>
                </a:rPr>
                <a:t>Từ hôm đó, Màu Nước vô cùng bận rộn vì các cô bé đến đặt vẽ tranh. Ai cũng muốn được về mắt thật to, lông mi thật dài và miệng thật nhỏ. Màu Nước đã giải thích với các cô bé rằng mỗi người có thể đẹp một cách khác nhau, không phải cứ mắt to, miệng nhỏ... mới là đẹp, nhưng các cô bé vẫn đòi cậu phải vẽ theo ý mình.</a:t>
              </a:r>
            </a:p>
            <a:p>
              <a:pPr algn="just"/>
              <a:r>
                <a:rPr lang="en-US" sz="1867" dirty="0">
                  <a:solidFill>
                    <a:srgbClr val="000000"/>
                  </a:solidFill>
                  <a:latin typeface="OpenSans"/>
                </a:rPr>
                <a:t>      </a:t>
              </a:r>
              <a:r>
                <a:rPr lang="vi-VN" sz="1867" dirty="0">
                  <a:solidFill>
                    <a:srgbClr val="000000"/>
                  </a:solidFill>
                  <a:latin typeface="OpenSans"/>
                </a:rPr>
                <a:t>Thế là ngoài hai bức chân dung của Bông Tuyết và Mắt Xanh, tất cả các bức tranh còn lại đều na ná nhau. Lúc đầu, cô bé nào cũng vui. Nhưng khi xếp các bức tranh cạnh nhau, thấy thật khó để nhận ra đâu là chân dung của mình, các cô bé mới hiểu rằng Màu Nước nói đúng. Vẻ đẹp của các cô bé rất khác nhau, và bức chân dung đẹp phải là bức chân dung thể hiện được v</a:t>
              </a:r>
              <a:r>
                <a:rPr lang="en-US" sz="1867" dirty="0">
                  <a:solidFill>
                    <a:srgbClr val="000000"/>
                  </a:solidFill>
                  <a:latin typeface="OpenSans"/>
                </a:rPr>
                <a:t>ẻ</a:t>
              </a:r>
              <a:r>
                <a:rPr lang="vi-VN" sz="1867" dirty="0">
                  <a:solidFill>
                    <a:srgbClr val="000000"/>
                  </a:solidFill>
                  <a:latin typeface="OpenSans"/>
                </a:rPr>
                <a:t> riêng đó.  </a:t>
              </a:r>
            </a:p>
            <a:p>
              <a:pPr algn="r"/>
              <a:r>
                <a:rPr lang="vi-VN" sz="1867" dirty="0">
                  <a:solidFill>
                    <a:srgbClr val="000000"/>
                  </a:solidFill>
                  <a:latin typeface="OpenSans"/>
                </a:rPr>
                <a:t>(Theo Ni-cô-lai Nô-xốp)</a:t>
              </a:r>
            </a:p>
          </p:txBody>
        </p:sp>
      </p:grpSp>
    </p:spTree>
    <p:extLst>
      <p:ext uri="{BB962C8B-B14F-4D97-AF65-F5344CB8AC3E}">
        <p14:creationId xmlns:p14="http://schemas.microsoft.com/office/powerpoint/2010/main" val="28624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1</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4004351" y="337375"/>
            <a:ext cx="7366000" cy="1077218"/>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200" dirty="0" err="1">
                <a:solidFill>
                  <a:schemeClr val="tx1"/>
                </a:solidFill>
                <a:latin typeface="Cambria" panose="02040503050406030204" pitchFamily="18" charset="0"/>
                <a:ea typeface="Cambria" panose="02040503050406030204" pitchFamily="18" charset="0"/>
              </a:rPr>
              <a:t>Tìm</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câu</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văn</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nêu</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nhận</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xét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về</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hai</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bức</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của</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Bông</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Tuyết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và</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Mắt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Xanh</a:t>
            </a:r>
            <a:r>
              <a:rPr lang="en-US" altLang="zh-CN" sz="3200" dirty="0">
                <a:solidFill>
                  <a:schemeClr val="tx1"/>
                </a:solidFill>
                <a:latin typeface="Cambria" panose="02040503050406030204" pitchFamily="18" charset="0"/>
                <a:ea typeface="Cambria" panose="02040503050406030204" pitchFamily="18" charset="0"/>
              </a:rPr>
              <a:t>.</a:t>
            </a:r>
            <a:endParaRPr lang="zh-CN" altLang="en-US" sz="32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372771" y="951411"/>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9" name="Rounded Rectangle 8"/>
          <p:cNvSpPr/>
          <p:nvPr/>
        </p:nvSpPr>
        <p:spPr>
          <a:xfrm>
            <a:off x="1320800" y="1644752"/>
            <a:ext cx="10160000" cy="4445022"/>
          </a:xfrm>
          <a:prstGeom prst="roundRect">
            <a:avLst>
              <a:gd name="adj" fmla="val 82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OpenSans"/>
              </a:rPr>
              <a:t> </a:t>
            </a:r>
            <a:r>
              <a:rPr lang="vi-VN" sz="2400" dirty="0">
                <a:solidFill>
                  <a:srgbClr val="000000"/>
                </a:solidFill>
                <a:latin typeface="OpenSans"/>
              </a:rPr>
              <a:t>Màu Nước vẽ chân dung Bông Tuyết và Mắt Xanh. Hai bức chân dung thực sự là hai tác phẩm nghệ thuật, bởi người trong tranh được vẽ rất đẹp và rất giống người thật.</a:t>
            </a:r>
          </a:p>
          <a:p>
            <a:pPr algn="just"/>
            <a:r>
              <a:rPr lang="en-US" sz="2400" dirty="0">
                <a:solidFill>
                  <a:srgbClr val="000000"/>
                </a:solidFill>
                <a:latin typeface="OpenSans"/>
              </a:rPr>
              <a:t>      </a:t>
            </a:r>
            <a:r>
              <a:rPr lang="vi-VN" sz="2400" dirty="0">
                <a:solidFill>
                  <a:srgbClr val="000000"/>
                </a:solidFill>
                <a:latin typeface="OpenSans"/>
              </a:rPr>
              <a:t>Hoa Nhỏ cũng đến gặp Màu Nước đề nghị cậu vẽ chân dung cho mình. Khi Màu Nước chuẩn bị vẽ, cô bé nói:</a:t>
            </a:r>
          </a:p>
          <a:p>
            <a:pPr algn="just"/>
            <a:r>
              <a:rPr lang="en-US" sz="2400" dirty="0">
                <a:solidFill>
                  <a:srgbClr val="000000"/>
                </a:solidFill>
                <a:latin typeface="OpenSans"/>
              </a:rPr>
              <a:t>      </a:t>
            </a:r>
            <a:r>
              <a:rPr lang="vi-VN" sz="2400" dirty="0">
                <a:solidFill>
                  <a:srgbClr val="000000"/>
                </a:solidFill>
                <a:latin typeface="OpenSans"/>
              </a:rPr>
              <a:t>- Bạn nhớ vẽ mắt tôi to hơn nhé!</a:t>
            </a:r>
          </a:p>
          <a:p>
            <a:pPr algn="just"/>
            <a:r>
              <a:rPr lang="en-US" sz="2400" dirty="0">
                <a:solidFill>
                  <a:srgbClr val="000000"/>
                </a:solidFill>
                <a:latin typeface="OpenSans"/>
              </a:rPr>
              <a:t>      </a:t>
            </a:r>
            <a:r>
              <a:rPr lang="vi-VN" sz="2400" dirty="0">
                <a:solidFill>
                  <a:srgbClr val="000000"/>
                </a:solidFill>
                <a:latin typeface="OpenSans"/>
              </a:rPr>
              <a:t>- Mắt bạn đã to lắm rồi.</a:t>
            </a:r>
          </a:p>
          <a:p>
            <a:pPr algn="just"/>
            <a:r>
              <a:rPr lang="en-US" sz="2400" dirty="0">
                <a:solidFill>
                  <a:srgbClr val="000000"/>
                </a:solidFill>
                <a:latin typeface="OpenSans"/>
              </a:rPr>
              <a:t>      </a:t>
            </a:r>
            <a:r>
              <a:rPr lang="vi-VN" sz="2400" dirty="0">
                <a:solidFill>
                  <a:srgbClr val="000000"/>
                </a:solidFill>
                <a:latin typeface="OpenSans"/>
              </a:rPr>
              <a:t>- Chỉ chút xíu nữa thôi mà! Tôi muốn mắt to hơn, lông mi dài hơn và miệng nhỏ hơn.</a:t>
            </a:r>
          </a:p>
          <a:p>
            <a:pPr algn="just"/>
            <a:r>
              <a:rPr lang="en-US" sz="2400" dirty="0">
                <a:solidFill>
                  <a:srgbClr val="000000"/>
                </a:solidFill>
                <a:latin typeface="OpenSans"/>
              </a:rPr>
              <a:t>      </a:t>
            </a:r>
            <a:r>
              <a:rPr lang="vi-VN" sz="2400" dirty="0">
                <a:solidFill>
                  <a:srgbClr val="000000"/>
                </a:solidFill>
                <a:latin typeface="OpenSans"/>
              </a:rPr>
              <a:t>Hoa Nhỏ thuyết phục tới khi Màu Nước đồng ý:</a:t>
            </a:r>
          </a:p>
          <a:p>
            <a:pPr algn="just"/>
            <a:r>
              <a:rPr lang="en-US" sz="2400" dirty="0">
                <a:solidFill>
                  <a:srgbClr val="000000"/>
                </a:solidFill>
                <a:latin typeface="OpenSans"/>
              </a:rPr>
              <a:t>      </a:t>
            </a:r>
            <a:r>
              <a:rPr lang="vi-VN" sz="2400" dirty="0">
                <a:solidFill>
                  <a:srgbClr val="000000"/>
                </a:solidFill>
                <a:latin typeface="OpenSans"/>
              </a:rPr>
              <a:t>- Thôi được.</a:t>
            </a:r>
            <a:endParaRPr lang="en-US" sz="2400" dirty="0"/>
          </a:p>
        </p:txBody>
      </p:sp>
      <p:sp>
        <p:nvSpPr>
          <p:cNvPr id="8" name="Rectangle 7"/>
          <p:cNvSpPr/>
          <p:nvPr/>
        </p:nvSpPr>
        <p:spPr>
          <a:xfrm>
            <a:off x="8686801" y="1803400"/>
            <a:ext cx="2683551" cy="406400"/>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Rectangle 11"/>
          <p:cNvSpPr/>
          <p:nvPr/>
        </p:nvSpPr>
        <p:spPr>
          <a:xfrm>
            <a:off x="1431249" y="2209800"/>
            <a:ext cx="9939103" cy="424204"/>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Rectangle 12"/>
          <p:cNvSpPr/>
          <p:nvPr/>
        </p:nvSpPr>
        <p:spPr>
          <a:xfrm>
            <a:off x="1440097" y="2640033"/>
            <a:ext cx="3944703" cy="382567"/>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p:cNvPicPr>
            <a:picLocks noChangeAspect="1"/>
          </p:cNvPicPr>
          <p:nvPr/>
        </p:nvPicPr>
        <p:blipFill>
          <a:blip r:embed="rId3"/>
          <a:stretch>
            <a:fillRect/>
          </a:stretch>
        </p:blipFill>
        <p:spPr>
          <a:xfrm>
            <a:off x="5307291" y="6113529"/>
            <a:ext cx="6759018" cy="857578"/>
          </a:xfrm>
          <a:prstGeom prst="rect">
            <a:avLst/>
          </a:prstGeom>
        </p:spPr>
      </p:pic>
    </p:spTree>
    <p:extLst>
      <p:ext uri="{BB962C8B-B14F-4D97-AF65-F5344CB8AC3E}">
        <p14:creationId xmlns:p14="http://schemas.microsoft.com/office/powerpoint/2010/main" val="22965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9" grpId="0" animBg="1"/>
      <p:bldP spid="8"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72208"/>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2</a:t>
            </a:r>
            <a:endParaRPr lang="zh-CN" altLang="en-US"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759201" y="337375"/>
            <a:ext cx="7611151" cy="1077218"/>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200" dirty="0" err="1">
                <a:solidFill>
                  <a:schemeClr val="tx1"/>
                </a:solidFill>
                <a:latin typeface="Cambria" panose="02040503050406030204" pitchFamily="18" charset="0"/>
                <a:ea typeface="Cambria" panose="02040503050406030204" pitchFamily="18" charset="0"/>
              </a:rPr>
              <a:t>Cách</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vẽ</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Hoa</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Nhỏ</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có</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gì</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khác</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với</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cách</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vẽ</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chân</a:t>
            </a:r>
            <a:r>
              <a:rPr lang="en-US" altLang="zh-CN" sz="3200" dirty="0">
                <a:solidFill>
                  <a:schemeClr val="tx1"/>
                </a:solidFill>
                <a:latin typeface="Cambria" panose="02040503050406030204" pitchFamily="18" charset="0"/>
                <a:ea typeface="Cambria" panose="02040503050406030204" pitchFamily="18" charset="0"/>
              </a:rPr>
              <a:t> dung </a:t>
            </a:r>
            <a:r>
              <a:rPr lang="en-US" altLang="zh-CN" sz="3200" dirty="0" err="1">
                <a:solidFill>
                  <a:schemeClr val="tx1"/>
                </a:solidFill>
                <a:latin typeface="Cambria" panose="02040503050406030204" pitchFamily="18" charset="0"/>
                <a:ea typeface="Cambria" panose="02040503050406030204" pitchFamily="18" charset="0"/>
              </a:rPr>
              <a:t>Bông</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Tuyết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và</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Mắt</a:t>
            </a:r>
            <a:r>
              <a:rPr lang="en-US" altLang="zh-CN" sz="3200" dirty="0">
                <a:solidFill>
                  <a:schemeClr val="tx1"/>
                </a:solidFill>
                <a:latin typeface="Cambria" panose="02040503050406030204" pitchFamily="18" charset="0"/>
                <a:ea typeface="Cambria" panose="02040503050406030204" pitchFamily="18" charset="0"/>
              </a:rPr>
              <a:t> </a:t>
            </a:r>
            <a:r>
              <a:rPr lang="en-US" altLang="zh-CN" sz="3200" dirty="0" err="1">
                <a:solidFill>
                  <a:schemeClr val="tx1"/>
                </a:solidFill>
                <a:latin typeface="Cambria" panose="02040503050406030204" pitchFamily="18" charset="0"/>
                <a:ea typeface="Cambria" panose="02040503050406030204" pitchFamily="18" charset="0"/>
              </a:rPr>
              <a:t>Xanh</a:t>
            </a:r>
            <a:r>
              <a:rPr lang="en-US" altLang="zh-CN" sz="3200" dirty="0">
                <a:solidFill>
                  <a:schemeClr val="tx1"/>
                </a:solidFill>
                <a:latin typeface="Cambria" panose="02040503050406030204" pitchFamily="18" charset="0"/>
                <a:ea typeface="Cambria" panose="02040503050406030204" pitchFamily="18" charset="0"/>
              </a:rPr>
              <a:t>?</a:t>
            </a:r>
            <a:endParaRPr lang="zh-CN" altLang="en-US" sz="32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372771" y="951411"/>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3387501" y="1695692"/>
            <a:ext cx="7982850" cy="4476509"/>
          </a:xfrm>
          <a:prstGeom prst="roundRect">
            <a:avLst>
              <a:gd name="adj" fmla="val 1591"/>
            </a:avLst>
          </a:prstGeom>
          <a:solidFill>
            <a:schemeClr val="accent2">
              <a:lumMod val="50000"/>
              <a:alpha val="78000"/>
            </a:schemeClr>
          </a:solidFill>
          <a:ln w="76200">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Tuyết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Mắt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đúng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còn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chân</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được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vẽ</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mắt</a:t>
            </a:r>
            <a:r>
              <a:rPr lang="en-US" sz="3200" dirty="0">
                <a:latin typeface="Cambria" panose="02040503050406030204" pitchFamily="18" charset="0"/>
                <a:ea typeface="Cambria" panose="02040503050406030204" pitchFamily="18" charset="0"/>
              </a:rPr>
              <a:t> to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lông</a:t>
            </a:r>
            <a:r>
              <a:rPr lang="en-US" sz="3200" dirty="0">
                <a:latin typeface="Cambria" panose="02040503050406030204" pitchFamily="18" charset="0"/>
                <a:ea typeface="Cambria" panose="02040503050406030204" pitchFamily="18" charset="0"/>
              </a:rPr>
              <a:t> mi </a:t>
            </a:r>
            <a:r>
              <a:rPr lang="en-US" sz="3200" dirty="0" err="1">
                <a:latin typeface="Cambria" panose="02040503050406030204" pitchFamily="18" charset="0"/>
                <a:ea typeface="Cambria" panose="02040503050406030204" pitchFamily="18" charset="0"/>
              </a:rPr>
              <a:t>dài</a:t>
            </a:r>
            <a:r>
              <a:rPr lang="en-US" sz="3200" dirty="0">
                <a:latin typeface="Cambria" panose="02040503050406030204" pitchFamily="18" charset="0"/>
                <a:ea typeface="Cambria" panose="02040503050406030204" pitchFamily="18" charset="0"/>
              </a:rPr>
              <a:t> hon, </a:t>
            </a:r>
            <a:r>
              <a:rPr lang="en-US" sz="3200" dirty="0" err="1">
                <a:latin typeface="Cambria" panose="02040503050406030204" pitchFamily="18" charset="0"/>
                <a:ea typeface="Cambria" panose="02040503050406030204" pitchFamily="18" charset="0"/>
              </a:rPr>
              <a:t>miệng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nhỏ</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so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tranh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cô</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89" y="3656948"/>
            <a:ext cx="3388589" cy="3393328"/>
          </a:xfrm>
          <a:prstGeom prst="rect">
            <a:avLst/>
          </a:prstGeom>
        </p:spPr>
      </p:pic>
      <p:pic>
        <p:nvPicPr>
          <p:cNvPr id="7" name="Picture 6"/>
          <p:cNvPicPr>
            <a:picLocks noChangeAspect="1"/>
          </p:cNvPicPr>
          <p:nvPr/>
        </p:nvPicPr>
        <p:blipFill>
          <a:blip r:embed="rId5"/>
          <a:stretch>
            <a:fillRect/>
          </a:stretch>
        </p:blipFill>
        <p:spPr>
          <a:xfrm>
            <a:off x="-13473" y="2179540"/>
            <a:ext cx="3190517" cy="1276207"/>
          </a:xfrm>
          <a:prstGeom prst="rect">
            <a:avLst/>
          </a:prstGeom>
        </p:spPr>
      </p:pic>
    </p:spTree>
    <p:extLst>
      <p:ext uri="{BB962C8B-B14F-4D97-AF65-F5344CB8AC3E}">
        <p14:creationId xmlns:p14="http://schemas.microsoft.com/office/powerpoint/2010/main" val="19830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72208"/>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3</a:t>
            </a:r>
            <a:endParaRPr lang="zh-CN" altLang="en-US" sz="7667"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1"/>
            <a:ext cx="7975600" cy="1754326"/>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3600" dirty="0" err="1">
                <a:solidFill>
                  <a:schemeClr val="tx1"/>
                </a:solidFill>
                <a:latin typeface="Cambria" panose="02040503050406030204" pitchFamily="18" charset="0"/>
                <a:ea typeface="Cambria" panose="02040503050406030204" pitchFamily="18" charset="0"/>
              </a:rPr>
              <a:t>Đóng</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vai</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Màu</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Nước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thuyết</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phục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các</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cô</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bé</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đồng</a:t>
            </a:r>
            <a:r>
              <a:rPr lang="en-US" altLang="zh-CN" sz="3600" dirty="0">
                <a:solidFill>
                  <a:schemeClr val="tx1"/>
                </a:solidFill>
                <a:latin typeface="Cambria" panose="02040503050406030204" pitchFamily="18" charset="0"/>
                <a:ea typeface="Cambria" panose="02040503050406030204" pitchFamily="18" charset="0"/>
              </a:rPr>
              <a:t> ý </a:t>
            </a:r>
            <a:r>
              <a:rPr lang="en-US" altLang="zh-CN" sz="3600" dirty="0" err="1">
                <a:solidFill>
                  <a:schemeClr val="tx1"/>
                </a:solidFill>
                <a:latin typeface="Cambria" panose="02040503050406030204" pitchFamily="18" charset="0"/>
                <a:ea typeface="Cambria" panose="02040503050406030204" pitchFamily="18" charset="0"/>
              </a:rPr>
              <a:t>để</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cậu</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vẽ</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chân</a:t>
            </a:r>
            <a:r>
              <a:rPr lang="en-US" altLang="zh-CN" sz="3600" dirty="0">
                <a:solidFill>
                  <a:schemeClr val="tx1"/>
                </a:solidFill>
                <a:latin typeface="Cambria" panose="02040503050406030204" pitchFamily="18" charset="0"/>
                <a:ea typeface="Cambria" panose="02040503050406030204" pitchFamily="18" charset="0"/>
              </a:rPr>
              <a:t> dung </a:t>
            </a:r>
            <a:r>
              <a:rPr lang="en-US" altLang="zh-CN" sz="3600" dirty="0" err="1">
                <a:solidFill>
                  <a:schemeClr val="tx1"/>
                </a:solidFill>
                <a:latin typeface="Cambria" panose="02040503050406030204" pitchFamily="18" charset="0"/>
                <a:ea typeface="Cambria" panose="02040503050406030204" pitchFamily="18" charset="0"/>
              </a:rPr>
              <a:t>giống</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người</a:t>
            </a:r>
            <a:r>
              <a:rPr lang="en-US" altLang="zh-CN" sz="3600" dirty="0">
                <a:solidFill>
                  <a:schemeClr val="tx1"/>
                </a:solidFill>
                <a:latin typeface="Cambria" panose="02040503050406030204" pitchFamily="18" charset="0"/>
                <a:ea typeface="Cambria" panose="02040503050406030204" pitchFamily="18" charset="0"/>
              </a:rPr>
              <a:t> </a:t>
            </a:r>
            <a:r>
              <a:rPr lang="en-US" altLang="zh-CN" sz="3600" dirty="0" err="1">
                <a:solidFill>
                  <a:schemeClr val="tx1"/>
                </a:solidFill>
                <a:latin typeface="Cambria" panose="02040503050406030204" pitchFamily="18" charset="0"/>
                <a:ea typeface="Cambria" panose="02040503050406030204" pitchFamily="18" charset="0"/>
              </a:rPr>
              <a:t>thật</a:t>
            </a:r>
            <a:r>
              <a:rPr lang="en-US" altLang="zh-CN" sz="3600" dirty="0">
                <a:solidFill>
                  <a:schemeClr val="tx1"/>
                </a:solidFill>
                <a:latin typeface="Cambria" panose="02040503050406030204" pitchFamily="18" charset="0"/>
                <a:ea typeface="Cambria" panose="02040503050406030204" pitchFamily="18" charset="0"/>
              </a:rPr>
              <a:t>.</a:t>
            </a:r>
            <a:endParaRPr lang="zh-CN" altLang="en-US" sz="36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1369859" y="2224824"/>
            <a:ext cx="10160000" cy="4127547"/>
          </a:xfrm>
          <a:prstGeom prst="roundRect">
            <a:avLst>
              <a:gd name="adj" fmla="val 651"/>
            </a:avLst>
          </a:prstGeom>
          <a:solidFill>
            <a:schemeClr val="bg1"/>
          </a:solidFill>
          <a:ln w="76200">
            <a:solidFill>
              <a:schemeClr val="accent6">
                <a:lumMod val="50000"/>
              </a:schemeClr>
            </a:solidFill>
            <a:prstDash val="lgDash"/>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i="1" dirty="0" err="1">
                <a:solidFill>
                  <a:srgbClr val="C00000"/>
                </a:solidFill>
                <a:latin typeface="Cambria" panose="02040503050406030204" pitchFamily="18" charset="0"/>
                <a:ea typeface="Cambria" panose="02040503050406030204" pitchFamily="18" charset="0"/>
              </a:rPr>
              <a:t>Gợi</a:t>
            </a:r>
            <a:r>
              <a:rPr lang="en-US" sz="3200" b="1" i="1" dirty="0">
                <a:solidFill>
                  <a:srgbClr val="C00000"/>
                </a:solidFill>
                <a:latin typeface="Cambria" panose="02040503050406030204" pitchFamily="18" charset="0"/>
                <a:ea typeface="Cambria" panose="02040503050406030204" pitchFamily="18" charset="0"/>
              </a:rPr>
              <a:t> ý:</a:t>
            </a:r>
          </a:p>
          <a:p>
            <a:pPr marL="457223" indent="-457223" algn="just">
              <a:buFont typeface="Wingdings" panose="05000000000000000000" pitchFamily="2" charset="2"/>
              <a:buChar char="§"/>
            </a:pPr>
            <a:r>
              <a:rPr lang="en-US" sz="3200" dirty="0" err="1">
                <a:solidFill>
                  <a:schemeClr val="tx1"/>
                </a:solidFill>
                <a:latin typeface="Cambria" panose="02040503050406030204" pitchFamily="18" charset="0"/>
                <a:ea typeface="Cambria" panose="02040503050406030204" pitchFamily="18" charset="0"/>
              </a:rPr>
              <a:t>Tập</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trung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đoạn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giải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thích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với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cũng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muốn</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được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chân</a:t>
            </a:r>
            <a:r>
              <a:rPr lang="en-US" sz="3200" dirty="0">
                <a:solidFill>
                  <a:schemeClr val="tx1"/>
                </a:solidFill>
                <a:latin typeface="Cambria" panose="02040503050406030204" pitchFamily="18" charset="0"/>
                <a:ea typeface="Cambria" panose="02040503050406030204" pitchFamily="18" charset="0"/>
              </a:rPr>
              <a:t> dung </a:t>
            </a:r>
            <a:r>
              <a:rPr lang="en-US" sz="3200" dirty="0" err="1">
                <a:solidFill>
                  <a:schemeClr val="tx1"/>
                </a:solidFill>
                <a:latin typeface="Cambria" panose="02040503050406030204" pitchFamily="18" charset="0"/>
                <a:ea typeface="Cambria" panose="02040503050406030204" pitchFamily="18" charset="0"/>
              </a:rPr>
              <a:t>giống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Hoa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Nhỏ</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đã</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giải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thích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rằng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mỗi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người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đẹp</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theo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khác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nhau</a:t>
            </a:r>
            <a:r>
              <a:rPr lang="en-US" sz="3200" dirty="0">
                <a:solidFill>
                  <a:schemeClr val="tx1"/>
                </a:solidFill>
                <a:latin typeface="Cambria" panose="02040503050406030204" pitchFamily="18" charset="0"/>
                <a:ea typeface="Cambria" panose="02040503050406030204" pitchFamily="18" charset="0"/>
              </a:rPr>
              <a:t>.</a:t>
            </a:r>
          </a:p>
          <a:p>
            <a:pPr marL="457223" indent="-457223" algn="just">
              <a:buFont typeface="Wingdings" panose="05000000000000000000" pitchFamily="2" charset="2"/>
              <a:buChar char="§"/>
            </a:pPr>
            <a:r>
              <a:rPr lang="en-US" sz="3200" dirty="0" err="1">
                <a:solidFill>
                  <a:schemeClr val="tx1"/>
                </a:solidFill>
                <a:latin typeface="Cambria" panose="02040503050406030204" pitchFamily="18" charset="0"/>
                <a:ea typeface="Cambria" panose="02040503050406030204" pitchFamily="18" charset="0"/>
              </a:rPr>
              <a:t>Em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đặt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mình</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vị</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trí</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của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Màu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Nước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dựa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lời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của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cậu</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ấy</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đã</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nói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và</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nghĩ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thêm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ý </a:t>
            </a:r>
            <a:r>
              <a:rPr lang="en-US" sz="3200" dirty="0" err="1">
                <a:solidFill>
                  <a:schemeClr val="tx1"/>
                </a:solidFill>
                <a:latin typeface="Cambria" panose="02040503050406030204" pitchFamily="18" charset="0"/>
                <a:ea typeface="Cambria" panose="02040503050406030204" pitchFamily="18" charset="0"/>
              </a:rPr>
              <a:t>để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thuyết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phục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các</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cô</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bé</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để</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vẽ</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chân</a:t>
            </a:r>
            <a:r>
              <a:rPr lang="en-US" sz="3200" dirty="0">
                <a:solidFill>
                  <a:schemeClr val="tx1"/>
                </a:solidFill>
                <a:latin typeface="Cambria" panose="02040503050406030204" pitchFamily="18" charset="0"/>
                <a:ea typeface="Cambria" panose="02040503050406030204" pitchFamily="18" charset="0"/>
              </a:rPr>
              <a:t> dung </a:t>
            </a:r>
            <a:r>
              <a:rPr lang="en-US" sz="3200" dirty="0" err="1">
                <a:solidFill>
                  <a:schemeClr val="tx1"/>
                </a:solidFill>
                <a:latin typeface="Cambria" panose="02040503050406030204" pitchFamily="18" charset="0"/>
                <a:ea typeface="Cambria" panose="02040503050406030204" pitchFamily="18" charset="0"/>
              </a:rPr>
              <a:t>giống</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người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thật</a:t>
            </a:r>
            <a:endParaRPr lang="en-US" sz="32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667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4</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2" name="TextBox 1"/>
          <p:cNvSpPr txBox="1"/>
          <p:nvPr/>
        </p:nvSpPr>
        <p:spPr>
          <a:xfrm>
            <a:off x="3569890" y="330200"/>
            <a:ext cx="7975600" cy="132343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914446"/>
            <a:r>
              <a:rPr lang="en-US" altLang="zh-CN" sz="4000" dirty="0" err="1">
                <a:solidFill>
                  <a:schemeClr val="tx1"/>
                </a:solidFill>
                <a:latin typeface="Cambria" panose="02040503050406030204" pitchFamily="18" charset="0"/>
                <a:ea typeface="Cambria" panose="02040503050406030204" pitchFamily="18" charset="0"/>
              </a:rPr>
              <a:t>Điều</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gì</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khiến</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các</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cô</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bé</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nhận</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ra</a:t>
            </a:r>
            <a:r>
              <a:rPr lang="en-US" altLang="zh-CN" sz="4000" dirty="0">
                <a:solidFill>
                  <a:schemeClr val="tx1"/>
                </a:solidFill>
                <a:latin typeface="Cambria" panose="02040503050406030204" pitchFamily="18" charset="0"/>
                <a:ea typeface="Cambria" panose="02040503050406030204" pitchFamily="18" charset="0"/>
              </a:rPr>
              <a:t> </a:t>
            </a:r>
          </a:p>
          <a:p>
            <a:pPr algn="ctr" defTabSz="914446"/>
            <a:r>
              <a:rPr lang="en-US" altLang="zh-CN" sz="4000" dirty="0" err="1">
                <a:solidFill>
                  <a:schemeClr val="tx1"/>
                </a:solidFill>
                <a:latin typeface="Cambria" panose="02040503050406030204" pitchFamily="18" charset="0"/>
                <a:ea typeface="Cambria" panose="02040503050406030204" pitchFamily="18" charset="0"/>
              </a:rPr>
              <a:t>Màu</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Nước</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nói</a:t>
            </a:r>
            <a:r>
              <a:rPr lang="en-US" altLang="zh-CN" sz="4000" dirty="0">
                <a:solidFill>
                  <a:schemeClr val="tx1"/>
                </a:solidFill>
                <a:latin typeface="Cambria" panose="02040503050406030204" pitchFamily="18" charset="0"/>
                <a:ea typeface="Cambria" panose="02040503050406030204" pitchFamily="18" charset="0"/>
              </a:rPr>
              <a:t> </a:t>
            </a:r>
            <a:r>
              <a:rPr lang="en-US" altLang="zh-CN" sz="4000" dirty="0" err="1">
                <a:solidFill>
                  <a:schemeClr val="tx1"/>
                </a:solidFill>
                <a:latin typeface="Cambria" panose="02040503050406030204" pitchFamily="18" charset="0"/>
                <a:ea typeface="Cambria" panose="02040503050406030204" pitchFamily="18" charset="0"/>
              </a:rPr>
              <a:t>đúng</a:t>
            </a:r>
            <a:r>
              <a:rPr lang="en-US" altLang="zh-CN" sz="4000" dirty="0">
                <a:solidFill>
                  <a:schemeClr val="tx1"/>
                </a:solidFill>
                <a:latin typeface="Cambria" panose="02040503050406030204" pitchFamily="18" charset="0"/>
                <a:ea typeface="Cambria" panose="02040503050406030204" pitchFamily="18" charset="0"/>
              </a:rPr>
              <a:t>?</a:t>
            </a:r>
            <a:endParaRPr lang="zh-CN" altLang="en-US" sz="4000" dirty="0">
              <a:solidFill>
                <a:schemeClr val="tx1"/>
              </a:solidFill>
              <a:latin typeface="Cambria" panose="02040503050406030204" pitchFamily="18" charset="0"/>
              <a:ea typeface="仓耳玄三M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6" name="Rounded Rectangle 5"/>
          <p:cNvSpPr/>
          <p:nvPr/>
        </p:nvSpPr>
        <p:spPr>
          <a:xfrm>
            <a:off x="1404460" y="1865530"/>
            <a:ext cx="10160000" cy="3302000"/>
          </a:xfrm>
          <a:prstGeom prst="roundRect">
            <a:avLst>
              <a:gd name="adj" fmla="val 2484"/>
            </a:avLst>
          </a:prstGeom>
          <a:solidFill>
            <a:schemeClr val="bg1"/>
          </a:solidFill>
          <a:ln w="38100">
            <a:solidFill>
              <a:schemeClr val="tx1">
                <a:lumMod val="85000"/>
                <a:lumOff val="1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lumMod val="85000"/>
                    <a:lumOff val="15000"/>
                  </a:schemeClr>
                </a:solidFill>
                <a:latin typeface="Cambria" panose="02040503050406030204" pitchFamily="18" charset="0"/>
                <a:ea typeface="Cambria" panose="02040503050406030204" pitchFamily="18" charset="0"/>
              </a:rPr>
              <a:t>Ban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cô</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gái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không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nghe</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Nước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vẫn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yêu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cậu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phải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vẽ</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theo</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yêu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cầu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mình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Sau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đó</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thấy</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bức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tranh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ná</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nhau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thậm</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chí</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rất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khó</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để</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nhận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bản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thân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mình</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các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cô</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mới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hiểu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rằng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Màu</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Nước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nói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đúng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về</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đẹp</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một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và</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đẹp</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một</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bức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chân</a:t>
            </a:r>
            <a:r>
              <a:rPr lang="en-US" sz="3200" dirty="0">
                <a:solidFill>
                  <a:schemeClr val="tx1">
                    <a:lumMod val="85000"/>
                    <a:lumOff val="15000"/>
                  </a:schemeClr>
                </a:solidFill>
                <a:latin typeface="Cambria" panose="02040503050406030204" pitchFamily="18" charset="0"/>
                <a:ea typeface="Cambria" panose="02040503050406030204" pitchFamily="18" charset="0"/>
              </a:rPr>
              <a:t> dung (</a:t>
            </a:r>
            <a:r>
              <a:rPr lang="en-US" sz="3200" dirty="0" err="1">
                <a:solidFill>
                  <a:schemeClr val="tx1">
                    <a:lumMod val="85000"/>
                    <a:lumOff val="15000"/>
                  </a:schemeClr>
                </a:solidFill>
                <a:latin typeface="Cambria" panose="02040503050406030204" pitchFamily="18" charset="0"/>
                <a:ea typeface="Cambria" panose="02040503050406030204" pitchFamily="18" charset="0"/>
              </a:rPr>
              <a:t>thể</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hiện</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được</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vẻ</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riêng</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của</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mỗi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r>
              <a:rPr lang="en-US" sz="3200" dirty="0" err="1">
                <a:solidFill>
                  <a:schemeClr val="tx1">
                    <a:lumMod val="85000"/>
                    <a:lumOff val="15000"/>
                  </a:schemeClr>
                </a:solidFill>
                <a:latin typeface="Cambria" panose="02040503050406030204" pitchFamily="18" charset="0"/>
                <a:ea typeface="Cambria" panose="02040503050406030204" pitchFamily="18" charset="0"/>
              </a:rPr>
              <a:t>người</a:t>
            </a:r>
            <a:r>
              <a:rPr lang="en-US" sz="3200" dirty="0">
                <a:solidFill>
                  <a:schemeClr val="tx1">
                    <a:lumMod val="85000"/>
                    <a:lumOff val="15000"/>
                  </a:schemeClr>
                </a:solidFill>
                <a:latin typeface="Cambria" panose="02040503050406030204" pitchFamily="18" charset="0"/>
                <a:ea typeface="Cambria" panose="02040503050406030204" pitchFamily="18" charset="0"/>
              </a:rPr>
              <a:t>). </a:t>
            </a:r>
          </a:p>
        </p:txBody>
      </p:sp>
      <p:sp>
        <p:nvSpPr>
          <p:cNvPr id="11" name="Freeform 13"/>
          <p:cNvSpPr/>
          <p:nvPr/>
        </p:nvSpPr>
        <p:spPr>
          <a:xfrm flipH="1">
            <a:off x="-576827" y="4792407"/>
            <a:ext cx="3302000" cy="2743200"/>
          </a:xfrm>
          <a:custGeom>
            <a:avLst/>
            <a:gdLst/>
            <a:ahLst/>
            <a:cxnLst/>
            <a:rect l="l" t="t" r="r" b="b"/>
            <a:pathLst>
              <a:path w="3862034" h="10524373">
                <a:moveTo>
                  <a:pt x="0" y="0"/>
                </a:moveTo>
                <a:lnTo>
                  <a:pt x="3862034" y="0"/>
                </a:lnTo>
                <a:lnTo>
                  <a:pt x="3862034" y="10524373"/>
                </a:lnTo>
                <a:lnTo>
                  <a:pt x="0" y="10524373"/>
                </a:lnTo>
                <a:lnTo>
                  <a:pt x="0" y="0"/>
                </a:lnTo>
                <a:close/>
              </a:path>
            </a:pathLst>
          </a:custGeom>
          <a:blipFill>
            <a:blip r:embed="rId3">
              <a:extLst>
                <a:ext uri="{BEBA8EAE-BF5A-486C-A8C5-ECC9F3942E4B}">
                  <a14:imgProps xmlns:a14="http://schemas.microsoft.com/office/drawing/2010/main">
                    <a14:imgLayer r:embed="rId4">
                      <a14:imgEffect>
                        <a14:backgroundRemoval t="22825" b="44010" l="0" r="79381">
                          <a14:foregroundMark x1="24399" y1="91047" x2="27491" y2="96343"/>
                          <a14:foregroundMark x1="5155" y1="92812" x2="5155" y2="92812"/>
                          <a14:foregroundMark x1="30584" y1="27995" x2="30584" y2="34174"/>
                          <a14:foregroundMark x1="57388" y1="26356" x2="55670" y2="38714"/>
                          <a14:foregroundMark x1="46735" y1="38209" x2="44674" y2="40101"/>
                          <a14:foregroundMark x1="49828" y1="38840" x2="42612" y2="40227"/>
                          <a14:foregroundMark x1="16151" y1="27238" x2="25430" y2="41110"/>
                          <a14:foregroundMark x1="39863" y1="39470" x2="41581" y2="40479"/>
                          <a14:foregroundMark x1="17182" y1="31652" x2="9622" y2="41236"/>
                          <a14:foregroundMark x1="19931" y1="24716" x2="19931" y2="24716"/>
                          <a14:foregroundMark x1="64948" y1="29130" x2="67354" y2="29382"/>
                          <a14:foregroundMark x1="24399" y1="27112" x2="25773" y2="33291"/>
                          <a14:foregroundMark x1="31959" y1="41110" x2="32646" y2="43253"/>
                        </a14:backgroundRemoval>
                      </a14:imgEffect>
                    </a14:imgLayer>
                  </a14:imgProps>
                </a:ext>
              </a:extLst>
            </a:blip>
            <a:srcRect/>
            <a:stretch>
              <a:fillRect l="4991" t="-69072" r="-4991" b="-184026"/>
            </a:stretch>
          </a:blipFill>
        </p:spPr>
        <p:txBody>
          <a:bodyPr/>
          <a:lstStyle/>
          <a:p>
            <a:endParaRPr lang="en-US"/>
          </a:p>
        </p:txBody>
      </p:sp>
    </p:spTree>
    <p:extLst>
      <p:ext uri="{BB962C8B-B14F-4D97-AF65-F5344CB8AC3E}">
        <p14:creationId xmlns:p14="http://schemas.microsoft.com/office/powerpoint/2010/main" val="4592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19BD790-96CD-43EB-9F86-ECE174756E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19" y="1"/>
            <a:ext cx="1753742" cy="1238491"/>
          </a:xfrm>
          <a:prstGeom prst="rect">
            <a:avLst/>
          </a:prstGeom>
        </p:spPr>
      </p:pic>
      <p:sp>
        <p:nvSpPr>
          <p:cNvPr id="4" name="文本框 3">
            <a:extLst>
              <a:ext uri="{FF2B5EF4-FFF2-40B4-BE49-F238E27FC236}">
                <a16:creationId xmlns:a16="http://schemas.microsoft.com/office/drawing/2014/main" id="{47BB1584-2A44-4359-AAA8-F22846557F72}"/>
              </a:ext>
            </a:extLst>
          </p:cNvPr>
          <p:cNvSpPr txBox="1"/>
          <p:nvPr/>
        </p:nvSpPr>
        <p:spPr>
          <a:xfrm>
            <a:off x="656952" y="1"/>
            <a:ext cx="2730550" cy="1200329"/>
          </a:xfrm>
          <a:prstGeom prst="rect">
            <a:avLst/>
          </a:prstGeom>
          <a:noFill/>
        </p:spPr>
        <p:txBody>
          <a:bodyPr wrap="square" rtlCol="0">
            <a:spAutoFit/>
          </a:bodyPr>
          <a:lstStyle/>
          <a:p>
            <a:pPr algn="ctr" defTabSz="457223"/>
            <a:r>
              <a:rPr lang="en-US" altLang="zh-CN" sz="7200" dirty="0" err="1">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Câu</a:t>
            </a:r>
            <a:r>
              <a:rPr lang="en-US" altLang="zh-CN"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rPr>
              <a:t> 5</a:t>
            </a:r>
            <a:endParaRPr lang="zh-CN" altLang="en-US" sz="7200" dirty="0">
              <a:solidFill>
                <a:prstClr val="black"/>
              </a:solidFill>
              <a:effectLst>
                <a:outerShdw blurRad="38100" dist="38100" dir="2700000" algn="tl">
                  <a:srgbClr val="000000">
                    <a:alpha val="43137"/>
                  </a:srgbClr>
                </a:outerShdw>
              </a:effectLst>
              <a:latin typeface="#9Slide07 HLT Fall For You" panose="02000506000000020003" pitchFamily="2" charset="0"/>
              <a:ea typeface="仓耳大漫漫体 W05" panose="02020400000000000000" pitchFamily="18" charset="-122"/>
            </a:endParaRPr>
          </a:p>
        </p:txBody>
      </p:sp>
      <p:sp>
        <p:nvSpPr>
          <p:cNvPr id="5" name="任意多边形: 形状 4">
            <a:extLst>
              <a:ext uri="{FF2B5EF4-FFF2-40B4-BE49-F238E27FC236}">
                <a16:creationId xmlns:a16="http://schemas.microsoft.com/office/drawing/2014/main" id="{993E7E98-94EE-480C-BA16-D135C4FE988F}"/>
              </a:ext>
            </a:extLst>
          </p:cNvPr>
          <p:cNvSpPr/>
          <p:nvPr/>
        </p:nvSpPr>
        <p:spPr>
          <a:xfrm>
            <a:off x="474563"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dirty="0">
              <a:solidFill>
                <a:prstClr val="white"/>
              </a:solidFill>
              <a:latin typeface="Calibri"/>
              <a:ea typeface="等线" panose="020B0604020202020204" charset="-122"/>
            </a:endParaRPr>
          </a:p>
        </p:txBody>
      </p:sp>
      <p:sp>
        <p:nvSpPr>
          <p:cNvPr id="2" name="TextBox 1"/>
          <p:cNvSpPr txBox="1"/>
          <p:nvPr/>
        </p:nvSpPr>
        <p:spPr>
          <a:xfrm>
            <a:off x="3569890" y="330201"/>
            <a:ext cx="7975600" cy="1200329"/>
          </a:xfrm>
          <a:prstGeom prst="rect">
            <a:avLst/>
          </a:prstGeom>
          <a:ln w="76200">
            <a:solidFill>
              <a:schemeClr val="accent6">
                <a:lumMod val="50000"/>
              </a:schemeClr>
            </a:solidFill>
            <a:prstDash val="lg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457223"/>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Tóm</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tắt</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mỗi</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việc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trong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chuyện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Những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bức</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chân</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dung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bằng</a:t>
            </a:r>
            <a:r>
              <a:rPr lang="en-US" altLang="zh-CN" sz="3600" dirty="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1-3 </a:t>
            </a:r>
            <a:r>
              <a:rPr lang="en-US" altLang="zh-CN" sz="3600" dirty="0" err="1">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a:t>
            </a:r>
            <a:endParaRPr lang="zh-CN" altLang="en-US" sz="3600" dirty="0">
              <a:solidFill>
                <a:prstClr val="black"/>
              </a:solidFill>
              <a:effectLst>
                <a:outerShdw blurRad="38100" dist="38100" dir="2700000" algn="tl">
                  <a:srgbClr val="000000">
                    <a:alpha val="43137"/>
                  </a:srgbClr>
                </a:outerShdw>
              </a:effectLst>
              <a:latin typeface="Cambria" panose="02040503050406030204" pitchFamily="18" charset="0"/>
              <a:ea typeface="仓耳大漫漫体 W05" panose="02020400000000000000" pitchFamily="18" charset="-122"/>
            </a:endParaRPr>
          </a:p>
        </p:txBody>
      </p:sp>
      <p:sp>
        <p:nvSpPr>
          <p:cNvPr id="24" name="任意多边形: 形状 4">
            <a:extLst>
              <a:ext uri="{FF2B5EF4-FFF2-40B4-BE49-F238E27FC236}">
                <a16:creationId xmlns:a16="http://schemas.microsoft.com/office/drawing/2014/main" id="{993E7E98-94EE-480C-BA16-D135C4FE988F}"/>
              </a:ext>
            </a:extLst>
          </p:cNvPr>
          <p:cNvSpPr/>
          <p:nvPr/>
        </p:nvSpPr>
        <p:spPr>
          <a:xfrm>
            <a:off x="11545490" y="983706"/>
            <a:ext cx="3541853" cy="208501"/>
          </a:xfrm>
          <a:custGeom>
            <a:avLst/>
            <a:gdLst>
              <a:gd name="connsiteX0" fmla="*/ 0 w 3541853"/>
              <a:gd name="connsiteY0" fmla="*/ 104315 h 208501"/>
              <a:gd name="connsiteX1" fmla="*/ 405114 w 3541853"/>
              <a:gd name="connsiteY1" fmla="*/ 11718 h 208501"/>
              <a:gd name="connsiteX2" fmla="*/ 902825 w 3541853"/>
              <a:gd name="connsiteY2" fmla="*/ 150614 h 208501"/>
              <a:gd name="connsiteX3" fmla="*/ 1365813 w 3541853"/>
              <a:gd name="connsiteY3" fmla="*/ 11718 h 208501"/>
              <a:gd name="connsiteX4" fmla="*/ 1794076 w 3541853"/>
              <a:gd name="connsiteY4" fmla="*/ 208487 h 208501"/>
              <a:gd name="connsiteX5" fmla="*/ 2361235 w 3541853"/>
              <a:gd name="connsiteY5" fmla="*/ 143 h 208501"/>
              <a:gd name="connsiteX6" fmla="*/ 2893671 w 3541853"/>
              <a:gd name="connsiteY6" fmla="*/ 173763 h 208501"/>
              <a:gd name="connsiteX7" fmla="*/ 3321934 w 3541853"/>
              <a:gd name="connsiteY7" fmla="*/ 46442 h 208501"/>
              <a:gd name="connsiteX8" fmla="*/ 3541853 w 3541853"/>
              <a:gd name="connsiteY8" fmla="*/ 92741 h 20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853" h="208501">
                <a:moveTo>
                  <a:pt x="0" y="104315"/>
                </a:moveTo>
                <a:cubicBezTo>
                  <a:pt x="127321" y="54158"/>
                  <a:pt x="254643" y="4002"/>
                  <a:pt x="405114" y="11718"/>
                </a:cubicBezTo>
                <a:cubicBezTo>
                  <a:pt x="555585" y="19434"/>
                  <a:pt x="742709" y="150614"/>
                  <a:pt x="902825" y="150614"/>
                </a:cubicBezTo>
                <a:cubicBezTo>
                  <a:pt x="1062941" y="150614"/>
                  <a:pt x="1217271" y="2073"/>
                  <a:pt x="1365813" y="11718"/>
                </a:cubicBezTo>
                <a:cubicBezTo>
                  <a:pt x="1514355" y="21363"/>
                  <a:pt x="1628172" y="210416"/>
                  <a:pt x="1794076" y="208487"/>
                </a:cubicBezTo>
                <a:cubicBezTo>
                  <a:pt x="1959980" y="206558"/>
                  <a:pt x="2177969" y="5930"/>
                  <a:pt x="2361235" y="143"/>
                </a:cubicBezTo>
                <a:cubicBezTo>
                  <a:pt x="2544501" y="-5644"/>
                  <a:pt x="2733555" y="166047"/>
                  <a:pt x="2893671" y="173763"/>
                </a:cubicBezTo>
                <a:cubicBezTo>
                  <a:pt x="3053787" y="181479"/>
                  <a:pt x="3213904" y="59946"/>
                  <a:pt x="3321934" y="46442"/>
                </a:cubicBezTo>
                <a:cubicBezTo>
                  <a:pt x="3429964" y="32938"/>
                  <a:pt x="3485908" y="62839"/>
                  <a:pt x="3541853" y="92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23"/>
            <a:endParaRPr lang="zh-CN" altLang="en-US">
              <a:solidFill>
                <a:prstClr val="white"/>
              </a:solidFill>
              <a:latin typeface="Calibri"/>
              <a:ea typeface="等线" panose="020B0604020202020204" charset="-122"/>
            </a:endParaRPr>
          </a:p>
        </p:txBody>
      </p:sp>
      <p:sp>
        <p:nvSpPr>
          <p:cNvPr id="8" name="îślïḓê">
            <a:extLst>
              <a:ext uri="{FF2B5EF4-FFF2-40B4-BE49-F238E27FC236}">
                <a16:creationId xmlns:a16="http://schemas.microsoft.com/office/drawing/2014/main" id="{3F25D3FA-72CF-4124-8DE6-7469027AC89A}"/>
              </a:ext>
            </a:extLst>
          </p:cNvPr>
          <p:cNvSpPr/>
          <p:nvPr/>
        </p:nvSpPr>
        <p:spPr>
          <a:xfrm>
            <a:off x="476982" y="2006600"/>
            <a:ext cx="11260237" cy="150436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đầu</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tiên</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Màu</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Nước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vẽ</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của</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Bông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Tuyết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và</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Mắt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Xanh</a:t>
            </a:r>
            <a:r>
              <a:rPr lang="en-US" altLang="zh-CN" sz="2667" dirty="0">
                <a:solidFill>
                  <a:schemeClr val="accent2">
                    <a:lumMod val="75000"/>
                  </a:schemeClr>
                </a:solidFill>
                <a:latin typeface="Cambria" panose="02040503050406030204" pitchFamily="18" charset="0"/>
                <a:ea typeface="Cambria" panose="02040503050406030204" pitchFamily="18" charset="0"/>
              </a:rPr>
              <a:t>. </a:t>
            </a:r>
          </a:p>
          <a:p>
            <a:pPr algn="just" defTabSz="914446"/>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Ví</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dụ</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Bông</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Tuyết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và</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Mắt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Xanh</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được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Màu</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Nước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vẽ</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chân</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dung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rất</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xinh</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đẹp</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và</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chân</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 </a:t>
            </a:r>
            <a:r>
              <a:rPr lang="en-US" altLang="zh-CN" sz="2667" dirty="0" err="1">
                <a:solidFill>
                  <a:schemeClr val="tx1">
                    <a:lumMod val="85000"/>
                    <a:lumOff val="15000"/>
                  </a:schemeClr>
                </a:solidFill>
                <a:latin typeface="Cambria" panose="02040503050406030204" pitchFamily="18" charset="0"/>
                <a:ea typeface="Cambria" panose="02040503050406030204" pitchFamily="18" charset="0"/>
              </a:rPr>
              <a:t>thực</a:t>
            </a:r>
            <a:r>
              <a:rPr lang="en-US" altLang="zh-CN" sz="2667" dirty="0">
                <a:solidFill>
                  <a:schemeClr val="tx1">
                    <a:lumMod val="85000"/>
                    <a:lumOff val="15000"/>
                  </a:schemeClr>
                </a:solidFill>
                <a:latin typeface="Cambria" panose="02040503050406030204" pitchFamily="18" charset="0"/>
                <a:ea typeface="Cambria" panose="02040503050406030204" pitchFamily="18" charset="0"/>
              </a:rPr>
              <a:t>.</a:t>
            </a:r>
            <a:endParaRPr lang="zh-CN" altLang="en-US" sz="2667" dirty="0">
              <a:solidFill>
                <a:schemeClr val="tx1">
                  <a:lumMod val="85000"/>
                  <a:lumOff val="15000"/>
                </a:schemeClr>
              </a:solidFill>
              <a:latin typeface="Cambria" panose="02040503050406030204" pitchFamily="18" charset="0"/>
              <a:ea typeface="仓耳玄三M W05" panose="02020400000000000000" pitchFamily="18" charset="-122"/>
            </a:endParaRPr>
          </a:p>
        </p:txBody>
      </p:sp>
      <p:sp>
        <p:nvSpPr>
          <p:cNvPr id="9" name="îślïḓê">
            <a:extLst>
              <a:ext uri="{FF2B5EF4-FFF2-40B4-BE49-F238E27FC236}">
                <a16:creationId xmlns:a16="http://schemas.microsoft.com/office/drawing/2014/main" id="{457E4182-81B9-488F-ACFA-50974B1B9894}"/>
              </a:ext>
            </a:extLst>
          </p:cNvPr>
          <p:cNvSpPr/>
          <p:nvPr/>
        </p:nvSpPr>
        <p:spPr>
          <a:xfrm>
            <a:off x="476982" y="3962061"/>
            <a:ext cx="11260237" cy="50427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tiếp</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theo</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Màu</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Nước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vẽ</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cho</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Hoa</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Nhỏ</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và</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các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cô</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bé</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khác</a:t>
            </a:r>
            <a:r>
              <a:rPr lang="en-US" altLang="zh-CN" sz="2667" dirty="0">
                <a:solidFill>
                  <a:schemeClr val="accent2">
                    <a:lumMod val="75000"/>
                  </a:schemeClr>
                </a:solidFill>
                <a:latin typeface="Cambria" panose="02040503050406030204" pitchFamily="18" charset="0"/>
                <a:ea typeface="Cambria" panose="02040503050406030204" pitchFamily="18" charset="0"/>
              </a:rPr>
              <a:t>.</a:t>
            </a:r>
            <a:endParaRPr lang="zh-CN" altLang="en-US" sz="2667" dirty="0">
              <a:solidFill>
                <a:schemeClr val="accent2">
                  <a:lumMod val="75000"/>
                </a:schemeClr>
              </a:solidFill>
              <a:latin typeface="Cambria" panose="02040503050406030204" pitchFamily="18" charset="0"/>
              <a:ea typeface="仓耳玄三M W05" panose="02020400000000000000" pitchFamily="18" charset="-122"/>
            </a:endParaRPr>
          </a:p>
        </p:txBody>
      </p:sp>
      <p:sp>
        <p:nvSpPr>
          <p:cNvPr id="10" name="îślïḓê">
            <a:extLst>
              <a:ext uri="{FF2B5EF4-FFF2-40B4-BE49-F238E27FC236}">
                <a16:creationId xmlns:a16="http://schemas.microsoft.com/office/drawing/2014/main" id="{457E4182-81B9-488F-ACFA-50974B1B9894}"/>
              </a:ext>
            </a:extLst>
          </p:cNvPr>
          <p:cNvSpPr/>
          <p:nvPr/>
        </p:nvSpPr>
        <p:spPr>
          <a:xfrm>
            <a:off x="474563" y="4917430"/>
            <a:ext cx="11260237" cy="970599"/>
          </a:xfrm>
          <a:prstGeom prst="rect">
            <a:avLst/>
          </a:prstGeom>
          <a:solidFill>
            <a:schemeClr val="bg1">
              <a:alpha val="74000"/>
            </a:schemeClr>
          </a:solidFill>
          <a:ln w="57150">
            <a:solidFill>
              <a:schemeClr val="bg2">
                <a:lumMod val="25000"/>
              </a:schemeClr>
            </a:solidFill>
            <a:prstDash val="lgDash"/>
            <a:headEnd/>
            <a:tailEnd/>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just" defTabSz="914446"/>
            <a:r>
              <a:rPr lang="en-US" altLang="zh-CN" sz="2667" b="1" u="sng" dirty="0" err="1">
                <a:solidFill>
                  <a:schemeClr val="accent2">
                    <a:lumMod val="75000"/>
                  </a:schemeClr>
                </a:solidFill>
                <a:latin typeface="Cambria" panose="02040503050406030204" pitchFamily="18" charset="0"/>
                <a:ea typeface="Cambria" panose="02040503050406030204" pitchFamily="18" charset="0"/>
              </a:rPr>
              <a:t>Sự</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việc</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cuối</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b="1" u="sng" dirty="0" err="1">
                <a:solidFill>
                  <a:schemeClr val="accent2">
                    <a:lumMod val="75000"/>
                  </a:schemeClr>
                </a:solidFill>
                <a:latin typeface="Cambria" panose="02040503050406030204" pitchFamily="18" charset="0"/>
                <a:ea typeface="Cambria" panose="02040503050406030204" pitchFamily="18" charset="0"/>
              </a:rPr>
              <a:t>cùng</a:t>
            </a:r>
            <a:r>
              <a:rPr lang="en-US" altLang="zh-CN" sz="2667" b="1" u="sng"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Các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cô</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bé</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ngắm</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những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bức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chân</a:t>
            </a:r>
            <a:r>
              <a:rPr lang="en-US" altLang="zh-CN" sz="2667" dirty="0">
                <a:solidFill>
                  <a:schemeClr val="accent2">
                    <a:lumMod val="75000"/>
                  </a:schemeClr>
                </a:solidFill>
                <a:latin typeface="Cambria" panose="02040503050406030204" pitchFamily="18" charset="0"/>
                <a:ea typeface="Cambria" panose="02040503050406030204" pitchFamily="18" charset="0"/>
              </a:rPr>
              <a:t> dung </a:t>
            </a:r>
            <a:r>
              <a:rPr lang="en-US" altLang="zh-CN" sz="2667" dirty="0" err="1">
                <a:solidFill>
                  <a:schemeClr val="accent2">
                    <a:lumMod val="75000"/>
                  </a:schemeClr>
                </a:solidFill>
                <a:latin typeface="Cambria" panose="02040503050406030204" pitchFamily="18" charset="0"/>
                <a:ea typeface="Cambria" panose="02040503050406030204" pitchFamily="18" charset="0"/>
              </a:rPr>
              <a:t>khi</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chúng</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được</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đặt</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cạnh</a:t>
            </a:r>
            <a:r>
              <a:rPr lang="en-US" altLang="zh-CN" sz="2667" dirty="0">
                <a:solidFill>
                  <a:schemeClr val="accent2">
                    <a:lumMod val="75000"/>
                  </a:schemeClr>
                </a:solidFill>
                <a:latin typeface="Cambria" panose="02040503050406030204" pitchFamily="18" charset="0"/>
                <a:ea typeface="Cambria" panose="02040503050406030204" pitchFamily="18" charset="0"/>
              </a:rPr>
              <a:t> </a:t>
            </a:r>
            <a:r>
              <a:rPr lang="en-US" altLang="zh-CN" sz="2667" dirty="0" err="1">
                <a:solidFill>
                  <a:schemeClr val="accent2">
                    <a:lumMod val="75000"/>
                  </a:schemeClr>
                </a:solidFill>
                <a:latin typeface="Cambria" panose="02040503050406030204" pitchFamily="18" charset="0"/>
                <a:ea typeface="Cambria" panose="02040503050406030204" pitchFamily="18" charset="0"/>
              </a:rPr>
              <a:t>nhau</a:t>
            </a:r>
            <a:r>
              <a:rPr lang="en-US" altLang="zh-CN" sz="2667" dirty="0">
                <a:solidFill>
                  <a:schemeClr val="accent2">
                    <a:lumMod val="75000"/>
                  </a:schemeClr>
                </a:solidFill>
                <a:latin typeface="Cambria" panose="02040503050406030204" pitchFamily="18" charset="0"/>
                <a:ea typeface="Cambria" panose="02040503050406030204" pitchFamily="18" charset="0"/>
              </a:rPr>
              <a:t>.</a:t>
            </a:r>
            <a:endParaRPr lang="zh-CN" altLang="en-US" sz="2667" dirty="0">
              <a:solidFill>
                <a:schemeClr val="accent2">
                  <a:lumMod val="75000"/>
                </a:schemeClr>
              </a:solidFill>
              <a:latin typeface="Cambria" panose="02040503050406030204" pitchFamily="18" charset="0"/>
              <a:ea typeface="仓耳玄三M W05" panose="02020400000000000000" pitchFamily="18" charset="-122"/>
            </a:endParaRPr>
          </a:p>
        </p:txBody>
      </p:sp>
      <p:pic>
        <p:nvPicPr>
          <p:cNvPr id="6" name="Picture 5"/>
          <p:cNvPicPr>
            <a:picLocks noChangeAspect="1"/>
          </p:cNvPicPr>
          <p:nvPr/>
        </p:nvPicPr>
        <p:blipFill>
          <a:blip r:embed="rId3"/>
          <a:stretch>
            <a:fillRect/>
          </a:stretch>
        </p:blipFill>
        <p:spPr>
          <a:xfrm>
            <a:off x="7756064" y="6165655"/>
            <a:ext cx="3767655" cy="715326"/>
          </a:xfrm>
          <a:prstGeom prst="rect">
            <a:avLst/>
          </a:prstGeom>
        </p:spPr>
      </p:pic>
    </p:spTree>
    <p:extLst>
      <p:ext uri="{BB962C8B-B14F-4D97-AF65-F5344CB8AC3E}">
        <p14:creationId xmlns:p14="http://schemas.microsoft.com/office/powerpoint/2010/main" val="33514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4"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
            <a:extLst>
              <a:ext uri="{FF2B5EF4-FFF2-40B4-BE49-F238E27FC236}">
                <a16:creationId xmlns:a16="http://schemas.microsoft.com/office/drawing/2014/main" id="{737128CF-C166-43CE-A569-E5348DEF6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0800" y="-242620"/>
            <a:ext cx="6003500" cy="6003500"/>
          </a:xfrm>
          <a:prstGeom prst="rect">
            <a:avLst/>
          </a:prstGeom>
        </p:spPr>
      </p:pic>
      <p:pic>
        <p:nvPicPr>
          <p:cNvPr id="35" name="图片 72">
            <a:extLst>
              <a:ext uri="{FF2B5EF4-FFF2-40B4-BE49-F238E27FC236}">
                <a16:creationId xmlns:a16="http://schemas.microsoft.com/office/drawing/2014/main" id="{478BFD0A-0312-4F5B-9E07-79B8E02D02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383" b="32666"/>
          <a:stretch/>
        </p:blipFill>
        <p:spPr>
          <a:xfrm>
            <a:off x="7535868" y="4370294"/>
            <a:ext cx="3828853" cy="1989087"/>
          </a:xfrm>
          <a:prstGeom prst="rect">
            <a:avLst/>
          </a:prstGeom>
        </p:spPr>
      </p:pic>
      <p:pic>
        <p:nvPicPr>
          <p:cNvPr id="34" name="图片 38">
            <a:extLst>
              <a:ext uri="{FF2B5EF4-FFF2-40B4-BE49-F238E27FC236}">
                <a16:creationId xmlns:a16="http://schemas.microsoft.com/office/drawing/2014/main" id="{D4DF8848-3FBF-44FA-A5DC-91E1DA9736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844"/>
          <a:stretch/>
        </p:blipFill>
        <p:spPr>
          <a:xfrm>
            <a:off x="-94466" y="5208322"/>
            <a:ext cx="3535679" cy="1667263"/>
          </a:xfrm>
          <a:prstGeom prst="rect">
            <a:avLst/>
          </a:prstGeom>
        </p:spPr>
      </p:pic>
      <p:sp>
        <p:nvSpPr>
          <p:cNvPr id="12" name="Freeform 12"/>
          <p:cNvSpPr/>
          <p:nvPr/>
        </p:nvSpPr>
        <p:spPr>
          <a:xfrm flipH="1">
            <a:off x="-469602" y="1201950"/>
            <a:ext cx="2829032" cy="5132031"/>
          </a:xfrm>
          <a:custGeom>
            <a:avLst/>
            <a:gdLst/>
            <a:ahLst/>
            <a:cxnLst/>
            <a:rect l="l" t="t" r="r" b="b"/>
            <a:pathLst>
              <a:path w="4243548" h="7698047">
                <a:moveTo>
                  <a:pt x="4243548" y="0"/>
                </a:moveTo>
                <a:lnTo>
                  <a:pt x="0" y="0"/>
                </a:lnTo>
                <a:lnTo>
                  <a:pt x="0" y="7698047"/>
                </a:lnTo>
                <a:lnTo>
                  <a:pt x="4243548" y="7698047"/>
                </a:lnTo>
                <a:lnTo>
                  <a:pt x="4243548" y="0"/>
                </a:lnTo>
                <a:close/>
              </a:path>
            </a:pathLst>
          </a:custGeom>
          <a:blipFill>
            <a:blip r:embed="rId6"/>
            <a:stretch>
              <a:fillRect/>
            </a:stretch>
          </a:blipFill>
        </p:spPr>
        <p:txBody>
          <a:bodyPr/>
          <a:lstStyle/>
          <a:p>
            <a:endParaRPr lang="en-US"/>
          </a:p>
        </p:txBody>
      </p:sp>
      <p:sp>
        <p:nvSpPr>
          <p:cNvPr id="17" name="Freeform 17"/>
          <p:cNvSpPr/>
          <p:nvPr/>
        </p:nvSpPr>
        <p:spPr>
          <a:xfrm flipH="1">
            <a:off x="9626949" y="3935778"/>
            <a:ext cx="1896371" cy="2760481"/>
          </a:xfrm>
          <a:custGeom>
            <a:avLst/>
            <a:gdLst/>
            <a:ahLst/>
            <a:cxnLst/>
            <a:rect l="l" t="t" r="r" b="b"/>
            <a:pathLst>
              <a:path w="2145336" h="3365234">
                <a:moveTo>
                  <a:pt x="0" y="0"/>
                </a:moveTo>
                <a:lnTo>
                  <a:pt x="2145336" y="0"/>
                </a:lnTo>
                <a:lnTo>
                  <a:pt x="2145336" y="3365234"/>
                </a:lnTo>
                <a:lnTo>
                  <a:pt x="0" y="3365234"/>
                </a:lnTo>
                <a:lnTo>
                  <a:pt x="0" y="0"/>
                </a:lnTo>
                <a:close/>
              </a:path>
            </a:pathLst>
          </a:custGeom>
          <a:blipFill>
            <a:blip r:embed="rId7"/>
            <a:stretch>
              <a:fillRect/>
            </a:stretch>
          </a:blipFill>
        </p:spPr>
        <p:txBody>
          <a:bodyPr/>
          <a:lstStyle/>
          <a:p>
            <a:endParaRPr lang="en-US"/>
          </a:p>
        </p:txBody>
      </p:sp>
      <p:sp>
        <p:nvSpPr>
          <p:cNvPr id="30" name="Freeform 16"/>
          <p:cNvSpPr/>
          <p:nvPr/>
        </p:nvSpPr>
        <p:spPr>
          <a:xfrm rot="20699155">
            <a:off x="260481" y="5129797"/>
            <a:ext cx="3159224" cy="1817172"/>
          </a:xfrm>
          <a:custGeom>
            <a:avLst/>
            <a:gdLst/>
            <a:ahLst/>
            <a:cxnLst/>
            <a:rect l="l" t="t" r="r" b="b"/>
            <a:pathLst>
              <a:path w="9568099" h="5322255">
                <a:moveTo>
                  <a:pt x="0" y="0"/>
                </a:moveTo>
                <a:lnTo>
                  <a:pt x="9568099" y="0"/>
                </a:lnTo>
                <a:lnTo>
                  <a:pt x="9568099" y="5322255"/>
                </a:lnTo>
                <a:lnTo>
                  <a:pt x="0" y="5322255"/>
                </a:lnTo>
                <a:lnTo>
                  <a:pt x="0" y="0"/>
                </a:lnTo>
                <a:close/>
              </a:path>
            </a:pathLst>
          </a:custGeom>
          <a:blipFill>
            <a:blip r:embed="rId8"/>
            <a:stretch>
              <a:fillRect/>
            </a:stretch>
          </a:blipFill>
        </p:spPr>
        <p:txBody>
          <a:bodyPr/>
          <a:lstStyle/>
          <a:p>
            <a:endParaRPr lang="en-US"/>
          </a:p>
        </p:txBody>
      </p:sp>
      <p:pic>
        <p:nvPicPr>
          <p:cNvPr id="36" name="图片 35">
            <a:extLst>
              <a:ext uri="{FF2B5EF4-FFF2-40B4-BE49-F238E27FC236}">
                <a16:creationId xmlns:a16="http://schemas.microsoft.com/office/drawing/2014/main" id="{1C5D7643-AA5C-4E70-A378-D6EFD9D2F7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0600" y="4409933"/>
            <a:ext cx="1968184" cy="2496782"/>
          </a:xfrm>
          <a:prstGeom prst="rect">
            <a:avLst/>
          </a:prstGeom>
        </p:spPr>
      </p:pic>
      <p:pic>
        <p:nvPicPr>
          <p:cNvPr id="4" name="Picture 3"/>
          <p:cNvPicPr>
            <a:picLocks noChangeAspect="1"/>
          </p:cNvPicPr>
          <p:nvPr/>
        </p:nvPicPr>
        <p:blipFill>
          <a:blip r:embed="rId10"/>
          <a:stretch>
            <a:fillRect/>
          </a:stretch>
        </p:blipFill>
        <p:spPr>
          <a:xfrm>
            <a:off x="2469761" y="1549400"/>
            <a:ext cx="6149365" cy="3466893"/>
          </a:xfrm>
          <a:prstGeom prst="rect">
            <a:avLst/>
          </a:prstGeom>
        </p:spPr>
      </p:pic>
    </p:spTree>
    <p:extLst>
      <p:ext uri="{BB962C8B-B14F-4D97-AF65-F5344CB8AC3E}">
        <p14:creationId xmlns:p14="http://schemas.microsoft.com/office/powerpoint/2010/main" val="36807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942</Words>
  <Application>Microsoft Office PowerPoint</Application>
  <PresentationFormat>Widescreen</PresentationFormat>
  <Paragraphs>43</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#9Slide07 HLT Fall For You</vt:lpstr>
      <vt:lpstr>Arial</vt:lpstr>
      <vt:lpstr>Calibri</vt:lpstr>
      <vt:lpstr>Calibri Light</vt:lpstr>
      <vt:lpstr>Cambria</vt:lpstr>
      <vt:lpstr>OpenSans</vt:lpstr>
      <vt:lpstr>OpenSansBold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Quỳnh Chi Phan</cp:lastModifiedBy>
  <cp:revision>5</cp:revision>
  <dcterms:created xsi:type="dcterms:W3CDTF">2023-09-01T08:47:38Z</dcterms:created>
  <dcterms:modified xsi:type="dcterms:W3CDTF">2025-10-08T03:45:52Z</dcterms:modified>
</cp:coreProperties>
</file>