
<file path=[Content_Types].xml><?xml version="1.0" encoding="utf-8"?>
<Types xmlns="http://schemas.openxmlformats.org/package/2006/content-types">
  <Default Extension="bin" ContentType="application/vnd.ms-office.activeX"/>
  <Default Extension="jp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notesSlides/notesSlide1.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notesSlides/notesSlide2.xml" ContentType="application/vnd.openxmlformats-officedocument.presentationml.notesSlide+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708" r:id="rId2"/>
  </p:sldMasterIdLst>
  <p:notesMasterIdLst>
    <p:notesMasterId r:id="rId18"/>
  </p:notesMasterIdLst>
  <p:handoutMasterIdLst>
    <p:handoutMasterId r:id="rId19"/>
  </p:handoutMasterIdLst>
  <p:sldIdLst>
    <p:sldId id="517" r:id="rId3"/>
    <p:sldId id="520" r:id="rId4"/>
    <p:sldId id="518" r:id="rId5"/>
    <p:sldId id="501" r:id="rId6"/>
    <p:sldId id="11529" r:id="rId7"/>
    <p:sldId id="11530" r:id="rId8"/>
    <p:sldId id="11531" r:id="rId9"/>
    <p:sldId id="448" r:id="rId10"/>
    <p:sldId id="502" r:id="rId11"/>
    <p:sldId id="519" r:id="rId12"/>
    <p:sldId id="449" r:id="rId13"/>
    <p:sldId id="11532" r:id="rId14"/>
    <p:sldId id="11533" r:id="rId15"/>
    <p:sldId id="11534" r:id="rId16"/>
    <p:sldId id="529" r:id="rId17"/>
  </p:sldIdLst>
  <p:sldSz cx="9144000" cy="5143500" type="screen16x9"/>
  <p:notesSz cx="6858000" cy="9144000"/>
  <p:custDataLst>
    <p:tags r:id="rId2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CB5"/>
    <a:srgbClr val="FFFF99"/>
    <a:srgbClr val="008000"/>
    <a:srgbClr val="FFFCE7"/>
    <a:srgbClr val="303383"/>
    <a:srgbClr val="75C0B1"/>
    <a:srgbClr val="E46B56"/>
    <a:srgbClr val="FFE8B0"/>
    <a:srgbClr val="92DDCE"/>
    <a:srgbClr val="AD7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7E1467F-8424-49D2-B196-29FCAF228E4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660"/>
  </p:normalViewPr>
  <p:slideViewPr>
    <p:cSldViewPr snapToGrid="0">
      <p:cViewPr varScale="1">
        <p:scale>
          <a:sx n="82" d="100"/>
          <a:sy n="82" d="100"/>
        </p:scale>
        <p:origin x="156" y="126"/>
      </p:cViewPr>
      <p:guideLst/>
    </p:cSldViewPr>
  </p:slideViewPr>
  <p:notesTextViewPr>
    <p:cViewPr>
      <p:scale>
        <a:sx n="1" d="1"/>
        <a:sy n="1" d="1"/>
      </p:scale>
      <p:origin x="0" y="0"/>
    </p:cViewPr>
  </p:notesTextViewPr>
  <p:notesViewPr>
    <p:cSldViewPr snapToGrid="0">
      <p:cViewPr varScale="1">
        <p:scale>
          <a:sx n="53" d="100"/>
          <a:sy n="53" d="100"/>
        </p:scale>
        <p:origin x="28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2025/10/23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8bb250ad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8bb250ad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endParaRPr lang="vi-V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r>
              <a:rPr lang="vi-VN" dirty="0"/>
              <a:t>Thiết kế: Hương Thảo – Zalo 0972.115.126. Các nick khác đều là giả mạo, ăn cắp chất xám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panose="020B0604020202020204"/>
              <a:buNone/>
              <a:tabLst/>
              <a:defRPr/>
            </a:pPr>
            <a:endParaRPr lang="vi-V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655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761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7686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18bb250ad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18bb250ad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1876a9b1775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1876a9b1775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60"/>
        <p:cNvGrpSpPr/>
        <p:nvPr/>
      </p:nvGrpSpPr>
      <p:grpSpPr>
        <a:xfrm>
          <a:off x="0" y="0"/>
          <a:ext cx="0" cy="0"/>
          <a:chOff x="0" y="0"/>
          <a:chExt cx="0" cy="0"/>
        </a:xfrm>
      </p:grpSpPr>
      <p:sp>
        <p:nvSpPr>
          <p:cNvPr id="361" name="Google Shape;361;p14"/>
          <p:cNvSpPr txBox="1">
            <a:spLocks noGrp="1"/>
          </p:cNvSpPr>
          <p:nvPr>
            <p:ph type="title"/>
          </p:nvPr>
        </p:nvSpPr>
        <p:spPr>
          <a:xfrm>
            <a:off x="1421250" y="3020325"/>
            <a:ext cx="6301500" cy="642600"/>
          </a:xfrm>
          <a:prstGeom prst="rect">
            <a:avLst/>
          </a:prstGeom>
          <a:solidFill>
            <a:schemeClr val="accent2"/>
          </a:solidFill>
        </p:spPr>
        <p:txBody>
          <a:bodyPr spcFirstLastPara="1" wrap="square" lIns="91425" tIns="91425" rIns="91425" bIns="91425" anchor="b" anchorCtr="0">
            <a:noAutofit/>
          </a:bodyPr>
          <a:lstStyle>
            <a:lvl1pPr lvl="0" rtl="0">
              <a:spcBef>
                <a:spcPts val="0"/>
              </a:spcBef>
              <a:spcAft>
                <a:spcPts val="0"/>
              </a:spcAft>
              <a:buSzPts val="2500"/>
              <a:buNone/>
              <a:defRPr sz="2500">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62" name="Google Shape;362;p14"/>
          <p:cNvSpPr txBox="1">
            <a:spLocks noGrp="1"/>
          </p:cNvSpPr>
          <p:nvPr>
            <p:ph type="subTitle" idx="1"/>
          </p:nvPr>
        </p:nvSpPr>
        <p:spPr>
          <a:xfrm>
            <a:off x="1421250" y="1480575"/>
            <a:ext cx="6301500" cy="130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5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500"/>
              <a:buNone/>
              <a:defRPr sz="2500"/>
            </a:lvl2pPr>
            <a:lvl3pPr lvl="2" algn="ctr" rtl="0">
              <a:lnSpc>
                <a:spcPct val="100000"/>
              </a:lnSpc>
              <a:spcBef>
                <a:spcPts val="1600"/>
              </a:spcBef>
              <a:spcAft>
                <a:spcPts val="0"/>
              </a:spcAft>
              <a:buSzPts val="2500"/>
              <a:buNone/>
              <a:defRPr sz="2500"/>
            </a:lvl3pPr>
            <a:lvl4pPr lvl="3" algn="ctr" rtl="0">
              <a:lnSpc>
                <a:spcPct val="100000"/>
              </a:lnSpc>
              <a:spcBef>
                <a:spcPts val="1600"/>
              </a:spcBef>
              <a:spcAft>
                <a:spcPts val="0"/>
              </a:spcAft>
              <a:buSzPts val="2500"/>
              <a:buNone/>
              <a:defRPr sz="2500"/>
            </a:lvl4pPr>
            <a:lvl5pPr lvl="4" algn="ctr" rtl="0">
              <a:lnSpc>
                <a:spcPct val="100000"/>
              </a:lnSpc>
              <a:spcBef>
                <a:spcPts val="1600"/>
              </a:spcBef>
              <a:spcAft>
                <a:spcPts val="0"/>
              </a:spcAft>
              <a:buSzPts val="2500"/>
              <a:buNone/>
              <a:defRPr sz="2500"/>
            </a:lvl5pPr>
            <a:lvl6pPr lvl="5" algn="ctr" rtl="0">
              <a:lnSpc>
                <a:spcPct val="100000"/>
              </a:lnSpc>
              <a:spcBef>
                <a:spcPts val="1600"/>
              </a:spcBef>
              <a:spcAft>
                <a:spcPts val="0"/>
              </a:spcAft>
              <a:buSzPts val="2500"/>
              <a:buNone/>
              <a:defRPr sz="2500"/>
            </a:lvl6pPr>
            <a:lvl7pPr lvl="6" algn="ctr" rtl="0">
              <a:lnSpc>
                <a:spcPct val="100000"/>
              </a:lnSpc>
              <a:spcBef>
                <a:spcPts val="1600"/>
              </a:spcBef>
              <a:spcAft>
                <a:spcPts val="0"/>
              </a:spcAft>
              <a:buSzPts val="2500"/>
              <a:buNone/>
              <a:defRPr sz="2500"/>
            </a:lvl7pPr>
            <a:lvl8pPr lvl="7" algn="ctr" rtl="0">
              <a:lnSpc>
                <a:spcPct val="100000"/>
              </a:lnSpc>
              <a:spcBef>
                <a:spcPts val="1600"/>
              </a:spcBef>
              <a:spcAft>
                <a:spcPts val="0"/>
              </a:spcAft>
              <a:buSzPts val="2500"/>
              <a:buNone/>
              <a:defRPr sz="2500"/>
            </a:lvl8pPr>
            <a:lvl9pPr lvl="8" algn="ctr" rtl="0">
              <a:lnSpc>
                <a:spcPct val="100000"/>
              </a:lnSpc>
              <a:spcBef>
                <a:spcPts val="1600"/>
              </a:spcBef>
              <a:spcAft>
                <a:spcPts val="1600"/>
              </a:spcAft>
              <a:buSzPts val="2500"/>
              <a:buNone/>
              <a:defRPr sz="2500"/>
            </a:lvl9pPr>
          </a:lstStyle>
          <a:p>
            <a:endParaRPr/>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397"/>
        <p:cNvGrpSpPr/>
        <p:nvPr/>
      </p:nvGrpSpPr>
      <p:grpSpPr>
        <a:xfrm>
          <a:off x="0" y="0"/>
          <a:ext cx="0" cy="0"/>
          <a:chOff x="0" y="0"/>
          <a:chExt cx="0" cy="0"/>
        </a:xfrm>
      </p:grpSpPr>
      <p:sp>
        <p:nvSpPr>
          <p:cNvPr id="398" name="Google Shape;398;p15"/>
          <p:cNvSpPr txBox="1">
            <a:spLocks noGrp="1"/>
          </p:cNvSpPr>
          <p:nvPr>
            <p:ph type="title"/>
          </p:nvPr>
        </p:nvSpPr>
        <p:spPr>
          <a:xfrm>
            <a:off x="865500" y="1404788"/>
            <a:ext cx="3954300" cy="1329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9" name="Google Shape;399;p15"/>
          <p:cNvSpPr txBox="1">
            <a:spLocks noGrp="1"/>
          </p:cNvSpPr>
          <p:nvPr>
            <p:ph type="subTitle" idx="1"/>
          </p:nvPr>
        </p:nvSpPr>
        <p:spPr>
          <a:xfrm>
            <a:off x="865500" y="2734013"/>
            <a:ext cx="3954300" cy="1004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0" name="Google Shape;400;p15"/>
          <p:cNvSpPr>
            <a:spLocks noGrp="1"/>
          </p:cNvSpPr>
          <p:nvPr>
            <p:ph type="pic" idx="2"/>
          </p:nvPr>
        </p:nvSpPr>
        <p:spPr>
          <a:xfrm flipH="1">
            <a:off x="4939500" y="1142550"/>
            <a:ext cx="3339000" cy="2858400"/>
          </a:xfrm>
          <a:prstGeom prst="roundRect">
            <a:avLst>
              <a:gd name="adj" fmla="val 16667"/>
            </a:avLst>
          </a:prstGeom>
          <a:noFill/>
          <a:ln>
            <a:noFill/>
          </a:ln>
        </p:spPr>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CUSTOM_10">
    <p:spTree>
      <p:nvGrpSpPr>
        <p:cNvPr id="1" name="Shape 464"/>
        <p:cNvGrpSpPr/>
        <p:nvPr/>
      </p:nvGrpSpPr>
      <p:grpSpPr>
        <a:xfrm>
          <a:off x="0" y="0"/>
          <a:ext cx="0" cy="0"/>
          <a:chOff x="0" y="0"/>
          <a:chExt cx="0" cy="0"/>
        </a:xfrm>
      </p:grpSpPr>
      <p:sp>
        <p:nvSpPr>
          <p:cNvPr id="465" name="Google Shape;465;p17"/>
          <p:cNvSpPr>
            <a:spLocks noGrp="1"/>
          </p:cNvSpPr>
          <p:nvPr>
            <p:ph type="pic" idx="2"/>
          </p:nvPr>
        </p:nvSpPr>
        <p:spPr>
          <a:xfrm>
            <a:off x="2139483" y="1600000"/>
            <a:ext cx="1514700" cy="1619100"/>
          </a:xfrm>
          <a:prstGeom prst="roundRect">
            <a:avLst>
              <a:gd name="adj" fmla="val 16667"/>
            </a:avLst>
          </a:prstGeom>
          <a:noFill/>
          <a:ln>
            <a:noFill/>
          </a:ln>
        </p:spPr>
      </p:sp>
      <p:sp>
        <p:nvSpPr>
          <p:cNvPr id="466" name="Google Shape;466;p17"/>
          <p:cNvSpPr>
            <a:spLocks noGrp="1"/>
          </p:cNvSpPr>
          <p:nvPr>
            <p:ph type="pic" idx="3"/>
          </p:nvPr>
        </p:nvSpPr>
        <p:spPr>
          <a:xfrm>
            <a:off x="5305283" y="1600000"/>
            <a:ext cx="1677300" cy="1619100"/>
          </a:xfrm>
          <a:prstGeom prst="roundRect">
            <a:avLst>
              <a:gd name="adj" fmla="val 16667"/>
            </a:avLst>
          </a:prstGeom>
          <a:noFill/>
          <a:ln>
            <a:noFill/>
          </a:ln>
        </p:spPr>
      </p:sp>
      <p:sp>
        <p:nvSpPr>
          <p:cNvPr id="499" name="Google Shape;499;p17"/>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00" name="Google Shape;500;p17"/>
          <p:cNvSpPr txBox="1">
            <a:spLocks noGrp="1"/>
          </p:cNvSpPr>
          <p:nvPr>
            <p:ph type="title" idx="4"/>
          </p:nvPr>
        </p:nvSpPr>
        <p:spPr>
          <a:xfrm>
            <a:off x="1905967" y="3500150"/>
            <a:ext cx="21069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1" name="Google Shape;501;p17"/>
          <p:cNvSpPr txBox="1">
            <a:spLocks noGrp="1"/>
          </p:cNvSpPr>
          <p:nvPr>
            <p:ph type="subTitle" idx="1"/>
          </p:nvPr>
        </p:nvSpPr>
        <p:spPr>
          <a:xfrm>
            <a:off x="1905967" y="3835850"/>
            <a:ext cx="21069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2" name="Google Shape;502;p17"/>
          <p:cNvSpPr txBox="1">
            <a:spLocks noGrp="1"/>
          </p:cNvSpPr>
          <p:nvPr>
            <p:ph type="title" idx="5"/>
          </p:nvPr>
        </p:nvSpPr>
        <p:spPr>
          <a:xfrm>
            <a:off x="5186867" y="3500150"/>
            <a:ext cx="2039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03" name="Google Shape;503;p17"/>
          <p:cNvSpPr txBox="1">
            <a:spLocks noGrp="1"/>
          </p:cNvSpPr>
          <p:nvPr>
            <p:ph type="subTitle" idx="6"/>
          </p:nvPr>
        </p:nvSpPr>
        <p:spPr>
          <a:xfrm>
            <a:off x="5186867" y="3835850"/>
            <a:ext cx="2039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4">
  <p:cSld name="CUSTOM_12">
    <p:spTree>
      <p:nvGrpSpPr>
        <p:cNvPr id="1" name="Shape 578"/>
        <p:cNvGrpSpPr/>
        <p:nvPr/>
      </p:nvGrpSpPr>
      <p:grpSpPr>
        <a:xfrm>
          <a:off x="0" y="0"/>
          <a:ext cx="0" cy="0"/>
          <a:chOff x="0" y="0"/>
          <a:chExt cx="0" cy="0"/>
        </a:xfrm>
      </p:grpSpPr>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614"/>
        <p:cNvGrpSpPr/>
        <p:nvPr/>
      </p:nvGrpSpPr>
      <p:grpSpPr>
        <a:xfrm>
          <a:off x="0" y="0"/>
          <a:ext cx="0" cy="0"/>
          <a:chOff x="0" y="0"/>
          <a:chExt cx="0" cy="0"/>
        </a:xfrm>
      </p:grpSpPr>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CUSTOM_5_1">
    <p:spTree>
      <p:nvGrpSpPr>
        <p:cNvPr id="1" name="Shape 661"/>
        <p:cNvGrpSpPr/>
        <p:nvPr/>
      </p:nvGrpSpPr>
      <p:grpSpPr>
        <a:xfrm>
          <a:off x="0" y="0"/>
          <a:ext cx="0" cy="0"/>
          <a:chOff x="0" y="0"/>
          <a:chExt cx="0" cy="0"/>
        </a:xfrm>
      </p:grpSpPr>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712"/>
        <p:cNvGrpSpPr/>
        <p:nvPr/>
      </p:nvGrpSpPr>
      <p:grpSpPr>
        <a:xfrm>
          <a:off x="0" y="0"/>
          <a:ext cx="0" cy="0"/>
          <a:chOff x="0" y="0"/>
          <a:chExt cx="0" cy="0"/>
        </a:xfrm>
      </p:grpSpPr>
      <p:sp>
        <p:nvSpPr>
          <p:cNvPr id="713" name="Google Shape;713;p23"/>
          <p:cNvSpPr txBox="1">
            <a:spLocks noGrp="1"/>
          </p:cNvSpPr>
          <p:nvPr>
            <p:ph type="title"/>
          </p:nvPr>
        </p:nvSpPr>
        <p:spPr>
          <a:xfrm>
            <a:off x="1002500"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4" name="Google Shape;714;p23"/>
          <p:cNvSpPr txBox="1">
            <a:spLocks noGrp="1"/>
          </p:cNvSpPr>
          <p:nvPr>
            <p:ph type="subTitle" idx="1"/>
          </p:nvPr>
        </p:nvSpPr>
        <p:spPr>
          <a:xfrm>
            <a:off x="100250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5" name="Google Shape;715;p23"/>
          <p:cNvSpPr txBox="1">
            <a:spLocks noGrp="1"/>
          </p:cNvSpPr>
          <p:nvPr>
            <p:ph type="title" idx="2"/>
          </p:nvPr>
        </p:nvSpPr>
        <p:spPr>
          <a:xfrm>
            <a:off x="3550796"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6" name="Google Shape;716;p23"/>
          <p:cNvSpPr txBox="1">
            <a:spLocks noGrp="1"/>
          </p:cNvSpPr>
          <p:nvPr>
            <p:ph type="subTitle" idx="3"/>
          </p:nvPr>
        </p:nvSpPr>
        <p:spPr>
          <a:xfrm>
            <a:off x="3550850"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7" name="Google Shape;717;p23"/>
          <p:cNvSpPr txBox="1">
            <a:spLocks noGrp="1"/>
          </p:cNvSpPr>
          <p:nvPr>
            <p:ph type="title" idx="4"/>
          </p:nvPr>
        </p:nvSpPr>
        <p:spPr>
          <a:xfrm>
            <a:off x="1002500"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18" name="Google Shape;718;p23"/>
          <p:cNvSpPr txBox="1">
            <a:spLocks noGrp="1"/>
          </p:cNvSpPr>
          <p:nvPr>
            <p:ph type="subTitle" idx="5"/>
          </p:nvPr>
        </p:nvSpPr>
        <p:spPr>
          <a:xfrm>
            <a:off x="1002500"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19" name="Google Shape;719;p23"/>
          <p:cNvSpPr txBox="1">
            <a:spLocks noGrp="1"/>
          </p:cNvSpPr>
          <p:nvPr>
            <p:ph type="title" idx="6"/>
          </p:nvPr>
        </p:nvSpPr>
        <p:spPr>
          <a:xfrm>
            <a:off x="3550796"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0" name="Google Shape;720;p23"/>
          <p:cNvSpPr txBox="1">
            <a:spLocks noGrp="1"/>
          </p:cNvSpPr>
          <p:nvPr>
            <p:ph type="subTitle" idx="7"/>
          </p:nvPr>
        </p:nvSpPr>
        <p:spPr>
          <a:xfrm>
            <a:off x="3550796"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1" name="Google Shape;721;p23"/>
          <p:cNvSpPr txBox="1">
            <a:spLocks noGrp="1"/>
          </p:cNvSpPr>
          <p:nvPr>
            <p:ph type="title" idx="8"/>
          </p:nvPr>
        </p:nvSpPr>
        <p:spPr>
          <a:xfrm>
            <a:off x="6099098" y="1951050"/>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2" name="Google Shape;722;p23"/>
          <p:cNvSpPr txBox="1">
            <a:spLocks noGrp="1"/>
          </p:cNvSpPr>
          <p:nvPr>
            <p:ph type="subTitle" idx="9"/>
          </p:nvPr>
        </p:nvSpPr>
        <p:spPr>
          <a:xfrm>
            <a:off x="6099098" y="228675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23" name="Google Shape;723;p23"/>
          <p:cNvSpPr txBox="1">
            <a:spLocks noGrp="1"/>
          </p:cNvSpPr>
          <p:nvPr>
            <p:ph type="title" idx="13"/>
          </p:nvPr>
        </p:nvSpPr>
        <p:spPr>
          <a:xfrm>
            <a:off x="6099098" y="3709425"/>
            <a:ext cx="2042400" cy="41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724" name="Google Shape;724;p23"/>
          <p:cNvSpPr txBox="1">
            <a:spLocks noGrp="1"/>
          </p:cNvSpPr>
          <p:nvPr>
            <p:ph type="subTitle" idx="14"/>
          </p:nvPr>
        </p:nvSpPr>
        <p:spPr>
          <a:xfrm>
            <a:off x="6099098" y="4045100"/>
            <a:ext cx="20424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46" name="Google Shape;746;p23"/>
          <p:cNvSpPr txBox="1">
            <a:spLocks noGrp="1"/>
          </p:cNvSpPr>
          <p:nvPr>
            <p:ph type="title" idx="15"/>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747"/>
        <p:cNvGrpSpPr/>
        <p:nvPr/>
      </p:nvGrpSpPr>
      <p:grpSpPr>
        <a:xfrm>
          <a:off x="0" y="0"/>
          <a:ext cx="0" cy="0"/>
          <a:chOff x="0" y="0"/>
          <a:chExt cx="0" cy="0"/>
        </a:xfrm>
      </p:grpSpPr>
      <p:sp>
        <p:nvSpPr>
          <p:cNvPr id="748" name="Google Shape;748;p24"/>
          <p:cNvSpPr txBox="1">
            <a:spLocks noGrp="1"/>
          </p:cNvSpPr>
          <p:nvPr>
            <p:ph type="title" hasCustomPrompt="1"/>
          </p:nvPr>
        </p:nvSpPr>
        <p:spPr>
          <a:xfrm>
            <a:off x="2349725" y="1204249"/>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49" name="Google Shape;749;p24"/>
          <p:cNvSpPr txBox="1">
            <a:spLocks noGrp="1"/>
          </p:cNvSpPr>
          <p:nvPr>
            <p:ph type="subTitle" idx="1"/>
          </p:nvPr>
        </p:nvSpPr>
        <p:spPr>
          <a:xfrm>
            <a:off x="2349725" y="1845049"/>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0" name="Google Shape;750;p24"/>
          <p:cNvSpPr txBox="1">
            <a:spLocks noGrp="1"/>
          </p:cNvSpPr>
          <p:nvPr>
            <p:ph type="title" idx="2" hasCustomPrompt="1"/>
          </p:nvPr>
        </p:nvSpPr>
        <p:spPr>
          <a:xfrm>
            <a:off x="2349725" y="22449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1" name="Google Shape;751;p24"/>
          <p:cNvSpPr txBox="1">
            <a:spLocks noGrp="1"/>
          </p:cNvSpPr>
          <p:nvPr>
            <p:ph type="subTitle" idx="3"/>
          </p:nvPr>
        </p:nvSpPr>
        <p:spPr>
          <a:xfrm>
            <a:off x="2349725" y="2885525"/>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52" name="Google Shape;752;p24"/>
          <p:cNvSpPr txBox="1">
            <a:spLocks noGrp="1"/>
          </p:cNvSpPr>
          <p:nvPr>
            <p:ph type="title" idx="4" hasCustomPrompt="1"/>
          </p:nvPr>
        </p:nvSpPr>
        <p:spPr>
          <a:xfrm>
            <a:off x="2349713" y="3285650"/>
            <a:ext cx="4437600" cy="66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53" name="Google Shape;753;p24"/>
          <p:cNvSpPr txBox="1">
            <a:spLocks noGrp="1"/>
          </p:cNvSpPr>
          <p:nvPr>
            <p:ph type="subTitle" idx="5"/>
          </p:nvPr>
        </p:nvSpPr>
        <p:spPr>
          <a:xfrm>
            <a:off x="2349738" y="3926250"/>
            <a:ext cx="4437600" cy="3999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794" name="Google Shape;794;p24"/>
          <p:cNvSpPr txBox="1">
            <a:spLocks noGrp="1"/>
          </p:cNvSpPr>
          <p:nvPr>
            <p:ph type="title" idx="6"/>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CUSTOM_8_1">
    <p:spTree>
      <p:nvGrpSpPr>
        <p:cNvPr id="1" name="Shape 795"/>
        <p:cNvGrpSpPr/>
        <p:nvPr/>
      </p:nvGrpSpPr>
      <p:grpSpPr>
        <a:xfrm>
          <a:off x="0" y="0"/>
          <a:ext cx="0" cy="0"/>
          <a:chOff x="0" y="0"/>
          <a:chExt cx="0" cy="0"/>
        </a:xfrm>
      </p:grpSpPr>
      <p:sp>
        <p:nvSpPr>
          <p:cNvPr id="828" name="Google Shape;828;p25"/>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CUSTOM_14">
    <p:spTree>
      <p:nvGrpSpPr>
        <p:cNvPr id="1" name="Shape 849"/>
        <p:cNvGrpSpPr/>
        <p:nvPr/>
      </p:nvGrpSpPr>
      <p:grpSpPr>
        <a:xfrm>
          <a:off x="0" y="0"/>
          <a:ext cx="0" cy="0"/>
          <a:chOff x="0" y="0"/>
          <a:chExt cx="0" cy="0"/>
        </a:xfrm>
      </p:grpSpPr>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86" name="Google Shape;86;p3"/>
          <p:cNvSpPr txBox="1">
            <a:spLocks noGrp="1"/>
          </p:cNvSpPr>
          <p:nvPr>
            <p:ph type="title"/>
          </p:nvPr>
        </p:nvSpPr>
        <p:spPr>
          <a:xfrm>
            <a:off x="1880725" y="2345475"/>
            <a:ext cx="53826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5000" b="1">
                <a:solidFill>
                  <a:schemeClr val="accent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87" name="Google Shape;87;p3"/>
          <p:cNvSpPr txBox="1">
            <a:spLocks noGrp="1"/>
          </p:cNvSpPr>
          <p:nvPr>
            <p:ph type="title" idx="2" hasCustomPrompt="1"/>
          </p:nvPr>
        </p:nvSpPr>
        <p:spPr>
          <a:xfrm>
            <a:off x="3740950" y="956500"/>
            <a:ext cx="1662000" cy="11175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000" b="1">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8" name="Google Shape;88;p3"/>
          <p:cNvSpPr txBox="1">
            <a:spLocks noGrp="1"/>
          </p:cNvSpPr>
          <p:nvPr>
            <p:ph type="subTitle" idx="1"/>
          </p:nvPr>
        </p:nvSpPr>
        <p:spPr>
          <a:xfrm>
            <a:off x="1880725" y="3345925"/>
            <a:ext cx="5382600" cy="515400"/>
          </a:xfrm>
          <a:prstGeom prst="rect">
            <a:avLst/>
          </a:prstGeom>
          <a:solidFill>
            <a:schemeClr val="accent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4">
  <p:cSld name="CUSTOM_15">
    <p:spTree>
      <p:nvGrpSpPr>
        <p:cNvPr id="1" name="Shape 890"/>
        <p:cNvGrpSpPr/>
        <p:nvPr/>
      </p:nvGrpSpPr>
      <p:grpSpPr>
        <a:xfrm>
          <a:off x="0" y="0"/>
          <a:ext cx="0" cy="0"/>
          <a:chOff x="0" y="0"/>
          <a:chExt cx="0" cy="0"/>
        </a:xfrm>
      </p:grpSpPr>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5">
  <p:cSld name="CUSTOM_16">
    <p:spTree>
      <p:nvGrpSpPr>
        <p:cNvPr id="1" name="Shape 913"/>
        <p:cNvGrpSpPr/>
        <p:nvPr/>
      </p:nvGrpSpPr>
      <p:grpSpPr>
        <a:xfrm>
          <a:off x="0" y="0"/>
          <a:ext cx="0" cy="0"/>
          <a:chOff x="0" y="0"/>
          <a:chExt cx="0" cy="0"/>
        </a:xfrm>
      </p:grpSpPr>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6">
  <p:cSld name="CUSTOM_17">
    <p:spTree>
      <p:nvGrpSpPr>
        <p:cNvPr id="1" name="Shape 939"/>
        <p:cNvGrpSpPr/>
        <p:nvPr/>
      </p:nvGrpSpPr>
      <p:grpSpPr>
        <a:xfrm>
          <a:off x="0" y="0"/>
          <a:ext cx="0" cy="0"/>
          <a:chOff x="0" y="0"/>
          <a:chExt cx="0" cy="0"/>
        </a:xfrm>
      </p:grpSpPr>
    </p:spTree>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7">
  <p:cSld name="CUSTOM_18">
    <p:spTree>
      <p:nvGrpSpPr>
        <p:cNvPr id="1" name="Shape 971"/>
        <p:cNvGrpSpPr/>
        <p:nvPr/>
      </p:nvGrpSpPr>
      <p:grpSpPr>
        <a:xfrm>
          <a:off x="0" y="0"/>
          <a:ext cx="0" cy="0"/>
          <a:chOff x="0" y="0"/>
          <a:chExt cx="0" cy="0"/>
        </a:xfrm>
      </p:grpSpPr>
    </p:spTree>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2E3AAC11-D570-4EA9-AFC0-30FB72BA45EB}" type="datetimeFigureOut">
              <a:rPr lang="zh-CN" altLang="en-US" smtClean="0">
                <a:solidFill>
                  <a:prstClr val="black"/>
                </a:solidFill>
              </a:rPr>
              <a:t>2025/10/23</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118052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2E3AAC11-D570-4EA9-AFC0-30FB72BA45EB}" type="datetimeFigureOut">
              <a:rPr lang="zh-CN" altLang="en-US" smtClean="0">
                <a:solidFill>
                  <a:prstClr val="black"/>
                </a:solidFill>
              </a:rPr>
              <a:t>2025/10/23</a:t>
            </a:fld>
            <a:endParaRPr lang="zh-CN" altLang="en-US">
              <a:solidFill>
                <a:prstClr val="black"/>
              </a:solidFill>
            </a:endParaRPr>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2481265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07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114" name="Google Shape;114;p4"/>
          <p:cNvSpPr txBox="1">
            <a:spLocks noGrp="1"/>
          </p:cNvSpPr>
          <p:nvPr>
            <p:ph type="title"/>
          </p:nvPr>
        </p:nvSpPr>
        <p:spPr>
          <a:xfrm>
            <a:off x="713100" y="1840200"/>
            <a:ext cx="3377700" cy="1463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5" name="Google Shape;115;p4"/>
          <p:cNvSpPr txBox="1">
            <a:spLocks noGrp="1"/>
          </p:cNvSpPr>
          <p:nvPr>
            <p:ph type="subTitle" idx="1"/>
          </p:nvPr>
        </p:nvSpPr>
        <p:spPr>
          <a:xfrm>
            <a:off x="4467900" y="1840200"/>
            <a:ext cx="3963000" cy="1463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1713799" y="2656422"/>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8" name="Google Shape;118;p5"/>
          <p:cNvSpPr txBox="1">
            <a:spLocks noGrp="1"/>
          </p:cNvSpPr>
          <p:nvPr>
            <p:ph type="title" idx="2"/>
          </p:nvPr>
        </p:nvSpPr>
        <p:spPr>
          <a:xfrm>
            <a:off x="4991525" y="2656347"/>
            <a:ext cx="2438700" cy="412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22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 name="Google Shape;119;p5"/>
          <p:cNvSpPr txBox="1">
            <a:spLocks noGrp="1"/>
          </p:cNvSpPr>
          <p:nvPr>
            <p:ph type="subTitle" idx="1"/>
          </p:nvPr>
        </p:nvSpPr>
        <p:spPr>
          <a:xfrm>
            <a:off x="4991527" y="3004303"/>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5"/>
          <p:cNvSpPr txBox="1">
            <a:spLocks noGrp="1"/>
          </p:cNvSpPr>
          <p:nvPr>
            <p:ph type="subTitle" idx="3"/>
          </p:nvPr>
        </p:nvSpPr>
        <p:spPr>
          <a:xfrm>
            <a:off x="1713811" y="3004301"/>
            <a:ext cx="2438700" cy="79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b="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6"/>
        <p:cNvGrpSpPr/>
        <p:nvPr/>
      </p:nvGrpSpPr>
      <p:grpSpPr>
        <a:xfrm>
          <a:off x="0" y="0"/>
          <a:ext cx="0" cy="0"/>
          <a:chOff x="0" y="0"/>
          <a:chExt cx="0" cy="0"/>
        </a:xfrm>
      </p:grpSpPr>
      <p:sp>
        <p:nvSpPr>
          <p:cNvPr id="196" name="Google Shape;196;p6"/>
          <p:cNvSpPr txBox="1">
            <a:spLocks noGrp="1"/>
          </p:cNvSpPr>
          <p:nvPr>
            <p:ph type="title"/>
          </p:nvPr>
        </p:nvSpPr>
        <p:spPr>
          <a:xfrm>
            <a:off x="720000" y="538025"/>
            <a:ext cx="7704000" cy="5364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7"/>
        <p:cNvGrpSpPr/>
        <p:nvPr/>
      </p:nvGrpSpPr>
      <p:grpSpPr>
        <a:xfrm>
          <a:off x="0" y="0"/>
          <a:ext cx="0" cy="0"/>
          <a:chOff x="0" y="0"/>
          <a:chExt cx="0" cy="0"/>
        </a:xfrm>
      </p:grpSpPr>
      <p:sp>
        <p:nvSpPr>
          <p:cNvPr id="215" name="Google Shape;215;p7"/>
          <p:cNvSpPr txBox="1">
            <a:spLocks noGrp="1"/>
          </p:cNvSpPr>
          <p:nvPr>
            <p:ph type="body" idx="1"/>
          </p:nvPr>
        </p:nvSpPr>
        <p:spPr>
          <a:xfrm>
            <a:off x="4621225" y="1986450"/>
            <a:ext cx="3809700" cy="1917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lt2"/>
              </a:buClr>
              <a:buSzPts val="1400"/>
              <a:buChar char="●"/>
              <a:defRPr>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216" name="Google Shape;216;p7"/>
          <p:cNvSpPr txBox="1">
            <a:spLocks noGrp="1"/>
          </p:cNvSpPr>
          <p:nvPr>
            <p:ph type="title"/>
          </p:nvPr>
        </p:nvSpPr>
        <p:spPr>
          <a:xfrm>
            <a:off x="4621225" y="1240050"/>
            <a:ext cx="3809700" cy="746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solidFill>
                  <a:schemeClr val="dk1"/>
                </a:solidFill>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7" name="Google Shape;217;p7"/>
          <p:cNvSpPr>
            <a:spLocks noGrp="1"/>
          </p:cNvSpPr>
          <p:nvPr>
            <p:ph type="pic" idx="2"/>
          </p:nvPr>
        </p:nvSpPr>
        <p:spPr>
          <a:xfrm flipH="1">
            <a:off x="863975" y="1142550"/>
            <a:ext cx="3339000" cy="2858400"/>
          </a:xfrm>
          <a:prstGeom prst="roundRect">
            <a:avLst>
              <a:gd name="adj" fmla="val 16667"/>
            </a:avLst>
          </a:prstGeom>
          <a:noFill/>
          <a:ln>
            <a:noFill/>
          </a:ln>
        </p:spPr>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18"/>
        <p:cNvGrpSpPr/>
        <p:nvPr/>
      </p:nvGrpSpPr>
      <p:grpSpPr>
        <a:xfrm>
          <a:off x="0" y="0"/>
          <a:ext cx="0" cy="0"/>
          <a:chOff x="0" y="0"/>
          <a:chExt cx="0" cy="0"/>
        </a:xfrm>
      </p:grpSpPr>
      <p:sp>
        <p:nvSpPr>
          <p:cNvPr id="249" name="Google Shape;249;p8"/>
          <p:cNvSpPr txBox="1">
            <a:spLocks noGrp="1"/>
          </p:cNvSpPr>
          <p:nvPr>
            <p:ph type="title"/>
          </p:nvPr>
        </p:nvSpPr>
        <p:spPr>
          <a:xfrm>
            <a:off x="1009900" y="1307100"/>
            <a:ext cx="7124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0"/>
        <p:cNvGrpSpPr/>
        <p:nvPr/>
      </p:nvGrpSpPr>
      <p:grpSpPr>
        <a:xfrm>
          <a:off x="0" y="0"/>
          <a:ext cx="0" cy="0"/>
          <a:chOff x="0" y="0"/>
          <a:chExt cx="0" cy="0"/>
        </a:xfrm>
      </p:grpSpPr>
      <p:sp>
        <p:nvSpPr>
          <p:cNvPr id="276" name="Google Shape;276;p9"/>
          <p:cNvSpPr txBox="1">
            <a:spLocks noGrp="1"/>
          </p:cNvSpPr>
          <p:nvPr>
            <p:ph type="title"/>
          </p:nvPr>
        </p:nvSpPr>
        <p:spPr>
          <a:xfrm>
            <a:off x="2088300" y="1451550"/>
            <a:ext cx="49674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7" name="Google Shape;277;p9"/>
          <p:cNvSpPr txBox="1">
            <a:spLocks noGrp="1"/>
          </p:cNvSpPr>
          <p:nvPr>
            <p:ph type="subTitle" idx="1"/>
          </p:nvPr>
        </p:nvSpPr>
        <p:spPr>
          <a:xfrm>
            <a:off x="2088300" y="2423550"/>
            <a:ext cx="4967400" cy="12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思源黑体 CN Light" panose="020B0300000000000000" charset="-122"/>
                <a:ea typeface="思源黑体 CN Light" panose="020B0300000000000000" charset="-122"/>
                <a:cs typeface="思源黑体 CN Light" panose="020B0300000000000000" charset="-122"/>
                <a:sym typeface="思源黑体 CN Light" panose="020B0300000000000000" charset="-122"/>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80"/>
        <p:cNvGrpSpPr/>
        <p:nvPr/>
      </p:nvGrpSpPr>
      <p:grpSpPr>
        <a:xfrm>
          <a:off x="0" y="0"/>
          <a:ext cx="0" cy="0"/>
          <a:chOff x="0" y="0"/>
          <a:chExt cx="0" cy="0"/>
        </a:xfrm>
      </p:grpSpPr>
      <p:sp>
        <p:nvSpPr>
          <p:cNvPr id="281" name="Google Shape;281;p11"/>
          <p:cNvSpPr txBox="1">
            <a:spLocks noGrp="1"/>
          </p:cNvSpPr>
          <p:nvPr>
            <p:ph type="title" hasCustomPrompt="1"/>
          </p:nvPr>
        </p:nvSpPr>
        <p:spPr>
          <a:xfrm>
            <a:off x="2341650" y="1353213"/>
            <a:ext cx="4460700" cy="15396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000">
                <a:latin typeface="TsangerYuMo W04" panose="02020400000000000000" charset="-122"/>
                <a:ea typeface="TsangerYuMo W04" panose="02020400000000000000" charset="-122"/>
                <a:cs typeface="TsangerYuMo W04" panose="02020400000000000000" charset="-122"/>
                <a:sym typeface="TsangerYuMo W04" panose="02020400000000000000" charset="-122"/>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26" Type="http://schemas.openxmlformats.org/officeDocument/2006/relationships/tags" Target="../tags/tag3.xml"/><Relationship Id="rId117" Type="http://schemas.openxmlformats.org/officeDocument/2006/relationships/tags" Target="../tags/tag94.xml"/><Relationship Id="rId21" Type="http://schemas.openxmlformats.org/officeDocument/2006/relationships/slideLayout" Target="../slideLayouts/slideLayout21.xml"/><Relationship Id="rId42" Type="http://schemas.openxmlformats.org/officeDocument/2006/relationships/tags" Target="../tags/tag19.xml"/><Relationship Id="rId47" Type="http://schemas.openxmlformats.org/officeDocument/2006/relationships/tags" Target="../tags/tag24.xml"/><Relationship Id="rId63" Type="http://schemas.openxmlformats.org/officeDocument/2006/relationships/tags" Target="../tags/tag40.xml"/><Relationship Id="rId68" Type="http://schemas.openxmlformats.org/officeDocument/2006/relationships/tags" Target="../tags/tag45.xml"/><Relationship Id="rId84" Type="http://schemas.openxmlformats.org/officeDocument/2006/relationships/tags" Target="../tags/tag61.xml"/><Relationship Id="rId89" Type="http://schemas.openxmlformats.org/officeDocument/2006/relationships/tags" Target="../tags/tag66.xml"/><Relationship Id="rId112" Type="http://schemas.openxmlformats.org/officeDocument/2006/relationships/tags" Target="../tags/tag89.xml"/><Relationship Id="rId133" Type="http://schemas.openxmlformats.org/officeDocument/2006/relationships/tags" Target="../tags/tag110.xml"/><Relationship Id="rId138" Type="http://schemas.openxmlformats.org/officeDocument/2006/relationships/tags" Target="../tags/tag115.xml"/><Relationship Id="rId154" Type="http://schemas.openxmlformats.org/officeDocument/2006/relationships/tags" Target="../tags/tag131.xml"/><Relationship Id="rId159" Type="http://schemas.openxmlformats.org/officeDocument/2006/relationships/tags" Target="../tags/tag136.xml"/><Relationship Id="rId175" Type="http://schemas.openxmlformats.org/officeDocument/2006/relationships/tags" Target="../tags/tag152.xml"/><Relationship Id="rId170" Type="http://schemas.openxmlformats.org/officeDocument/2006/relationships/tags" Target="../tags/tag147.xml"/><Relationship Id="rId16" Type="http://schemas.openxmlformats.org/officeDocument/2006/relationships/slideLayout" Target="../slideLayouts/slideLayout16.xml"/><Relationship Id="rId107" Type="http://schemas.openxmlformats.org/officeDocument/2006/relationships/tags" Target="../tags/tag84.xml"/><Relationship Id="rId11" Type="http://schemas.openxmlformats.org/officeDocument/2006/relationships/slideLayout" Target="../slideLayouts/slideLayout11.xml"/><Relationship Id="rId32" Type="http://schemas.openxmlformats.org/officeDocument/2006/relationships/tags" Target="../tags/tag9.xml"/><Relationship Id="rId37" Type="http://schemas.openxmlformats.org/officeDocument/2006/relationships/tags" Target="../tags/tag14.xml"/><Relationship Id="rId53" Type="http://schemas.openxmlformats.org/officeDocument/2006/relationships/tags" Target="../tags/tag30.xml"/><Relationship Id="rId58" Type="http://schemas.openxmlformats.org/officeDocument/2006/relationships/tags" Target="../tags/tag35.xml"/><Relationship Id="rId74" Type="http://schemas.openxmlformats.org/officeDocument/2006/relationships/tags" Target="../tags/tag51.xml"/><Relationship Id="rId79" Type="http://schemas.openxmlformats.org/officeDocument/2006/relationships/tags" Target="../tags/tag56.xml"/><Relationship Id="rId102" Type="http://schemas.openxmlformats.org/officeDocument/2006/relationships/tags" Target="../tags/tag79.xml"/><Relationship Id="rId123" Type="http://schemas.openxmlformats.org/officeDocument/2006/relationships/tags" Target="../tags/tag100.xml"/><Relationship Id="rId128" Type="http://schemas.openxmlformats.org/officeDocument/2006/relationships/tags" Target="../tags/tag105.xml"/><Relationship Id="rId144" Type="http://schemas.openxmlformats.org/officeDocument/2006/relationships/tags" Target="../tags/tag121.xml"/><Relationship Id="rId149" Type="http://schemas.openxmlformats.org/officeDocument/2006/relationships/tags" Target="../tags/tag126.xml"/><Relationship Id="rId5" Type="http://schemas.openxmlformats.org/officeDocument/2006/relationships/slideLayout" Target="../slideLayouts/slideLayout5.xml"/><Relationship Id="rId90" Type="http://schemas.openxmlformats.org/officeDocument/2006/relationships/tags" Target="../tags/tag67.xml"/><Relationship Id="rId95" Type="http://schemas.openxmlformats.org/officeDocument/2006/relationships/tags" Target="../tags/tag72.xml"/><Relationship Id="rId160" Type="http://schemas.openxmlformats.org/officeDocument/2006/relationships/tags" Target="../tags/tag137.xml"/><Relationship Id="rId165" Type="http://schemas.openxmlformats.org/officeDocument/2006/relationships/tags" Target="../tags/tag142.xml"/><Relationship Id="rId22" Type="http://schemas.openxmlformats.org/officeDocument/2006/relationships/slideLayout" Target="../slideLayouts/slideLayout22.xml"/><Relationship Id="rId27" Type="http://schemas.openxmlformats.org/officeDocument/2006/relationships/tags" Target="../tags/tag4.xml"/><Relationship Id="rId43" Type="http://schemas.openxmlformats.org/officeDocument/2006/relationships/tags" Target="../tags/tag20.xml"/><Relationship Id="rId48" Type="http://schemas.openxmlformats.org/officeDocument/2006/relationships/tags" Target="../tags/tag25.xml"/><Relationship Id="rId64" Type="http://schemas.openxmlformats.org/officeDocument/2006/relationships/tags" Target="../tags/tag41.xml"/><Relationship Id="rId69" Type="http://schemas.openxmlformats.org/officeDocument/2006/relationships/tags" Target="../tags/tag46.xml"/><Relationship Id="rId113" Type="http://schemas.openxmlformats.org/officeDocument/2006/relationships/tags" Target="../tags/tag90.xml"/><Relationship Id="rId118" Type="http://schemas.openxmlformats.org/officeDocument/2006/relationships/tags" Target="../tags/tag95.xml"/><Relationship Id="rId134" Type="http://schemas.openxmlformats.org/officeDocument/2006/relationships/tags" Target="../tags/tag111.xml"/><Relationship Id="rId139" Type="http://schemas.openxmlformats.org/officeDocument/2006/relationships/tags" Target="../tags/tag116.xml"/><Relationship Id="rId80" Type="http://schemas.openxmlformats.org/officeDocument/2006/relationships/tags" Target="../tags/tag57.xml"/><Relationship Id="rId85" Type="http://schemas.openxmlformats.org/officeDocument/2006/relationships/tags" Target="../tags/tag62.xml"/><Relationship Id="rId150" Type="http://schemas.openxmlformats.org/officeDocument/2006/relationships/tags" Target="../tags/tag127.xml"/><Relationship Id="rId155" Type="http://schemas.openxmlformats.org/officeDocument/2006/relationships/tags" Target="../tags/tag132.xml"/><Relationship Id="rId171" Type="http://schemas.openxmlformats.org/officeDocument/2006/relationships/tags" Target="../tags/tag148.xml"/><Relationship Id="rId176" Type="http://schemas.openxmlformats.org/officeDocument/2006/relationships/tags" Target="../tags/tag15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tags" Target="../tags/tag10.xml"/><Relationship Id="rId38" Type="http://schemas.openxmlformats.org/officeDocument/2006/relationships/tags" Target="../tags/tag15.xml"/><Relationship Id="rId59" Type="http://schemas.openxmlformats.org/officeDocument/2006/relationships/tags" Target="../tags/tag36.xml"/><Relationship Id="rId103" Type="http://schemas.openxmlformats.org/officeDocument/2006/relationships/tags" Target="../tags/tag80.xml"/><Relationship Id="rId108" Type="http://schemas.openxmlformats.org/officeDocument/2006/relationships/tags" Target="../tags/tag85.xml"/><Relationship Id="rId124" Type="http://schemas.openxmlformats.org/officeDocument/2006/relationships/tags" Target="../tags/tag101.xml"/><Relationship Id="rId129" Type="http://schemas.openxmlformats.org/officeDocument/2006/relationships/tags" Target="../tags/tag106.xml"/><Relationship Id="rId54" Type="http://schemas.openxmlformats.org/officeDocument/2006/relationships/tags" Target="../tags/tag31.xml"/><Relationship Id="rId70" Type="http://schemas.openxmlformats.org/officeDocument/2006/relationships/tags" Target="../tags/tag47.xml"/><Relationship Id="rId75" Type="http://schemas.openxmlformats.org/officeDocument/2006/relationships/tags" Target="../tags/tag52.xml"/><Relationship Id="rId91" Type="http://schemas.openxmlformats.org/officeDocument/2006/relationships/tags" Target="../tags/tag68.xml"/><Relationship Id="rId96" Type="http://schemas.openxmlformats.org/officeDocument/2006/relationships/tags" Target="../tags/tag73.xml"/><Relationship Id="rId140" Type="http://schemas.openxmlformats.org/officeDocument/2006/relationships/tags" Target="../tags/tag117.xml"/><Relationship Id="rId145" Type="http://schemas.openxmlformats.org/officeDocument/2006/relationships/tags" Target="../tags/tag122.xml"/><Relationship Id="rId161" Type="http://schemas.openxmlformats.org/officeDocument/2006/relationships/tags" Target="../tags/tag138.xml"/><Relationship Id="rId166" Type="http://schemas.openxmlformats.org/officeDocument/2006/relationships/tags" Target="../tags/tag143.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tags" Target="../tags/tag5.xml"/><Relationship Id="rId49" Type="http://schemas.openxmlformats.org/officeDocument/2006/relationships/tags" Target="../tags/tag26.xml"/><Relationship Id="rId114" Type="http://schemas.openxmlformats.org/officeDocument/2006/relationships/tags" Target="../tags/tag91.xml"/><Relationship Id="rId119" Type="http://schemas.openxmlformats.org/officeDocument/2006/relationships/tags" Target="../tags/tag96.xml"/><Relationship Id="rId10" Type="http://schemas.openxmlformats.org/officeDocument/2006/relationships/slideLayout" Target="../slideLayouts/slideLayout10.xml"/><Relationship Id="rId31" Type="http://schemas.openxmlformats.org/officeDocument/2006/relationships/tags" Target="../tags/tag8.xml"/><Relationship Id="rId44" Type="http://schemas.openxmlformats.org/officeDocument/2006/relationships/tags" Target="../tags/tag21.xml"/><Relationship Id="rId52" Type="http://schemas.openxmlformats.org/officeDocument/2006/relationships/tags" Target="../tags/tag29.xml"/><Relationship Id="rId60" Type="http://schemas.openxmlformats.org/officeDocument/2006/relationships/tags" Target="../tags/tag37.xml"/><Relationship Id="rId65" Type="http://schemas.openxmlformats.org/officeDocument/2006/relationships/tags" Target="../tags/tag42.xml"/><Relationship Id="rId73" Type="http://schemas.openxmlformats.org/officeDocument/2006/relationships/tags" Target="../tags/tag50.xml"/><Relationship Id="rId78" Type="http://schemas.openxmlformats.org/officeDocument/2006/relationships/tags" Target="../tags/tag55.xml"/><Relationship Id="rId81" Type="http://schemas.openxmlformats.org/officeDocument/2006/relationships/tags" Target="../tags/tag58.xml"/><Relationship Id="rId86" Type="http://schemas.openxmlformats.org/officeDocument/2006/relationships/tags" Target="../tags/tag63.xml"/><Relationship Id="rId94" Type="http://schemas.openxmlformats.org/officeDocument/2006/relationships/tags" Target="../tags/tag71.xml"/><Relationship Id="rId99" Type="http://schemas.openxmlformats.org/officeDocument/2006/relationships/tags" Target="../tags/tag76.xml"/><Relationship Id="rId101" Type="http://schemas.openxmlformats.org/officeDocument/2006/relationships/tags" Target="../tags/tag78.xml"/><Relationship Id="rId122" Type="http://schemas.openxmlformats.org/officeDocument/2006/relationships/tags" Target="../tags/tag99.xml"/><Relationship Id="rId130" Type="http://schemas.openxmlformats.org/officeDocument/2006/relationships/tags" Target="../tags/tag107.xml"/><Relationship Id="rId135" Type="http://schemas.openxmlformats.org/officeDocument/2006/relationships/tags" Target="../tags/tag112.xml"/><Relationship Id="rId143" Type="http://schemas.openxmlformats.org/officeDocument/2006/relationships/tags" Target="../tags/tag120.xml"/><Relationship Id="rId148" Type="http://schemas.openxmlformats.org/officeDocument/2006/relationships/tags" Target="../tags/tag125.xml"/><Relationship Id="rId151" Type="http://schemas.openxmlformats.org/officeDocument/2006/relationships/tags" Target="../tags/tag128.xml"/><Relationship Id="rId156" Type="http://schemas.openxmlformats.org/officeDocument/2006/relationships/tags" Target="../tags/tag133.xml"/><Relationship Id="rId164" Type="http://schemas.openxmlformats.org/officeDocument/2006/relationships/tags" Target="../tags/tag141.xml"/><Relationship Id="rId169" Type="http://schemas.openxmlformats.org/officeDocument/2006/relationships/tags" Target="../tags/tag146.xml"/><Relationship Id="rId177" Type="http://schemas.openxmlformats.org/officeDocument/2006/relationships/tags" Target="../tags/tag154.xml"/><Relationship Id="rId4" Type="http://schemas.openxmlformats.org/officeDocument/2006/relationships/slideLayout" Target="../slideLayouts/slideLayout4.xml"/><Relationship Id="rId9" Type="http://schemas.openxmlformats.org/officeDocument/2006/relationships/slideLayout" Target="../slideLayouts/slideLayout9.xml"/><Relationship Id="rId172" Type="http://schemas.openxmlformats.org/officeDocument/2006/relationships/tags" Target="../tags/tag1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16.xml"/><Relationship Id="rId109" Type="http://schemas.openxmlformats.org/officeDocument/2006/relationships/tags" Target="../tags/tag86.xml"/><Relationship Id="rId34" Type="http://schemas.openxmlformats.org/officeDocument/2006/relationships/tags" Target="../tags/tag11.xml"/><Relationship Id="rId50" Type="http://schemas.openxmlformats.org/officeDocument/2006/relationships/tags" Target="../tags/tag27.xml"/><Relationship Id="rId55" Type="http://schemas.openxmlformats.org/officeDocument/2006/relationships/tags" Target="../tags/tag32.xml"/><Relationship Id="rId76" Type="http://schemas.openxmlformats.org/officeDocument/2006/relationships/tags" Target="../tags/tag53.xml"/><Relationship Id="rId97" Type="http://schemas.openxmlformats.org/officeDocument/2006/relationships/tags" Target="../tags/tag74.xml"/><Relationship Id="rId104" Type="http://schemas.openxmlformats.org/officeDocument/2006/relationships/tags" Target="../tags/tag81.xml"/><Relationship Id="rId120" Type="http://schemas.openxmlformats.org/officeDocument/2006/relationships/tags" Target="../tags/tag97.xml"/><Relationship Id="rId125" Type="http://schemas.openxmlformats.org/officeDocument/2006/relationships/tags" Target="../tags/tag102.xml"/><Relationship Id="rId141" Type="http://schemas.openxmlformats.org/officeDocument/2006/relationships/tags" Target="../tags/tag118.xml"/><Relationship Id="rId146" Type="http://schemas.openxmlformats.org/officeDocument/2006/relationships/tags" Target="../tags/tag123.xml"/><Relationship Id="rId167" Type="http://schemas.openxmlformats.org/officeDocument/2006/relationships/tags" Target="../tags/tag144.xml"/><Relationship Id="rId7" Type="http://schemas.openxmlformats.org/officeDocument/2006/relationships/slideLayout" Target="../slideLayouts/slideLayout7.xml"/><Relationship Id="rId71" Type="http://schemas.openxmlformats.org/officeDocument/2006/relationships/tags" Target="../tags/tag48.xml"/><Relationship Id="rId92" Type="http://schemas.openxmlformats.org/officeDocument/2006/relationships/tags" Target="../tags/tag69.xml"/><Relationship Id="rId162" Type="http://schemas.openxmlformats.org/officeDocument/2006/relationships/tags" Target="../tags/tag139.xml"/><Relationship Id="rId2" Type="http://schemas.openxmlformats.org/officeDocument/2006/relationships/slideLayout" Target="../slideLayouts/slideLayout2.xml"/><Relationship Id="rId29" Type="http://schemas.openxmlformats.org/officeDocument/2006/relationships/tags" Target="../tags/tag6.xml"/><Relationship Id="rId24" Type="http://schemas.openxmlformats.org/officeDocument/2006/relationships/theme" Target="../theme/theme1.xml"/><Relationship Id="rId40" Type="http://schemas.openxmlformats.org/officeDocument/2006/relationships/tags" Target="../tags/tag17.xml"/><Relationship Id="rId45" Type="http://schemas.openxmlformats.org/officeDocument/2006/relationships/tags" Target="../tags/tag22.xml"/><Relationship Id="rId66" Type="http://schemas.openxmlformats.org/officeDocument/2006/relationships/tags" Target="../tags/tag43.xml"/><Relationship Id="rId87" Type="http://schemas.openxmlformats.org/officeDocument/2006/relationships/tags" Target="../tags/tag64.xml"/><Relationship Id="rId110" Type="http://schemas.openxmlformats.org/officeDocument/2006/relationships/tags" Target="../tags/tag87.xml"/><Relationship Id="rId115" Type="http://schemas.openxmlformats.org/officeDocument/2006/relationships/tags" Target="../tags/tag92.xml"/><Relationship Id="rId131" Type="http://schemas.openxmlformats.org/officeDocument/2006/relationships/tags" Target="../tags/tag108.xml"/><Relationship Id="rId136" Type="http://schemas.openxmlformats.org/officeDocument/2006/relationships/tags" Target="../tags/tag113.xml"/><Relationship Id="rId157" Type="http://schemas.openxmlformats.org/officeDocument/2006/relationships/tags" Target="../tags/tag134.xml"/><Relationship Id="rId178" Type="http://schemas.openxmlformats.org/officeDocument/2006/relationships/image" Target="../media/image1.jpg"/><Relationship Id="rId61" Type="http://schemas.openxmlformats.org/officeDocument/2006/relationships/tags" Target="../tags/tag38.xml"/><Relationship Id="rId82" Type="http://schemas.openxmlformats.org/officeDocument/2006/relationships/tags" Target="../tags/tag59.xml"/><Relationship Id="rId152" Type="http://schemas.openxmlformats.org/officeDocument/2006/relationships/tags" Target="../tags/tag129.xml"/><Relationship Id="rId173" Type="http://schemas.openxmlformats.org/officeDocument/2006/relationships/tags" Target="../tags/tag150.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tags" Target="../tags/tag7.xml"/><Relationship Id="rId35" Type="http://schemas.openxmlformats.org/officeDocument/2006/relationships/tags" Target="../tags/tag12.xml"/><Relationship Id="rId56" Type="http://schemas.openxmlformats.org/officeDocument/2006/relationships/tags" Target="../tags/tag33.xml"/><Relationship Id="rId77" Type="http://schemas.openxmlformats.org/officeDocument/2006/relationships/tags" Target="../tags/tag54.xml"/><Relationship Id="rId100" Type="http://schemas.openxmlformats.org/officeDocument/2006/relationships/tags" Target="../tags/tag77.xml"/><Relationship Id="rId105" Type="http://schemas.openxmlformats.org/officeDocument/2006/relationships/tags" Target="../tags/tag82.xml"/><Relationship Id="rId126" Type="http://schemas.openxmlformats.org/officeDocument/2006/relationships/tags" Target="../tags/tag103.xml"/><Relationship Id="rId147" Type="http://schemas.openxmlformats.org/officeDocument/2006/relationships/tags" Target="../tags/tag124.xml"/><Relationship Id="rId168" Type="http://schemas.openxmlformats.org/officeDocument/2006/relationships/tags" Target="../tags/tag145.xml"/><Relationship Id="rId8" Type="http://schemas.openxmlformats.org/officeDocument/2006/relationships/slideLayout" Target="../slideLayouts/slideLayout8.xml"/><Relationship Id="rId51" Type="http://schemas.openxmlformats.org/officeDocument/2006/relationships/tags" Target="../tags/tag28.xml"/><Relationship Id="rId72" Type="http://schemas.openxmlformats.org/officeDocument/2006/relationships/tags" Target="../tags/tag49.xml"/><Relationship Id="rId93" Type="http://schemas.openxmlformats.org/officeDocument/2006/relationships/tags" Target="../tags/tag70.xml"/><Relationship Id="rId98" Type="http://schemas.openxmlformats.org/officeDocument/2006/relationships/tags" Target="../tags/tag75.xml"/><Relationship Id="rId121" Type="http://schemas.openxmlformats.org/officeDocument/2006/relationships/tags" Target="../tags/tag98.xml"/><Relationship Id="rId142" Type="http://schemas.openxmlformats.org/officeDocument/2006/relationships/tags" Target="../tags/tag119.xml"/><Relationship Id="rId163" Type="http://schemas.openxmlformats.org/officeDocument/2006/relationships/tags" Target="../tags/tag140.xml"/><Relationship Id="rId3" Type="http://schemas.openxmlformats.org/officeDocument/2006/relationships/slideLayout" Target="../slideLayouts/slideLayout3.xml"/><Relationship Id="rId25" Type="http://schemas.openxmlformats.org/officeDocument/2006/relationships/tags" Target="../tags/tag2.xml"/><Relationship Id="rId46" Type="http://schemas.openxmlformats.org/officeDocument/2006/relationships/tags" Target="../tags/tag23.xml"/><Relationship Id="rId67" Type="http://schemas.openxmlformats.org/officeDocument/2006/relationships/tags" Target="../tags/tag44.xml"/><Relationship Id="rId116" Type="http://schemas.openxmlformats.org/officeDocument/2006/relationships/tags" Target="../tags/tag93.xml"/><Relationship Id="rId137" Type="http://schemas.openxmlformats.org/officeDocument/2006/relationships/tags" Target="../tags/tag114.xml"/><Relationship Id="rId158" Type="http://schemas.openxmlformats.org/officeDocument/2006/relationships/tags" Target="../tags/tag135.xml"/><Relationship Id="rId20" Type="http://schemas.openxmlformats.org/officeDocument/2006/relationships/slideLayout" Target="../slideLayouts/slideLayout20.xml"/><Relationship Id="rId41" Type="http://schemas.openxmlformats.org/officeDocument/2006/relationships/tags" Target="../tags/tag18.xml"/><Relationship Id="rId62" Type="http://schemas.openxmlformats.org/officeDocument/2006/relationships/tags" Target="../tags/tag39.xml"/><Relationship Id="rId83" Type="http://schemas.openxmlformats.org/officeDocument/2006/relationships/tags" Target="../tags/tag60.xml"/><Relationship Id="rId88" Type="http://schemas.openxmlformats.org/officeDocument/2006/relationships/tags" Target="../tags/tag65.xml"/><Relationship Id="rId111" Type="http://schemas.openxmlformats.org/officeDocument/2006/relationships/tags" Target="../tags/tag88.xml"/><Relationship Id="rId132" Type="http://schemas.openxmlformats.org/officeDocument/2006/relationships/tags" Target="../tags/tag109.xml"/><Relationship Id="rId153" Type="http://schemas.openxmlformats.org/officeDocument/2006/relationships/tags" Target="../tags/tag130.xml"/><Relationship Id="rId174" Type="http://schemas.openxmlformats.org/officeDocument/2006/relationships/tags" Target="../tags/tag151.xml"/><Relationship Id="rId15" Type="http://schemas.openxmlformats.org/officeDocument/2006/relationships/slideLayout" Target="../slideLayouts/slideLayout15.xml"/><Relationship Id="rId36" Type="http://schemas.openxmlformats.org/officeDocument/2006/relationships/tags" Target="../tags/tag13.xml"/><Relationship Id="rId57" Type="http://schemas.openxmlformats.org/officeDocument/2006/relationships/tags" Target="../tags/tag34.xml"/><Relationship Id="rId106" Type="http://schemas.openxmlformats.org/officeDocument/2006/relationships/tags" Target="../tags/tag83.xml"/><Relationship Id="rId127" Type="http://schemas.openxmlformats.org/officeDocument/2006/relationships/tags" Target="../tags/tag10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1.jp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CE7"/>
        </a:solidFill>
        <a:effectLst/>
      </p:bgPr>
    </p:bg>
    <p:spTree>
      <p:nvGrpSpPr>
        <p:cNvPr id="1" name="Shape 5"/>
        <p:cNvGrpSpPr/>
        <p:nvPr/>
      </p:nvGrpSpPr>
      <p:grpSpPr>
        <a:xfrm>
          <a:off x="0" y="0"/>
          <a:ext cx="0" cy="0"/>
          <a:chOff x="0" y="0"/>
          <a:chExt cx="0" cy="0"/>
        </a:xfrm>
      </p:grpSpPr>
      <p:grpSp>
        <p:nvGrpSpPr>
          <p:cNvPr id="308" name="组合 307"/>
          <p:cNvGrpSpPr/>
          <p:nvPr userDrawn="1"/>
        </p:nvGrpSpPr>
        <p:grpSpPr>
          <a:xfrm>
            <a:off x="126365" y="472440"/>
            <a:ext cx="8903335" cy="4605020"/>
            <a:chOff x="199" y="744"/>
            <a:chExt cx="14021" cy="7252"/>
          </a:xfrm>
        </p:grpSpPr>
        <p:sp>
          <p:nvSpPr>
            <p:cNvPr id="1200" name="Google Shape;1200;p21"/>
            <p:cNvSpPr/>
            <p:nvPr>
              <p:custDataLst>
                <p:tags r:id="rId176"/>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custDataLst>
                <p:tags r:id="rId177"/>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userDrawn="1">
            <p:custDataLst>
              <p:tags r:id="rId25"/>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组合 250"/>
          <p:cNvGrpSpPr/>
          <p:nvPr userDrawn="1"/>
        </p:nvGrpSpPr>
        <p:grpSpPr>
          <a:xfrm>
            <a:off x="508000" y="4139565"/>
            <a:ext cx="2338070" cy="876300"/>
            <a:chOff x="800" y="6519"/>
            <a:chExt cx="3682" cy="1380"/>
          </a:xfrm>
        </p:grpSpPr>
        <p:grpSp>
          <p:nvGrpSpPr>
            <p:cNvPr id="2" name="组合 0"/>
            <p:cNvGrpSpPr/>
            <p:nvPr/>
          </p:nvGrpSpPr>
          <p:grpSpPr>
            <a:xfrm>
              <a:off x="3074" y="6519"/>
              <a:ext cx="1409" cy="1380"/>
              <a:chOff x="2984" y="6596"/>
              <a:chExt cx="1409" cy="1380"/>
            </a:xfrm>
          </p:grpSpPr>
          <p:sp>
            <p:nvSpPr>
              <p:cNvPr id="61" name="Google Shape;2062;p31"/>
              <p:cNvSpPr/>
              <p:nvPr>
                <p:custDataLst>
                  <p:tags r:id="rId148"/>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3;p31"/>
              <p:cNvSpPr/>
              <p:nvPr>
                <p:custDataLst>
                  <p:tags r:id="rId149"/>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064;p31"/>
              <p:cNvSpPr/>
              <p:nvPr>
                <p:custDataLst>
                  <p:tags r:id="rId150"/>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65;p31"/>
              <p:cNvSpPr/>
              <p:nvPr>
                <p:custDataLst>
                  <p:tags r:id="rId151"/>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66;p31"/>
              <p:cNvSpPr/>
              <p:nvPr>
                <p:custDataLst>
                  <p:tags r:id="rId152"/>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67;p31"/>
              <p:cNvSpPr/>
              <p:nvPr>
                <p:custDataLst>
                  <p:tags r:id="rId153"/>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68;p31"/>
              <p:cNvSpPr/>
              <p:nvPr>
                <p:custDataLst>
                  <p:tags r:id="rId154"/>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69;p31"/>
              <p:cNvSpPr/>
              <p:nvPr>
                <p:custDataLst>
                  <p:tags r:id="rId155"/>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70;p31"/>
              <p:cNvSpPr/>
              <p:nvPr>
                <p:custDataLst>
                  <p:tags r:id="rId156"/>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71;p31"/>
              <p:cNvSpPr/>
              <p:nvPr>
                <p:custDataLst>
                  <p:tags r:id="rId157"/>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72;p31"/>
              <p:cNvSpPr/>
              <p:nvPr>
                <p:custDataLst>
                  <p:tags r:id="rId158"/>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73;p31"/>
              <p:cNvSpPr/>
              <p:nvPr>
                <p:custDataLst>
                  <p:tags r:id="rId159"/>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74;p31"/>
              <p:cNvSpPr/>
              <p:nvPr>
                <p:custDataLst>
                  <p:tags r:id="rId160"/>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5;p31"/>
              <p:cNvSpPr/>
              <p:nvPr>
                <p:custDataLst>
                  <p:tags r:id="rId161"/>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76;p31"/>
              <p:cNvSpPr/>
              <p:nvPr>
                <p:custDataLst>
                  <p:tags r:id="rId162"/>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77;p31"/>
              <p:cNvSpPr/>
              <p:nvPr>
                <p:custDataLst>
                  <p:tags r:id="rId163"/>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78;p31"/>
              <p:cNvSpPr/>
              <p:nvPr>
                <p:custDataLst>
                  <p:tags r:id="rId164"/>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79;p31"/>
              <p:cNvSpPr/>
              <p:nvPr>
                <p:custDataLst>
                  <p:tags r:id="rId165"/>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80;p31"/>
              <p:cNvSpPr/>
              <p:nvPr>
                <p:custDataLst>
                  <p:tags r:id="rId166"/>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81;p31"/>
              <p:cNvSpPr/>
              <p:nvPr>
                <p:custDataLst>
                  <p:tags r:id="rId167"/>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82;p31"/>
              <p:cNvSpPr/>
              <p:nvPr>
                <p:custDataLst>
                  <p:tags r:id="rId168"/>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83;p31"/>
              <p:cNvSpPr/>
              <p:nvPr>
                <p:custDataLst>
                  <p:tags r:id="rId169"/>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84;p31"/>
              <p:cNvSpPr/>
              <p:nvPr>
                <p:custDataLst>
                  <p:tags r:id="rId170"/>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85;p31"/>
              <p:cNvSpPr/>
              <p:nvPr>
                <p:custDataLst>
                  <p:tags r:id="rId171"/>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86;p31"/>
              <p:cNvSpPr/>
              <p:nvPr>
                <p:custDataLst>
                  <p:tags r:id="rId172"/>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87;p31"/>
              <p:cNvSpPr/>
              <p:nvPr>
                <p:custDataLst>
                  <p:tags r:id="rId173"/>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88;p31"/>
              <p:cNvSpPr/>
              <p:nvPr>
                <p:custDataLst>
                  <p:tags r:id="rId174"/>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89;p31"/>
              <p:cNvSpPr/>
              <p:nvPr>
                <p:custDataLst>
                  <p:tags r:id="rId175"/>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12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3;p31"/>
              <p:cNvSpPr/>
              <p:nvPr>
                <p:custDataLst>
                  <p:tags r:id="rId12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64;p31"/>
              <p:cNvSpPr/>
              <p:nvPr>
                <p:custDataLst>
                  <p:tags r:id="rId12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65;p31"/>
              <p:cNvSpPr/>
              <p:nvPr>
                <p:custDataLst>
                  <p:tags r:id="rId12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66;p31"/>
              <p:cNvSpPr/>
              <p:nvPr>
                <p:custDataLst>
                  <p:tags r:id="rId12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67;p31"/>
              <p:cNvSpPr/>
              <p:nvPr>
                <p:custDataLst>
                  <p:tags r:id="rId12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68;p31"/>
              <p:cNvSpPr/>
              <p:nvPr>
                <p:custDataLst>
                  <p:tags r:id="rId12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69;p31"/>
              <p:cNvSpPr/>
              <p:nvPr>
                <p:custDataLst>
                  <p:tags r:id="rId12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70;p31"/>
              <p:cNvSpPr/>
              <p:nvPr>
                <p:custDataLst>
                  <p:tags r:id="rId12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71;p31"/>
              <p:cNvSpPr/>
              <p:nvPr>
                <p:custDataLst>
                  <p:tags r:id="rId12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72;p31"/>
              <p:cNvSpPr/>
              <p:nvPr>
                <p:custDataLst>
                  <p:tags r:id="rId13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73;p31"/>
              <p:cNvSpPr/>
              <p:nvPr>
                <p:custDataLst>
                  <p:tags r:id="rId13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74;p31"/>
              <p:cNvSpPr/>
              <p:nvPr>
                <p:custDataLst>
                  <p:tags r:id="rId13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75;p31"/>
              <p:cNvSpPr/>
              <p:nvPr>
                <p:custDataLst>
                  <p:tags r:id="rId13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76;p31"/>
              <p:cNvSpPr/>
              <p:nvPr>
                <p:custDataLst>
                  <p:tags r:id="rId13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77;p31"/>
              <p:cNvSpPr/>
              <p:nvPr>
                <p:custDataLst>
                  <p:tags r:id="rId13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8;p31"/>
              <p:cNvSpPr/>
              <p:nvPr>
                <p:custDataLst>
                  <p:tags r:id="rId13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9;p31"/>
              <p:cNvSpPr/>
              <p:nvPr>
                <p:custDataLst>
                  <p:tags r:id="rId13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80;p31"/>
              <p:cNvSpPr/>
              <p:nvPr>
                <p:custDataLst>
                  <p:tags r:id="rId13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81;p31"/>
              <p:cNvSpPr/>
              <p:nvPr>
                <p:custDataLst>
                  <p:tags r:id="rId13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82;p31"/>
              <p:cNvSpPr/>
              <p:nvPr>
                <p:custDataLst>
                  <p:tags r:id="rId14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83;p31"/>
              <p:cNvSpPr/>
              <p:nvPr>
                <p:custDataLst>
                  <p:tags r:id="rId14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84;p31"/>
              <p:cNvSpPr/>
              <p:nvPr>
                <p:custDataLst>
                  <p:tags r:id="rId14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85;p31"/>
              <p:cNvSpPr/>
              <p:nvPr>
                <p:custDataLst>
                  <p:tags r:id="rId14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6;p31"/>
              <p:cNvSpPr/>
              <p:nvPr>
                <p:custDataLst>
                  <p:tags r:id="rId14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7;p31"/>
              <p:cNvSpPr/>
              <p:nvPr>
                <p:custDataLst>
                  <p:tags r:id="rId14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8;p31"/>
              <p:cNvSpPr/>
              <p:nvPr>
                <p:custDataLst>
                  <p:tags r:id="rId14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9;p31"/>
              <p:cNvSpPr/>
              <p:nvPr>
                <p:custDataLst>
                  <p:tags r:id="rId14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1" name="组合 120"/>
          <p:cNvGrpSpPr/>
          <p:nvPr userDrawn="1"/>
        </p:nvGrpSpPr>
        <p:grpSpPr>
          <a:xfrm>
            <a:off x="109855" y="3702050"/>
            <a:ext cx="8900160" cy="1442085"/>
            <a:chOff x="173" y="5441"/>
            <a:chExt cx="14016" cy="2448"/>
          </a:xfrm>
        </p:grpSpPr>
        <p:grpSp>
          <p:nvGrpSpPr>
            <p:cNvPr id="15" name="Google Shape;15;p2"/>
            <p:cNvGrpSpPr/>
            <p:nvPr/>
          </p:nvGrpSpPr>
          <p:grpSpPr>
            <a:xfrm>
              <a:off x="173" y="5832"/>
              <a:ext cx="14016" cy="2037"/>
              <a:chOff x="2519592" y="467524"/>
              <a:chExt cx="1055463" cy="299835"/>
            </a:xfrm>
          </p:grpSpPr>
          <p:sp>
            <p:nvSpPr>
              <p:cNvPr id="16" name="Google Shape;16;p2"/>
              <p:cNvSpPr/>
              <p:nvPr>
                <p:custDataLst>
                  <p:tags r:id="rId88"/>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08"/>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109"/>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110"/>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111"/>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112"/>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113"/>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114"/>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115"/>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116"/>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117"/>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118"/>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119"/>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89"/>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90"/>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91"/>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92"/>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93"/>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94"/>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95"/>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96"/>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97"/>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98"/>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99"/>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100"/>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101"/>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102"/>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103"/>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104"/>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105"/>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106"/>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107"/>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组合 84"/>
            <p:cNvGrpSpPr/>
            <p:nvPr/>
          </p:nvGrpSpPr>
          <p:grpSpPr>
            <a:xfrm>
              <a:off x="234" y="5441"/>
              <a:ext cx="4958" cy="2448"/>
              <a:chOff x="234" y="4615"/>
              <a:chExt cx="6632" cy="3274"/>
            </a:xfrm>
          </p:grpSpPr>
          <p:grpSp>
            <p:nvGrpSpPr>
              <p:cNvPr id="442" name="Google Shape;442;p6"/>
              <p:cNvGrpSpPr/>
              <p:nvPr/>
            </p:nvGrpSpPr>
            <p:grpSpPr>
              <a:xfrm>
                <a:off x="234" y="4615"/>
                <a:ext cx="6633" cy="3274"/>
                <a:chOff x="1115959" y="5637075"/>
                <a:chExt cx="490031" cy="258365"/>
              </a:xfrm>
            </p:grpSpPr>
            <p:sp>
              <p:nvSpPr>
                <p:cNvPr id="443" name="Google Shape;443;p6"/>
                <p:cNvSpPr/>
                <p:nvPr>
                  <p:custDataLst>
                    <p:tags r:id="rId81"/>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custDataLst>
                    <p:tags r:id="rId82"/>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custDataLst>
                    <p:tags r:id="rId83"/>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custDataLst>
                    <p:tags r:id="rId84"/>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custDataLst>
                    <p:tags r:id="rId85"/>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custDataLst>
                    <p:tags r:id="rId86"/>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custDataLst>
                    <p:tags r:id="rId87"/>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21"/>
              <p:cNvGrpSpPr/>
              <p:nvPr/>
            </p:nvGrpSpPr>
            <p:grpSpPr>
              <a:xfrm>
                <a:off x="413" y="4825"/>
                <a:ext cx="1065" cy="969"/>
                <a:chOff x="11038235" y="2148509"/>
                <a:chExt cx="195197" cy="191119"/>
              </a:xfrm>
            </p:grpSpPr>
            <p:sp>
              <p:nvSpPr>
                <p:cNvPr id="1289" name="Google Shape;1289;p21"/>
                <p:cNvSpPr/>
                <p:nvPr>
                  <p:custDataLst>
                    <p:tags r:id="rId69"/>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1"/>
                <p:cNvSpPr/>
                <p:nvPr>
                  <p:custDataLst>
                    <p:tags r:id="rId70"/>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1"/>
                <p:cNvSpPr/>
                <p:nvPr>
                  <p:custDataLst>
                    <p:tags r:id="rId71"/>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1"/>
                <p:cNvSpPr/>
                <p:nvPr>
                  <p:custDataLst>
                    <p:tags r:id="rId72"/>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custDataLst>
                    <p:tags r:id="rId73"/>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custDataLst>
                    <p:tags r:id="rId74"/>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1"/>
                <p:cNvSpPr/>
                <p:nvPr>
                  <p:custDataLst>
                    <p:tags r:id="rId75"/>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1"/>
                <p:cNvSpPr/>
                <p:nvPr>
                  <p:custDataLst>
                    <p:tags r:id="rId76"/>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custDataLst>
                    <p:tags r:id="rId77"/>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1"/>
                <p:cNvSpPr/>
                <p:nvPr>
                  <p:custDataLst>
                    <p:tags r:id="rId78"/>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custDataLst>
                    <p:tags r:id="rId79"/>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1"/>
                <p:cNvSpPr/>
                <p:nvPr>
                  <p:custDataLst>
                    <p:tags r:id="rId80"/>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1288;p21"/>
              <p:cNvGrpSpPr/>
              <p:nvPr/>
            </p:nvGrpSpPr>
            <p:grpSpPr>
              <a:xfrm>
                <a:off x="2524" y="5528"/>
                <a:ext cx="1065" cy="969"/>
                <a:chOff x="11038235" y="2148509"/>
                <a:chExt cx="195197" cy="191119"/>
              </a:xfrm>
            </p:grpSpPr>
            <p:sp>
              <p:nvSpPr>
                <p:cNvPr id="8" name="Google Shape;1289;p21"/>
                <p:cNvSpPr/>
                <p:nvPr>
                  <p:custDataLst>
                    <p:tags r:id="rId57"/>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291;p21"/>
                <p:cNvSpPr/>
                <p:nvPr>
                  <p:custDataLst>
                    <p:tags r:id="rId58"/>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292;p21"/>
                <p:cNvSpPr/>
                <p:nvPr>
                  <p:custDataLst>
                    <p:tags r:id="rId59"/>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293;p21"/>
                <p:cNvSpPr/>
                <p:nvPr>
                  <p:custDataLst>
                    <p:tags r:id="rId60"/>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294;p21"/>
                <p:cNvSpPr/>
                <p:nvPr>
                  <p:custDataLst>
                    <p:tags r:id="rId61"/>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295;p21"/>
                <p:cNvSpPr/>
                <p:nvPr>
                  <p:custDataLst>
                    <p:tags r:id="rId62"/>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296;p21"/>
                <p:cNvSpPr/>
                <p:nvPr>
                  <p:custDataLst>
                    <p:tags r:id="rId63"/>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297;p21"/>
                <p:cNvSpPr/>
                <p:nvPr>
                  <p:custDataLst>
                    <p:tags r:id="rId64"/>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298;p21"/>
                <p:cNvSpPr/>
                <p:nvPr>
                  <p:custDataLst>
                    <p:tags r:id="rId65"/>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299;p21"/>
                <p:cNvSpPr/>
                <p:nvPr>
                  <p:custDataLst>
                    <p:tags r:id="rId66"/>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00;p21"/>
                <p:cNvSpPr/>
                <p:nvPr>
                  <p:custDataLst>
                    <p:tags r:id="rId67"/>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01;p21"/>
                <p:cNvSpPr/>
                <p:nvPr>
                  <p:custDataLst>
                    <p:tags r:id="rId68"/>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 name="组合 85"/>
            <p:cNvGrpSpPr/>
            <p:nvPr/>
          </p:nvGrpSpPr>
          <p:grpSpPr>
            <a:xfrm flipH="1">
              <a:off x="9208" y="5441"/>
              <a:ext cx="4958" cy="2448"/>
              <a:chOff x="234" y="4615"/>
              <a:chExt cx="6632" cy="3274"/>
            </a:xfrm>
          </p:grpSpPr>
          <p:grpSp>
            <p:nvGrpSpPr>
              <p:cNvPr id="87" name="Google Shape;442;p6"/>
              <p:cNvGrpSpPr/>
              <p:nvPr/>
            </p:nvGrpSpPr>
            <p:grpSpPr>
              <a:xfrm>
                <a:off x="234" y="4615"/>
                <a:ext cx="6633" cy="3274"/>
                <a:chOff x="1115959" y="5637075"/>
                <a:chExt cx="490031" cy="258365"/>
              </a:xfrm>
            </p:grpSpPr>
            <p:sp>
              <p:nvSpPr>
                <p:cNvPr id="88" name="Google Shape;443;p6"/>
                <p:cNvSpPr/>
                <p:nvPr>
                  <p:custDataLst>
                    <p:tags r:id="rId50"/>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44;p6"/>
                <p:cNvSpPr/>
                <p:nvPr>
                  <p:custDataLst>
                    <p:tags r:id="rId51"/>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45;p6"/>
                <p:cNvSpPr/>
                <p:nvPr>
                  <p:custDataLst>
                    <p:tags r:id="rId52"/>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46;p6"/>
                <p:cNvSpPr/>
                <p:nvPr>
                  <p:custDataLst>
                    <p:tags r:id="rId53"/>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47;p6"/>
                <p:cNvSpPr/>
                <p:nvPr>
                  <p:custDataLst>
                    <p:tags r:id="rId54"/>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48;p6"/>
                <p:cNvSpPr/>
                <p:nvPr>
                  <p:custDataLst>
                    <p:tags r:id="rId55"/>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49;p6"/>
                <p:cNvSpPr/>
                <p:nvPr>
                  <p:custDataLst>
                    <p:tags r:id="rId56"/>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1288;p21"/>
              <p:cNvGrpSpPr/>
              <p:nvPr/>
            </p:nvGrpSpPr>
            <p:grpSpPr>
              <a:xfrm>
                <a:off x="413" y="4825"/>
                <a:ext cx="1065" cy="969"/>
                <a:chOff x="11038235" y="2148509"/>
                <a:chExt cx="195197" cy="191119"/>
              </a:xfrm>
            </p:grpSpPr>
            <p:sp>
              <p:nvSpPr>
                <p:cNvPr id="96" name="Google Shape;1289;p21"/>
                <p:cNvSpPr/>
                <p:nvPr>
                  <p:custDataLst>
                    <p:tags r:id="rId38"/>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291;p21"/>
                <p:cNvSpPr/>
                <p:nvPr>
                  <p:custDataLst>
                    <p:tags r:id="rId39"/>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292;p21"/>
                <p:cNvSpPr/>
                <p:nvPr>
                  <p:custDataLst>
                    <p:tags r:id="rId40"/>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293;p21"/>
                <p:cNvSpPr/>
                <p:nvPr>
                  <p:custDataLst>
                    <p:tags r:id="rId41"/>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294;p21"/>
                <p:cNvSpPr/>
                <p:nvPr>
                  <p:custDataLst>
                    <p:tags r:id="rId42"/>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295;p21"/>
                <p:cNvSpPr/>
                <p:nvPr>
                  <p:custDataLst>
                    <p:tags r:id="rId43"/>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296;p21"/>
                <p:cNvSpPr/>
                <p:nvPr>
                  <p:custDataLst>
                    <p:tags r:id="rId44"/>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297;p21"/>
                <p:cNvSpPr/>
                <p:nvPr>
                  <p:custDataLst>
                    <p:tags r:id="rId45"/>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298;p21"/>
                <p:cNvSpPr/>
                <p:nvPr>
                  <p:custDataLst>
                    <p:tags r:id="rId46"/>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299;p21"/>
                <p:cNvSpPr/>
                <p:nvPr>
                  <p:custDataLst>
                    <p:tags r:id="rId47"/>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00;p21"/>
                <p:cNvSpPr/>
                <p:nvPr>
                  <p:custDataLst>
                    <p:tags r:id="rId48"/>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01;p21"/>
                <p:cNvSpPr/>
                <p:nvPr>
                  <p:custDataLst>
                    <p:tags r:id="rId49"/>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288;p21"/>
              <p:cNvGrpSpPr/>
              <p:nvPr/>
            </p:nvGrpSpPr>
            <p:grpSpPr>
              <a:xfrm>
                <a:off x="2524" y="5528"/>
                <a:ext cx="1065" cy="969"/>
                <a:chOff x="11038235" y="2148509"/>
                <a:chExt cx="195197" cy="191119"/>
              </a:xfrm>
            </p:grpSpPr>
            <p:sp>
              <p:nvSpPr>
                <p:cNvPr id="109" name="Google Shape;1289;p21"/>
                <p:cNvSpPr/>
                <p:nvPr>
                  <p:custDataLst>
                    <p:tags r:id="rId26"/>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291;p21"/>
                <p:cNvSpPr/>
                <p:nvPr>
                  <p:custDataLst>
                    <p:tags r:id="rId27"/>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292;p21"/>
                <p:cNvSpPr/>
                <p:nvPr>
                  <p:custDataLst>
                    <p:tags r:id="rId28"/>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293;p21"/>
                <p:cNvSpPr/>
                <p:nvPr>
                  <p:custDataLst>
                    <p:tags r:id="rId29"/>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294;p21"/>
                <p:cNvSpPr/>
                <p:nvPr>
                  <p:custDataLst>
                    <p:tags r:id="rId30"/>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295;p21"/>
                <p:cNvSpPr/>
                <p:nvPr>
                  <p:custDataLst>
                    <p:tags r:id="rId31"/>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296;p21"/>
                <p:cNvSpPr/>
                <p:nvPr>
                  <p:custDataLst>
                    <p:tags r:id="rId32"/>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297;p21"/>
                <p:cNvSpPr/>
                <p:nvPr>
                  <p:custDataLst>
                    <p:tags r:id="rId33"/>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298;p21"/>
                <p:cNvSpPr/>
                <p:nvPr>
                  <p:custDataLst>
                    <p:tags r:id="rId34"/>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299;p21"/>
                <p:cNvSpPr/>
                <p:nvPr>
                  <p:custDataLst>
                    <p:tags r:id="rId35"/>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300;p21"/>
                <p:cNvSpPr/>
                <p:nvPr>
                  <p:custDataLst>
                    <p:tags r:id="rId36"/>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301;p21"/>
                <p:cNvSpPr/>
                <p:nvPr>
                  <p:custDataLst>
                    <p:tags r:id="rId37"/>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 name="矩形 8"/>
          <p:cNvSpPr/>
          <p:nvPr userDrawn="1"/>
        </p:nvSpPr>
        <p:spPr>
          <a:xfrm>
            <a:off x="35560" y="4958715"/>
            <a:ext cx="9108440" cy="184785"/>
          </a:xfrm>
          <a:prstGeom prst="rect">
            <a:avLst/>
          </a:prstGeom>
          <a:solidFill>
            <a:srgbClr val="FFE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5" descr="A pink background with white leaves and black text&#10;&#10;Description automatically generated">
            <a:extLst>
              <a:ext uri="{FF2B5EF4-FFF2-40B4-BE49-F238E27FC236}">
                <a16:creationId xmlns:a16="http://schemas.microsoft.com/office/drawing/2014/main" id="{D2091F44-6494-695B-8287-873BBD2D8F61}"/>
              </a:ext>
            </a:extLst>
          </p:cNvPr>
          <p:cNvPicPr>
            <a:picLocks noChangeAspect="1"/>
          </p:cNvPicPr>
          <p:nvPr userDrawn="1"/>
        </p:nvPicPr>
        <p:blipFill>
          <a:blip r:embed="rId178"/>
          <a:stretch>
            <a:fillRect/>
          </a:stretch>
        </p:blipFill>
        <p:spPr>
          <a:xfrm>
            <a:off x="-1485900" y="228600"/>
            <a:ext cx="1231106" cy="123110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Lst>
  <p:transition spd="slow">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思源黑体 CN Bold" panose="020B0800000000000000" charset="-122"/>
          <a:ea typeface="思源黑体 CN Bold" panose="020B0800000000000000" charset="-122"/>
          <a:cs typeface="思源黑体 CN Bold" panose="020B0800000000000000" charset="-122"/>
          <a:sym typeface="思源黑体 CN Bold" panose="020B0800000000000000" charset="-122"/>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nk background with white leaves and black text&#10;&#10;Description automatically generated">
            <a:extLst>
              <a:ext uri="{FF2B5EF4-FFF2-40B4-BE49-F238E27FC236}">
                <a16:creationId xmlns:a16="http://schemas.microsoft.com/office/drawing/2014/main" id="{B992FC71-E7D7-79C1-4DF9-52C60AA723D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93031" y="164306"/>
            <a:ext cx="1228725" cy="1228725"/>
          </a:xfrm>
          <a:prstGeom prst="rect">
            <a:avLst/>
          </a:prstGeom>
        </p:spPr>
      </p:pic>
    </p:spTree>
    <p:extLst>
      <p:ext uri="{BB962C8B-B14F-4D97-AF65-F5344CB8AC3E}">
        <p14:creationId xmlns:p14="http://schemas.microsoft.com/office/powerpoint/2010/main" val="9402321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tags" Target="../tags/tag271.xml"/><Relationship Id="rId21" Type="http://schemas.openxmlformats.org/officeDocument/2006/relationships/tags" Target="../tags/tag175.xml"/><Relationship Id="rId42" Type="http://schemas.openxmlformats.org/officeDocument/2006/relationships/tags" Target="../tags/tag196.xml"/><Relationship Id="rId63" Type="http://schemas.openxmlformats.org/officeDocument/2006/relationships/tags" Target="../tags/tag217.xml"/><Relationship Id="rId84" Type="http://schemas.openxmlformats.org/officeDocument/2006/relationships/tags" Target="../tags/tag238.xml"/><Relationship Id="rId138" Type="http://schemas.openxmlformats.org/officeDocument/2006/relationships/tags" Target="../tags/tag292.xml"/><Relationship Id="rId159" Type="http://schemas.openxmlformats.org/officeDocument/2006/relationships/tags" Target="../tags/tag313.xml"/><Relationship Id="rId170" Type="http://schemas.openxmlformats.org/officeDocument/2006/relationships/tags" Target="../tags/tag324.xml"/><Relationship Id="rId191" Type="http://schemas.openxmlformats.org/officeDocument/2006/relationships/tags" Target="../tags/tag345.xml"/><Relationship Id="rId205" Type="http://schemas.openxmlformats.org/officeDocument/2006/relationships/tags" Target="../tags/tag359.xml"/><Relationship Id="rId226" Type="http://schemas.openxmlformats.org/officeDocument/2006/relationships/tags" Target="../tags/tag380.xml"/><Relationship Id="rId247" Type="http://schemas.openxmlformats.org/officeDocument/2006/relationships/tags" Target="../tags/tag401.xml"/><Relationship Id="rId107" Type="http://schemas.openxmlformats.org/officeDocument/2006/relationships/tags" Target="../tags/tag261.xml"/><Relationship Id="rId11" Type="http://schemas.openxmlformats.org/officeDocument/2006/relationships/tags" Target="../tags/tag165.xml"/><Relationship Id="rId32" Type="http://schemas.openxmlformats.org/officeDocument/2006/relationships/tags" Target="../tags/tag186.xml"/><Relationship Id="rId53" Type="http://schemas.openxmlformats.org/officeDocument/2006/relationships/tags" Target="../tags/tag207.xml"/><Relationship Id="rId74" Type="http://schemas.openxmlformats.org/officeDocument/2006/relationships/tags" Target="../tags/tag228.xml"/><Relationship Id="rId128" Type="http://schemas.openxmlformats.org/officeDocument/2006/relationships/tags" Target="../tags/tag282.xml"/><Relationship Id="rId149" Type="http://schemas.openxmlformats.org/officeDocument/2006/relationships/tags" Target="../tags/tag303.xml"/><Relationship Id="rId5" Type="http://schemas.openxmlformats.org/officeDocument/2006/relationships/tags" Target="../tags/tag159.xml"/><Relationship Id="rId95" Type="http://schemas.openxmlformats.org/officeDocument/2006/relationships/tags" Target="../tags/tag249.xml"/><Relationship Id="rId160" Type="http://schemas.openxmlformats.org/officeDocument/2006/relationships/tags" Target="../tags/tag314.xml"/><Relationship Id="rId181" Type="http://schemas.openxmlformats.org/officeDocument/2006/relationships/tags" Target="../tags/tag335.xml"/><Relationship Id="rId216" Type="http://schemas.openxmlformats.org/officeDocument/2006/relationships/tags" Target="../tags/tag370.xml"/><Relationship Id="rId237" Type="http://schemas.openxmlformats.org/officeDocument/2006/relationships/tags" Target="../tags/tag391.xml"/><Relationship Id="rId258" Type="http://schemas.openxmlformats.org/officeDocument/2006/relationships/image" Target="../media/image4.png"/><Relationship Id="rId22" Type="http://schemas.openxmlformats.org/officeDocument/2006/relationships/tags" Target="../tags/tag176.xml"/><Relationship Id="rId43" Type="http://schemas.openxmlformats.org/officeDocument/2006/relationships/tags" Target="../tags/tag197.xml"/><Relationship Id="rId64" Type="http://schemas.openxmlformats.org/officeDocument/2006/relationships/tags" Target="../tags/tag218.xml"/><Relationship Id="rId118" Type="http://schemas.openxmlformats.org/officeDocument/2006/relationships/tags" Target="../tags/tag272.xml"/><Relationship Id="rId139" Type="http://schemas.openxmlformats.org/officeDocument/2006/relationships/tags" Target="../tags/tag293.xml"/><Relationship Id="rId85" Type="http://schemas.openxmlformats.org/officeDocument/2006/relationships/tags" Target="../tags/tag239.xml"/><Relationship Id="rId150" Type="http://schemas.openxmlformats.org/officeDocument/2006/relationships/tags" Target="../tags/tag304.xml"/><Relationship Id="rId171" Type="http://schemas.openxmlformats.org/officeDocument/2006/relationships/tags" Target="../tags/tag325.xml"/><Relationship Id="rId192" Type="http://schemas.openxmlformats.org/officeDocument/2006/relationships/tags" Target="../tags/tag346.xml"/><Relationship Id="rId206" Type="http://schemas.openxmlformats.org/officeDocument/2006/relationships/tags" Target="../tags/tag360.xml"/><Relationship Id="rId227" Type="http://schemas.openxmlformats.org/officeDocument/2006/relationships/tags" Target="../tags/tag381.xml"/><Relationship Id="rId248" Type="http://schemas.openxmlformats.org/officeDocument/2006/relationships/tags" Target="../tags/tag402.xml"/><Relationship Id="rId12" Type="http://schemas.openxmlformats.org/officeDocument/2006/relationships/tags" Target="../tags/tag166.xml"/><Relationship Id="rId33" Type="http://schemas.openxmlformats.org/officeDocument/2006/relationships/tags" Target="../tags/tag187.xml"/><Relationship Id="rId108" Type="http://schemas.openxmlformats.org/officeDocument/2006/relationships/tags" Target="../tags/tag262.xml"/><Relationship Id="rId129" Type="http://schemas.openxmlformats.org/officeDocument/2006/relationships/tags" Target="../tags/tag283.xml"/><Relationship Id="rId54" Type="http://schemas.openxmlformats.org/officeDocument/2006/relationships/tags" Target="../tags/tag208.xml"/><Relationship Id="rId70" Type="http://schemas.openxmlformats.org/officeDocument/2006/relationships/tags" Target="../tags/tag224.xml"/><Relationship Id="rId75" Type="http://schemas.openxmlformats.org/officeDocument/2006/relationships/tags" Target="../tags/tag229.xml"/><Relationship Id="rId91" Type="http://schemas.openxmlformats.org/officeDocument/2006/relationships/tags" Target="../tags/tag245.xml"/><Relationship Id="rId96" Type="http://schemas.openxmlformats.org/officeDocument/2006/relationships/tags" Target="../tags/tag250.xml"/><Relationship Id="rId140" Type="http://schemas.openxmlformats.org/officeDocument/2006/relationships/tags" Target="../tags/tag294.xml"/><Relationship Id="rId145" Type="http://schemas.openxmlformats.org/officeDocument/2006/relationships/tags" Target="../tags/tag299.xml"/><Relationship Id="rId161" Type="http://schemas.openxmlformats.org/officeDocument/2006/relationships/tags" Target="../tags/tag315.xml"/><Relationship Id="rId166" Type="http://schemas.openxmlformats.org/officeDocument/2006/relationships/tags" Target="../tags/tag320.xml"/><Relationship Id="rId182" Type="http://schemas.openxmlformats.org/officeDocument/2006/relationships/tags" Target="../tags/tag336.xml"/><Relationship Id="rId187" Type="http://schemas.openxmlformats.org/officeDocument/2006/relationships/tags" Target="../tags/tag341.xml"/><Relationship Id="rId217" Type="http://schemas.openxmlformats.org/officeDocument/2006/relationships/tags" Target="../tags/tag371.xml"/><Relationship Id="rId1" Type="http://schemas.openxmlformats.org/officeDocument/2006/relationships/tags" Target="../tags/tag155.xml"/><Relationship Id="rId6" Type="http://schemas.openxmlformats.org/officeDocument/2006/relationships/tags" Target="../tags/tag160.xml"/><Relationship Id="rId212" Type="http://schemas.openxmlformats.org/officeDocument/2006/relationships/tags" Target="../tags/tag366.xml"/><Relationship Id="rId233" Type="http://schemas.openxmlformats.org/officeDocument/2006/relationships/tags" Target="../tags/tag387.xml"/><Relationship Id="rId238" Type="http://schemas.openxmlformats.org/officeDocument/2006/relationships/tags" Target="../tags/tag392.xml"/><Relationship Id="rId254" Type="http://schemas.openxmlformats.org/officeDocument/2006/relationships/slideLayout" Target="../slideLayouts/slideLayout1.xml"/><Relationship Id="rId23" Type="http://schemas.openxmlformats.org/officeDocument/2006/relationships/tags" Target="../tags/tag177.xml"/><Relationship Id="rId28" Type="http://schemas.openxmlformats.org/officeDocument/2006/relationships/tags" Target="../tags/tag182.xml"/><Relationship Id="rId49" Type="http://schemas.openxmlformats.org/officeDocument/2006/relationships/tags" Target="../tags/tag203.xml"/><Relationship Id="rId114" Type="http://schemas.openxmlformats.org/officeDocument/2006/relationships/tags" Target="../tags/tag268.xml"/><Relationship Id="rId119" Type="http://schemas.openxmlformats.org/officeDocument/2006/relationships/tags" Target="../tags/tag273.xml"/><Relationship Id="rId44" Type="http://schemas.openxmlformats.org/officeDocument/2006/relationships/tags" Target="../tags/tag198.xml"/><Relationship Id="rId60" Type="http://schemas.openxmlformats.org/officeDocument/2006/relationships/tags" Target="../tags/tag214.xml"/><Relationship Id="rId65" Type="http://schemas.openxmlformats.org/officeDocument/2006/relationships/tags" Target="../tags/tag219.xml"/><Relationship Id="rId81" Type="http://schemas.openxmlformats.org/officeDocument/2006/relationships/tags" Target="../tags/tag235.xml"/><Relationship Id="rId86" Type="http://schemas.openxmlformats.org/officeDocument/2006/relationships/tags" Target="../tags/tag240.xml"/><Relationship Id="rId130" Type="http://schemas.openxmlformats.org/officeDocument/2006/relationships/tags" Target="../tags/tag284.xml"/><Relationship Id="rId135" Type="http://schemas.openxmlformats.org/officeDocument/2006/relationships/tags" Target="../tags/tag289.xml"/><Relationship Id="rId151" Type="http://schemas.openxmlformats.org/officeDocument/2006/relationships/tags" Target="../tags/tag305.xml"/><Relationship Id="rId156" Type="http://schemas.openxmlformats.org/officeDocument/2006/relationships/tags" Target="../tags/tag310.xml"/><Relationship Id="rId177" Type="http://schemas.openxmlformats.org/officeDocument/2006/relationships/tags" Target="../tags/tag331.xml"/><Relationship Id="rId198" Type="http://schemas.openxmlformats.org/officeDocument/2006/relationships/tags" Target="../tags/tag352.xml"/><Relationship Id="rId172" Type="http://schemas.openxmlformats.org/officeDocument/2006/relationships/tags" Target="../tags/tag326.xml"/><Relationship Id="rId193" Type="http://schemas.openxmlformats.org/officeDocument/2006/relationships/tags" Target="../tags/tag347.xml"/><Relationship Id="rId202" Type="http://schemas.openxmlformats.org/officeDocument/2006/relationships/tags" Target="../tags/tag356.xml"/><Relationship Id="rId207" Type="http://schemas.openxmlformats.org/officeDocument/2006/relationships/tags" Target="../tags/tag361.xml"/><Relationship Id="rId223" Type="http://schemas.openxmlformats.org/officeDocument/2006/relationships/tags" Target="../tags/tag377.xml"/><Relationship Id="rId228" Type="http://schemas.openxmlformats.org/officeDocument/2006/relationships/tags" Target="../tags/tag382.xml"/><Relationship Id="rId244" Type="http://schemas.openxmlformats.org/officeDocument/2006/relationships/tags" Target="../tags/tag398.xml"/><Relationship Id="rId249" Type="http://schemas.openxmlformats.org/officeDocument/2006/relationships/tags" Target="../tags/tag403.xml"/><Relationship Id="rId13" Type="http://schemas.openxmlformats.org/officeDocument/2006/relationships/tags" Target="../tags/tag167.xml"/><Relationship Id="rId18" Type="http://schemas.openxmlformats.org/officeDocument/2006/relationships/tags" Target="../tags/tag172.xml"/><Relationship Id="rId39" Type="http://schemas.openxmlformats.org/officeDocument/2006/relationships/tags" Target="../tags/tag193.xml"/><Relationship Id="rId109" Type="http://schemas.openxmlformats.org/officeDocument/2006/relationships/tags" Target="../tags/tag263.xml"/><Relationship Id="rId34" Type="http://schemas.openxmlformats.org/officeDocument/2006/relationships/tags" Target="../tags/tag188.xml"/><Relationship Id="rId50" Type="http://schemas.openxmlformats.org/officeDocument/2006/relationships/tags" Target="../tags/tag204.xml"/><Relationship Id="rId55" Type="http://schemas.openxmlformats.org/officeDocument/2006/relationships/tags" Target="../tags/tag209.xml"/><Relationship Id="rId76" Type="http://schemas.openxmlformats.org/officeDocument/2006/relationships/tags" Target="../tags/tag230.xml"/><Relationship Id="rId97" Type="http://schemas.openxmlformats.org/officeDocument/2006/relationships/tags" Target="../tags/tag251.xml"/><Relationship Id="rId104" Type="http://schemas.openxmlformats.org/officeDocument/2006/relationships/tags" Target="../tags/tag258.xml"/><Relationship Id="rId120" Type="http://schemas.openxmlformats.org/officeDocument/2006/relationships/tags" Target="../tags/tag274.xml"/><Relationship Id="rId125" Type="http://schemas.openxmlformats.org/officeDocument/2006/relationships/tags" Target="../tags/tag279.xml"/><Relationship Id="rId141" Type="http://schemas.openxmlformats.org/officeDocument/2006/relationships/tags" Target="../tags/tag295.xml"/><Relationship Id="rId146" Type="http://schemas.openxmlformats.org/officeDocument/2006/relationships/tags" Target="../tags/tag300.xml"/><Relationship Id="rId167" Type="http://schemas.openxmlformats.org/officeDocument/2006/relationships/tags" Target="../tags/tag321.xml"/><Relationship Id="rId188" Type="http://schemas.openxmlformats.org/officeDocument/2006/relationships/tags" Target="../tags/tag342.xml"/><Relationship Id="rId7" Type="http://schemas.openxmlformats.org/officeDocument/2006/relationships/tags" Target="../tags/tag161.xml"/><Relationship Id="rId71" Type="http://schemas.openxmlformats.org/officeDocument/2006/relationships/tags" Target="../tags/tag225.xml"/><Relationship Id="rId92" Type="http://schemas.openxmlformats.org/officeDocument/2006/relationships/tags" Target="../tags/tag246.xml"/><Relationship Id="rId162" Type="http://schemas.openxmlformats.org/officeDocument/2006/relationships/tags" Target="../tags/tag316.xml"/><Relationship Id="rId183" Type="http://schemas.openxmlformats.org/officeDocument/2006/relationships/tags" Target="../tags/tag337.xml"/><Relationship Id="rId213" Type="http://schemas.openxmlformats.org/officeDocument/2006/relationships/tags" Target="../tags/tag367.xml"/><Relationship Id="rId218" Type="http://schemas.openxmlformats.org/officeDocument/2006/relationships/tags" Target="../tags/tag372.xml"/><Relationship Id="rId234" Type="http://schemas.openxmlformats.org/officeDocument/2006/relationships/tags" Target="../tags/tag388.xml"/><Relationship Id="rId239" Type="http://schemas.openxmlformats.org/officeDocument/2006/relationships/tags" Target="../tags/tag393.xml"/><Relationship Id="rId2" Type="http://schemas.openxmlformats.org/officeDocument/2006/relationships/tags" Target="../tags/tag156.xml"/><Relationship Id="rId29" Type="http://schemas.openxmlformats.org/officeDocument/2006/relationships/tags" Target="../tags/tag183.xml"/><Relationship Id="rId250" Type="http://schemas.openxmlformats.org/officeDocument/2006/relationships/tags" Target="../tags/tag404.xml"/><Relationship Id="rId255" Type="http://schemas.openxmlformats.org/officeDocument/2006/relationships/notesSlide" Target="../notesSlides/notesSlide1.xml"/><Relationship Id="rId24" Type="http://schemas.openxmlformats.org/officeDocument/2006/relationships/tags" Target="../tags/tag178.xml"/><Relationship Id="rId40" Type="http://schemas.openxmlformats.org/officeDocument/2006/relationships/tags" Target="../tags/tag194.xml"/><Relationship Id="rId45" Type="http://schemas.openxmlformats.org/officeDocument/2006/relationships/tags" Target="../tags/tag199.xml"/><Relationship Id="rId66" Type="http://schemas.openxmlformats.org/officeDocument/2006/relationships/tags" Target="../tags/tag220.xml"/><Relationship Id="rId87" Type="http://schemas.openxmlformats.org/officeDocument/2006/relationships/tags" Target="../tags/tag241.xml"/><Relationship Id="rId110" Type="http://schemas.openxmlformats.org/officeDocument/2006/relationships/tags" Target="../tags/tag264.xml"/><Relationship Id="rId115" Type="http://schemas.openxmlformats.org/officeDocument/2006/relationships/tags" Target="../tags/tag269.xml"/><Relationship Id="rId131" Type="http://schemas.openxmlformats.org/officeDocument/2006/relationships/tags" Target="../tags/tag285.xml"/><Relationship Id="rId136" Type="http://schemas.openxmlformats.org/officeDocument/2006/relationships/tags" Target="../tags/tag290.xml"/><Relationship Id="rId157" Type="http://schemas.openxmlformats.org/officeDocument/2006/relationships/tags" Target="../tags/tag311.xml"/><Relationship Id="rId178" Type="http://schemas.openxmlformats.org/officeDocument/2006/relationships/tags" Target="../tags/tag332.xml"/><Relationship Id="rId61" Type="http://schemas.openxmlformats.org/officeDocument/2006/relationships/tags" Target="../tags/tag215.xml"/><Relationship Id="rId82" Type="http://schemas.openxmlformats.org/officeDocument/2006/relationships/tags" Target="../tags/tag236.xml"/><Relationship Id="rId152" Type="http://schemas.openxmlformats.org/officeDocument/2006/relationships/tags" Target="../tags/tag306.xml"/><Relationship Id="rId173" Type="http://schemas.openxmlformats.org/officeDocument/2006/relationships/tags" Target="../tags/tag327.xml"/><Relationship Id="rId194" Type="http://schemas.openxmlformats.org/officeDocument/2006/relationships/tags" Target="../tags/tag348.xml"/><Relationship Id="rId199" Type="http://schemas.openxmlformats.org/officeDocument/2006/relationships/tags" Target="../tags/tag353.xml"/><Relationship Id="rId203" Type="http://schemas.openxmlformats.org/officeDocument/2006/relationships/tags" Target="../tags/tag357.xml"/><Relationship Id="rId208" Type="http://schemas.openxmlformats.org/officeDocument/2006/relationships/tags" Target="../tags/tag362.xml"/><Relationship Id="rId229" Type="http://schemas.openxmlformats.org/officeDocument/2006/relationships/tags" Target="../tags/tag383.xml"/><Relationship Id="rId19" Type="http://schemas.openxmlformats.org/officeDocument/2006/relationships/tags" Target="../tags/tag173.xml"/><Relationship Id="rId224" Type="http://schemas.openxmlformats.org/officeDocument/2006/relationships/tags" Target="../tags/tag378.xml"/><Relationship Id="rId240" Type="http://schemas.openxmlformats.org/officeDocument/2006/relationships/tags" Target="../tags/tag394.xml"/><Relationship Id="rId245" Type="http://schemas.openxmlformats.org/officeDocument/2006/relationships/tags" Target="../tags/tag399.xml"/><Relationship Id="rId14" Type="http://schemas.openxmlformats.org/officeDocument/2006/relationships/tags" Target="../tags/tag168.xml"/><Relationship Id="rId30" Type="http://schemas.openxmlformats.org/officeDocument/2006/relationships/tags" Target="../tags/tag184.xml"/><Relationship Id="rId35" Type="http://schemas.openxmlformats.org/officeDocument/2006/relationships/tags" Target="../tags/tag189.xml"/><Relationship Id="rId56" Type="http://schemas.openxmlformats.org/officeDocument/2006/relationships/tags" Target="../tags/tag210.xml"/><Relationship Id="rId77" Type="http://schemas.openxmlformats.org/officeDocument/2006/relationships/tags" Target="../tags/tag231.xml"/><Relationship Id="rId100" Type="http://schemas.openxmlformats.org/officeDocument/2006/relationships/tags" Target="../tags/tag254.xml"/><Relationship Id="rId105" Type="http://schemas.openxmlformats.org/officeDocument/2006/relationships/tags" Target="../tags/tag259.xml"/><Relationship Id="rId126" Type="http://schemas.openxmlformats.org/officeDocument/2006/relationships/tags" Target="../tags/tag280.xml"/><Relationship Id="rId147" Type="http://schemas.openxmlformats.org/officeDocument/2006/relationships/tags" Target="../tags/tag301.xml"/><Relationship Id="rId168" Type="http://schemas.openxmlformats.org/officeDocument/2006/relationships/tags" Target="../tags/tag322.xml"/><Relationship Id="rId8" Type="http://schemas.openxmlformats.org/officeDocument/2006/relationships/tags" Target="../tags/tag162.xml"/><Relationship Id="rId51" Type="http://schemas.openxmlformats.org/officeDocument/2006/relationships/tags" Target="../tags/tag205.xml"/><Relationship Id="rId72" Type="http://schemas.openxmlformats.org/officeDocument/2006/relationships/tags" Target="../tags/tag226.xml"/><Relationship Id="rId93" Type="http://schemas.openxmlformats.org/officeDocument/2006/relationships/tags" Target="../tags/tag247.xml"/><Relationship Id="rId98" Type="http://schemas.openxmlformats.org/officeDocument/2006/relationships/tags" Target="../tags/tag252.xml"/><Relationship Id="rId121" Type="http://schemas.openxmlformats.org/officeDocument/2006/relationships/tags" Target="../tags/tag275.xml"/><Relationship Id="rId142" Type="http://schemas.openxmlformats.org/officeDocument/2006/relationships/tags" Target="../tags/tag296.xml"/><Relationship Id="rId163" Type="http://schemas.openxmlformats.org/officeDocument/2006/relationships/tags" Target="../tags/tag317.xml"/><Relationship Id="rId184" Type="http://schemas.openxmlformats.org/officeDocument/2006/relationships/tags" Target="../tags/tag338.xml"/><Relationship Id="rId189" Type="http://schemas.openxmlformats.org/officeDocument/2006/relationships/tags" Target="../tags/tag343.xml"/><Relationship Id="rId219" Type="http://schemas.openxmlformats.org/officeDocument/2006/relationships/tags" Target="../tags/tag373.xml"/><Relationship Id="rId3" Type="http://schemas.openxmlformats.org/officeDocument/2006/relationships/tags" Target="../tags/tag157.xml"/><Relationship Id="rId214" Type="http://schemas.openxmlformats.org/officeDocument/2006/relationships/tags" Target="../tags/tag368.xml"/><Relationship Id="rId230" Type="http://schemas.openxmlformats.org/officeDocument/2006/relationships/tags" Target="../tags/tag384.xml"/><Relationship Id="rId235" Type="http://schemas.openxmlformats.org/officeDocument/2006/relationships/tags" Target="../tags/tag389.xml"/><Relationship Id="rId251" Type="http://schemas.openxmlformats.org/officeDocument/2006/relationships/tags" Target="../tags/tag405.xml"/><Relationship Id="rId256" Type="http://schemas.openxmlformats.org/officeDocument/2006/relationships/image" Target="../media/image2.png"/><Relationship Id="rId25" Type="http://schemas.openxmlformats.org/officeDocument/2006/relationships/tags" Target="../tags/tag179.xml"/><Relationship Id="rId46" Type="http://schemas.openxmlformats.org/officeDocument/2006/relationships/tags" Target="../tags/tag200.xml"/><Relationship Id="rId67" Type="http://schemas.openxmlformats.org/officeDocument/2006/relationships/tags" Target="../tags/tag221.xml"/><Relationship Id="rId116" Type="http://schemas.openxmlformats.org/officeDocument/2006/relationships/tags" Target="../tags/tag270.xml"/><Relationship Id="rId137" Type="http://schemas.openxmlformats.org/officeDocument/2006/relationships/tags" Target="../tags/tag291.xml"/><Relationship Id="rId158" Type="http://schemas.openxmlformats.org/officeDocument/2006/relationships/tags" Target="../tags/tag312.xml"/><Relationship Id="rId20" Type="http://schemas.openxmlformats.org/officeDocument/2006/relationships/tags" Target="../tags/tag174.xml"/><Relationship Id="rId41" Type="http://schemas.openxmlformats.org/officeDocument/2006/relationships/tags" Target="../tags/tag195.xml"/><Relationship Id="rId62" Type="http://schemas.openxmlformats.org/officeDocument/2006/relationships/tags" Target="../tags/tag216.xml"/><Relationship Id="rId83" Type="http://schemas.openxmlformats.org/officeDocument/2006/relationships/tags" Target="../tags/tag237.xml"/><Relationship Id="rId88" Type="http://schemas.openxmlformats.org/officeDocument/2006/relationships/tags" Target="../tags/tag242.xml"/><Relationship Id="rId111" Type="http://schemas.openxmlformats.org/officeDocument/2006/relationships/tags" Target="../tags/tag265.xml"/><Relationship Id="rId132" Type="http://schemas.openxmlformats.org/officeDocument/2006/relationships/tags" Target="../tags/tag286.xml"/><Relationship Id="rId153" Type="http://schemas.openxmlformats.org/officeDocument/2006/relationships/tags" Target="../tags/tag307.xml"/><Relationship Id="rId174" Type="http://schemas.openxmlformats.org/officeDocument/2006/relationships/tags" Target="../tags/tag328.xml"/><Relationship Id="rId179" Type="http://schemas.openxmlformats.org/officeDocument/2006/relationships/tags" Target="../tags/tag333.xml"/><Relationship Id="rId195" Type="http://schemas.openxmlformats.org/officeDocument/2006/relationships/tags" Target="../tags/tag349.xml"/><Relationship Id="rId209" Type="http://schemas.openxmlformats.org/officeDocument/2006/relationships/tags" Target="../tags/tag363.xml"/><Relationship Id="rId190" Type="http://schemas.openxmlformats.org/officeDocument/2006/relationships/tags" Target="../tags/tag344.xml"/><Relationship Id="rId204" Type="http://schemas.openxmlformats.org/officeDocument/2006/relationships/tags" Target="../tags/tag358.xml"/><Relationship Id="rId220" Type="http://schemas.openxmlformats.org/officeDocument/2006/relationships/tags" Target="../tags/tag374.xml"/><Relationship Id="rId225" Type="http://schemas.openxmlformats.org/officeDocument/2006/relationships/tags" Target="../tags/tag379.xml"/><Relationship Id="rId241" Type="http://schemas.openxmlformats.org/officeDocument/2006/relationships/tags" Target="../tags/tag395.xml"/><Relationship Id="rId246" Type="http://schemas.openxmlformats.org/officeDocument/2006/relationships/tags" Target="../tags/tag400.xml"/><Relationship Id="rId15" Type="http://schemas.openxmlformats.org/officeDocument/2006/relationships/tags" Target="../tags/tag169.xml"/><Relationship Id="rId36" Type="http://schemas.openxmlformats.org/officeDocument/2006/relationships/tags" Target="../tags/tag190.xml"/><Relationship Id="rId57" Type="http://schemas.openxmlformats.org/officeDocument/2006/relationships/tags" Target="../tags/tag211.xml"/><Relationship Id="rId106" Type="http://schemas.openxmlformats.org/officeDocument/2006/relationships/tags" Target="../tags/tag260.xml"/><Relationship Id="rId127" Type="http://schemas.openxmlformats.org/officeDocument/2006/relationships/tags" Target="../tags/tag281.xml"/><Relationship Id="rId10" Type="http://schemas.openxmlformats.org/officeDocument/2006/relationships/tags" Target="../tags/tag164.xml"/><Relationship Id="rId31" Type="http://schemas.openxmlformats.org/officeDocument/2006/relationships/tags" Target="../tags/tag185.xml"/><Relationship Id="rId52" Type="http://schemas.openxmlformats.org/officeDocument/2006/relationships/tags" Target="../tags/tag206.xml"/><Relationship Id="rId73" Type="http://schemas.openxmlformats.org/officeDocument/2006/relationships/tags" Target="../tags/tag227.xml"/><Relationship Id="rId78" Type="http://schemas.openxmlformats.org/officeDocument/2006/relationships/tags" Target="../tags/tag232.xml"/><Relationship Id="rId94" Type="http://schemas.openxmlformats.org/officeDocument/2006/relationships/tags" Target="../tags/tag248.xml"/><Relationship Id="rId99" Type="http://schemas.openxmlformats.org/officeDocument/2006/relationships/tags" Target="../tags/tag253.xml"/><Relationship Id="rId101" Type="http://schemas.openxmlformats.org/officeDocument/2006/relationships/tags" Target="../tags/tag255.xml"/><Relationship Id="rId122" Type="http://schemas.openxmlformats.org/officeDocument/2006/relationships/tags" Target="../tags/tag276.xml"/><Relationship Id="rId143" Type="http://schemas.openxmlformats.org/officeDocument/2006/relationships/tags" Target="../tags/tag297.xml"/><Relationship Id="rId148" Type="http://schemas.openxmlformats.org/officeDocument/2006/relationships/tags" Target="../tags/tag302.xml"/><Relationship Id="rId164" Type="http://schemas.openxmlformats.org/officeDocument/2006/relationships/tags" Target="../tags/tag318.xml"/><Relationship Id="rId169" Type="http://schemas.openxmlformats.org/officeDocument/2006/relationships/tags" Target="../tags/tag323.xml"/><Relationship Id="rId185" Type="http://schemas.openxmlformats.org/officeDocument/2006/relationships/tags" Target="../tags/tag339.xml"/><Relationship Id="rId4" Type="http://schemas.openxmlformats.org/officeDocument/2006/relationships/tags" Target="../tags/tag158.xml"/><Relationship Id="rId9" Type="http://schemas.openxmlformats.org/officeDocument/2006/relationships/tags" Target="../tags/tag163.xml"/><Relationship Id="rId180" Type="http://schemas.openxmlformats.org/officeDocument/2006/relationships/tags" Target="../tags/tag334.xml"/><Relationship Id="rId210" Type="http://schemas.openxmlformats.org/officeDocument/2006/relationships/tags" Target="../tags/tag364.xml"/><Relationship Id="rId215" Type="http://schemas.openxmlformats.org/officeDocument/2006/relationships/tags" Target="../tags/tag369.xml"/><Relationship Id="rId236" Type="http://schemas.openxmlformats.org/officeDocument/2006/relationships/tags" Target="../tags/tag390.xml"/><Relationship Id="rId257" Type="http://schemas.openxmlformats.org/officeDocument/2006/relationships/image" Target="../media/image3.png"/><Relationship Id="rId26" Type="http://schemas.openxmlformats.org/officeDocument/2006/relationships/tags" Target="../tags/tag180.xml"/><Relationship Id="rId231" Type="http://schemas.openxmlformats.org/officeDocument/2006/relationships/tags" Target="../tags/tag385.xml"/><Relationship Id="rId252" Type="http://schemas.openxmlformats.org/officeDocument/2006/relationships/tags" Target="../tags/tag406.xml"/><Relationship Id="rId47" Type="http://schemas.openxmlformats.org/officeDocument/2006/relationships/tags" Target="../tags/tag201.xml"/><Relationship Id="rId68" Type="http://schemas.openxmlformats.org/officeDocument/2006/relationships/tags" Target="../tags/tag222.xml"/><Relationship Id="rId89" Type="http://schemas.openxmlformats.org/officeDocument/2006/relationships/tags" Target="../tags/tag243.xml"/><Relationship Id="rId112" Type="http://schemas.openxmlformats.org/officeDocument/2006/relationships/tags" Target="../tags/tag266.xml"/><Relationship Id="rId133" Type="http://schemas.openxmlformats.org/officeDocument/2006/relationships/tags" Target="../tags/tag287.xml"/><Relationship Id="rId154" Type="http://schemas.openxmlformats.org/officeDocument/2006/relationships/tags" Target="../tags/tag308.xml"/><Relationship Id="rId175" Type="http://schemas.openxmlformats.org/officeDocument/2006/relationships/tags" Target="../tags/tag329.xml"/><Relationship Id="rId196" Type="http://schemas.openxmlformats.org/officeDocument/2006/relationships/tags" Target="../tags/tag350.xml"/><Relationship Id="rId200" Type="http://schemas.openxmlformats.org/officeDocument/2006/relationships/tags" Target="../tags/tag354.xml"/><Relationship Id="rId16" Type="http://schemas.openxmlformats.org/officeDocument/2006/relationships/tags" Target="../tags/tag170.xml"/><Relationship Id="rId221" Type="http://schemas.openxmlformats.org/officeDocument/2006/relationships/tags" Target="../tags/tag375.xml"/><Relationship Id="rId242" Type="http://schemas.openxmlformats.org/officeDocument/2006/relationships/tags" Target="../tags/tag396.xml"/><Relationship Id="rId37" Type="http://schemas.openxmlformats.org/officeDocument/2006/relationships/tags" Target="../tags/tag191.xml"/><Relationship Id="rId58" Type="http://schemas.openxmlformats.org/officeDocument/2006/relationships/tags" Target="../tags/tag212.xml"/><Relationship Id="rId79" Type="http://schemas.openxmlformats.org/officeDocument/2006/relationships/tags" Target="../tags/tag233.xml"/><Relationship Id="rId102" Type="http://schemas.openxmlformats.org/officeDocument/2006/relationships/tags" Target="../tags/tag256.xml"/><Relationship Id="rId123" Type="http://schemas.openxmlformats.org/officeDocument/2006/relationships/tags" Target="../tags/tag277.xml"/><Relationship Id="rId144" Type="http://schemas.openxmlformats.org/officeDocument/2006/relationships/tags" Target="../tags/tag298.xml"/><Relationship Id="rId90" Type="http://schemas.openxmlformats.org/officeDocument/2006/relationships/tags" Target="../tags/tag244.xml"/><Relationship Id="rId165" Type="http://schemas.openxmlformats.org/officeDocument/2006/relationships/tags" Target="../tags/tag319.xml"/><Relationship Id="rId186" Type="http://schemas.openxmlformats.org/officeDocument/2006/relationships/tags" Target="../tags/tag340.xml"/><Relationship Id="rId211" Type="http://schemas.openxmlformats.org/officeDocument/2006/relationships/tags" Target="../tags/tag365.xml"/><Relationship Id="rId232" Type="http://schemas.openxmlformats.org/officeDocument/2006/relationships/tags" Target="../tags/tag386.xml"/><Relationship Id="rId253" Type="http://schemas.openxmlformats.org/officeDocument/2006/relationships/tags" Target="../tags/tag407.xml"/><Relationship Id="rId27" Type="http://schemas.openxmlformats.org/officeDocument/2006/relationships/tags" Target="../tags/tag181.xml"/><Relationship Id="rId48" Type="http://schemas.openxmlformats.org/officeDocument/2006/relationships/tags" Target="../tags/tag202.xml"/><Relationship Id="rId69" Type="http://schemas.openxmlformats.org/officeDocument/2006/relationships/tags" Target="../tags/tag223.xml"/><Relationship Id="rId113" Type="http://schemas.openxmlformats.org/officeDocument/2006/relationships/tags" Target="../tags/tag267.xml"/><Relationship Id="rId134" Type="http://schemas.openxmlformats.org/officeDocument/2006/relationships/tags" Target="../tags/tag288.xml"/><Relationship Id="rId80" Type="http://schemas.openxmlformats.org/officeDocument/2006/relationships/tags" Target="../tags/tag234.xml"/><Relationship Id="rId155" Type="http://schemas.openxmlformats.org/officeDocument/2006/relationships/tags" Target="../tags/tag309.xml"/><Relationship Id="rId176" Type="http://schemas.openxmlformats.org/officeDocument/2006/relationships/tags" Target="../tags/tag330.xml"/><Relationship Id="rId197" Type="http://schemas.openxmlformats.org/officeDocument/2006/relationships/tags" Target="../tags/tag351.xml"/><Relationship Id="rId201" Type="http://schemas.openxmlformats.org/officeDocument/2006/relationships/tags" Target="../tags/tag355.xml"/><Relationship Id="rId222" Type="http://schemas.openxmlformats.org/officeDocument/2006/relationships/tags" Target="../tags/tag376.xml"/><Relationship Id="rId243" Type="http://schemas.openxmlformats.org/officeDocument/2006/relationships/tags" Target="../tags/tag397.xml"/><Relationship Id="rId17" Type="http://schemas.openxmlformats.org/officeDocument/2006/relationships/tags" Target="../tags/tag171.xml"/><Relationship Id="rId38" Type="http://schemas.openxmlformats.org/officeDocument/2006/relationships/tags" Target="../tags/tag192.xml"/><Relationship Id="rId59" Type="http://schemas.openxmlformats.org/officeDocument/2006/relationships/tags" Target="../tags/tag213.xml"/><Relationship Id="rId103" Type="http://schemas.openxmlformats.org/officeDocument/2006/relationships/tags" Target="../tags/tag257.xml"/><Relationship Id="rId124" Type="http://schemas.openxmlformats.org/officeDocument/2006/relationships/tags" Target="../tags/tag278.xml"/></Relationships>
</file>

<file path=ppt/slides/_rels/slide10.xml.rels><?xml version="1.0" encoding="UTF-8" standalone="yes"?>
<Relationships xmlns="http://schemas.openxmlformats.org/package/2006/relationships"><Relationship Id="rId26" Type="http://schemas.openxmlformats.org/officeDocument/2006/relationships/tags" Target="../tags/tag889.xml"/><Relationship Id="rId117" Type="http://schemas.openxmlformats.org/officeDocument/2006/relationships/tags" Target="../tags/tag980.xml"/><Relationship Id="rId21" Type="http://schemas.openxmlformats.org/officeDocument/2006/relationships/tags" Target="../tags/tag884.xml"/><Relationship Id="rId42" Type="http://schemas.openxmlformats.org/officeDocument/2006/relationships/tags" Target="../tags/tag905.xml"/><Relationship Id="rId47" Type="http://schemas.openxmlformats.org/officeDocument/2006/relationships/tags" Target="../tags/tag910.xml"/><Relationship Id="rId63" Type="http://schemas.openxmlformats.org/officeDocument/2006/relationships/tags" Target="../tags/tag926.xml"/><Relationship Id="rId68" Type="http://schemas.openxmlformats.org/officeDocument/2006/relationships/tags" Target="../tags/tag931.xml"/><Relationship Id="rId84" Type="http://schemas.openxmlformats.org/officeDocument/2006/relationships/tags" Target="../tags/tag947.xml"/><Relationship Id="rId89" Type="http://schemas.openxmlformats.org/officeDocument/2006/relationships/tags" Target="../tags/tag952.xml"/><Relationship Id="rId112" Type="http://schemas.openxmlformats.org/officeDocument/2006/relationships/tags" Target="../tags/tag975.xml"/><Relationship Id="rId133" Type="http://schemas.openxmlformats.org/officeDocument/2006/relationships/tags" Target="../tags/tag996.xml"/><Relationship Id="rId138" Type="http://schemas.openxmlformats.org/officeDocument/2006/relationships/tags" Target="../tags/tag1001.xml"/><Relationship Id="rId154" Type="http://schemas.openxmlformats.org/officeDocument/2006/relationships/tags" Target="../tags/tag1017.xml"/><Relationship Id="rId159" Type="http://schemas.openxmlformats.org/officeDocument/2006/relationships/tags" Target="../tags/tag1022.xml"/><Relationship Id="rId175" Type="http://schemas.openxmlformats.org/officeDocument/2006/relationships/tags" Target="../tags/tag1038.xml"/><Relationship Id="rId170" Type="http://schemas.openxmlformats.org/officeDocument/2006/relationships/tags" Target="../tags/tag1033.xml"/><Relationship Id="rId16" Type="http://schemas.openxmlformats.org/officeDocument/2006/relationships/tags" Target="../tags/tag879.xml"/><Relationship Id="rId107" Type="http://schemas.openxmlformats.org/officeDocument/2006/relationships/tags" Target="../tags/tag970.xml"/><Relationship Id="rId11" Type="http://schemas.openxmlformats.org/officeDocument/2006/relationships/tags" Target="../tags/tag874.xml"/><Relationship Id="rId32" Type="http://schemas.openxmlformats.org/officeDocument/2006/relationships/tags" Target="../tags/tag895.xml"/><Relationship Id="rId37" Type="http://schemas.openxmlformats.org/officeDocument/2006/relationships/tags" Target="../tags/tag900.xml"/><Relationship Id="rId53" Type="http://schemas.openxmlformats.org/officeDocument/2006/relationships/tags" Target="../tags/tag916.xml"/><Relationship Id="rId58" Type="http://schemas.openxmlformats.org/officeDocument/2006/relationships/tags" Target="../tags/tag921.xml"/><Relationship Id="rId74" Type="http://schemas.openxmlformats.org/officeDocument/2006/relationships/tags" Target="../tags/tag937.xml"/><Relationship Id="rId79" Type="http://schemas.openxmlformats.org/officeDocument/2006/relationships/tags" Target="../tags/tag942.xml"/><Relationship Id="rId102" Type="http://schemas.openxmlformats.org/officeDocument/2006/relationships/tags" Target="../tags/tag965.xml"/><Relationship Id="rId123" Type="http://schemas.openxmlformats.org/officeDocument/2006/relationships/tags" Target="../tags/tag986.xml"/><Relationship Id="rId128" Type="http://schemas.openxmlformats.org/officeDocument/2006/relationships/tags" Target="../tags/tag991.xml"/><Relationship Id="rId144" Type="http://schemas.openxmlformats.org/officeDocument/2006/relationships/tags" Target="../tags/tag1007.xml"/><Relationship Id="rId149" Type="http://schemas.openxmlformats.org/officeDocument/2006/relationships/tags" Target="../tags/tag1012.xml"/><Relationship Id="rId5" Type="http://schemas.openxmlformats.org/officeDocument/2006/relationships/tags" Target="../tags/tag868.xml"/><Relationship Id="rId90" Type="http://schemas.openxmlformats.org/officeDocument/2006/relationships/tags" Target="../tags/tag953.xml"/><Relationship Id="rId95" Type="http://schemas.openxmlformats.org/officeDocument/2006/relationships/tags" Target="../tags/tag958.xml"/><Relationship Id="rId160" Type="http://schemas.openxmlformats.org/officeDocument/2006/relationships/tags" Target="../tags/tag1023.xml"/><Relationship Id="rId165" Type="http://schemas.openxmlformats.org/officeDocument/2006/relationships/tags" Target="../tags/tag1028.xml"/><Relationship Id="rId181" Type="http://schemas.openxmlformats.org/officeDocument/2006/relationships/tags" Target="../tags/tag1044.xml"/><Relationship Id="rId186" Type="http://schemas.openxmlformats.org/officeDocument/2006/relationships/notesSlide" Target="../notesSlides/notesSlide10.xml"/><Relationship Id="rId22" Type="http://schemas.openxmlformats.org/officeDocument/2006/relationships/tags" Target="../tags/tag885.xml"/><Relationship Id="rId27" Type="http://schemas.openxmlformats.org/officeDocument/2006/relationships/tags" Target="../tags/tag890.xml"/><Relationship Id="rId43" Type="http://schemas.openxmlformats.org/officeDocument/2006/relationships/tags" Target="../tags/tag906.xml"/><Relationship Id="rId48" Type="http://schemas.openxmlformats.org/officeDocument/2006/relationships/tags" Target="../tags/tag911.xml"/><Relationship Id="rId64" Type="http://schemas.openxmlformats.org/officeDocument/2006/relationships/tags" Target="../tags/tag927.xml"/><Relationship Id="rId69" Type="http://schemas.openxmlformats.org/officeDocument/2006/relationships/tags" Target="../tags/tag932.xml"/><Relationship Id="rId113" Type="http://schemas.openxmlformats.org/officeDocument/2006/relationships/tags" Target="../tags/tag976.xml"/><Relationship Id="rId118" Type="http://schemas.openxmlformats.org/officeDocument/2006/relationships/tags" Target="../tags/tag981.xml"/><Relationship Id="rId134" Type="http://schemas.openxmlformats.org/officeDocument/2006/relationships/tags" Target="../tags/tag997.xml"/><Relationship Id="rId139" Type="http://schemas.openxmlformats.org/officeDocument/2006/relationships/tags" Target="../tags/tag1002.xml"/><Relationship Id="rId80" Type="http://schemas.openxmlformats.org/officeDocument/2006/relationships/tags" Target="../tags/tag943.xml"/><Relationship Id="rId85" Type="http://schemas.openxmlformats.org/officeDocument/2006/relationships/tags" Target="../tags/tag948.xml"/><Relationship Id="rId150" Type="http://schemas.openxmlformats.org/officeDocument/2006/relationships/tags" Target="../tags/tag1013.xml"/><Relationship Id="rId155" Type="http://schemas.openxmlformats.org/officeDocument/2006/relationships/tags" Target="../tags/tag1018.xml"/><Relationship Id="rId171" Type="http://schemas.openxmlformats.org/officeDocument/2006/relationships/tags" Target="../tags/tag1034.xml"/><Relationship Id="rId176" Type="http://schemas.openxmlformats.org/officeDocument/2006/relationships/tags" Target="../tags/tag1039.xml"/><Relationship Id="rId12" Type="http://schemas.openxmlformats.org/officeDocument/2006/relationships/tags" Target="../tags/tag875.xml"/><Relationship Id="rId17" Type="http://schemas.openxmlformats.org/officeDocument/2006/relationships/tags" Target="../tags/tag880.xml"/><Relationship Id="rId33" Type="http://schemas.openxmlformats.org/officeDocument/2006/relationships/tags" Target="../tags/tag896.xml"/><Relationship Id="rId38" Type="http://schemas.openxmlformats.org/officeDocument/2006/relationships/tags" Target="../tags/tag901.xml"/><Relationship Id="rId59" Type="http://schemas.openxmlformats.org/officeDocument/2006/relationships/tags" Target="../tags/tag922.xml"/><Relationship Id="rId103" Type="http://schemas.openxmlformats.org/officeDocument/2006/relationships/tags" Target="../tags/tag966.xml"/><Relationship Id="rId108" Type="http://schemas.openxmlformats.org/officeDocument/2006/relationships/tags" Target="../tags/tag971.xml"/><Relationship Id="rId124" Type="http://schemas.openxmlformats.org/officeDocument/2006/relationships/tags" Target="../tags/tag987.xml"/><Relationship Id="rId129" Type="http://schemas.openxmlformats.org/officeDocument/2006/relationships/tags" Target="../tags/tag992.xml"/><Relationship Id="rId54" Type="http://schemas.openxmlformats.org/officeDocument/2006/relationships/tags" Target="../tags/tag917.xml"/><Relationship Id="rId70" Type="http://schemas.openxmlformats.org/officeDocument/2006/relationships/tags" Target="../tags/tag933.xml"/><Relationship Id="rId75" Type="http://schemas.openxmlformats.org/officeDocument/2006/relationships/tags" Target="../tags/tag938.xml"/><Relationship Id="rId91" Type="http://schemas.openxmlformats.org/officeDocument/2006/relationships/tags" Target="../tags/tag954.xml"/><Relationship Id="rId96" Type="http://schemas.openxmlformats.org/officeDocument/2006/relationships/tags" Target="../tags/tag959.xml"/><Relationship Id="rId140" Type="http://schemas.openxmlformats.org/officeDocument/2006/relationships/tags" Target="../tags/tag1003.xml"/><Relationship Id="rId145" Type="http://schemas.openxmlformats.org/officeDocument/2006/relationships/tags" Target="../tags/tag1008.xml"/><Relationship Id="rId161" Type="http://schemas.openxmlformats.org/officeDocument/2006/relationships/tags" Target="../tags/tag1024.xml"/><Relationship Id="rId166" Type="http://schemas.openxmlformats.org/officeDocument/2006/relationships/tags" Target="../tags/tag1029.xml"/><Relationship Id="rId182" Type="http://schemas.openxmlformats.org/officeDocument/2006/relationships/tags" Target="../tags/tag1045.xml"/><Relationship Id="rId187" Type="http://schemas.openxmlformats.org/officeDocument/2006/relationships/image" Target="../media/image6.png"/><Relationship Id="rId1" Type="http://schemas.openxmlformats.org/officeDocument/2006/relationships/tags" Target="../tags/tag864.xml"/><Relationship Id="rId6" Type="http://schemas.openxmlformats.org/officeDocument/2006/relationships/tags" Target="../tags/tag869.xml"/><Relationship Id="rId23" Type="http://schemas.openxmlformats.org/officeDocument/2006/relationships/tags" Target="../tags/tag886.xml"/><Relationship Id="rId28" Type="http://schemas.openxmlformats.org/officeDocument/2006/relationships/tags" Target="../tags/tag891.xml"/><Relationship Id="rId49" Type="http://schemas.openxmlformats.org/officeDocument/2006/relationships/tags" Target="../tags/tag912.xml"/><Relationship Id="rId114" Type="http://schemas.openxmlformats.org/officeDocument/2006/relationships/tags" Target="../tags/tag977.xml"/><Relationship Id="rId119" Type="http://schemas.openxmlformats.org/officeDocument/2006/relationships/tags" Target="../tags/tag982.xml"/><Relationship Id="rId44" Type="http://schemas.openxmlformats.org/officeDocument/2006/relationships/tags" Target="../tags/tag907.xml"/><Relationship Id="rId60" Type="http://schemas.openxmlformats.org/officeDocument/2006/relationships/tags" Target="../tags/tag923.xml"/><Relationship Id="rId65" Type="http://schemas.openxmlformats.org/officeDocument/2006/relationships/tags" Target="../tags/tag928.xml"/><Relationship Id="rId81" Type="http://schemas.openxmlformats.org/officeDocument/2006/relationships/tags" Target="../tags/tag944.xml"/><Relationship Id="rId86" Type="http://schemas.openxmlformats.org/officeDocument/2006/relationships/tags" Target="../tags/tag949.xml"/><Relationship Id="rId130" Type="http://schemas.openxmlformats.org/officeDocument/2006/relationships/tags" Target="../tags/tag993.xml"/><Relationship Id="rId135" Type="http://schemas.openxmlformats.org/officeDocument/2006/relationships/tags" Target="../tags/tag998.xml"/><Relationship Id="rId151" Type="http://schemas.openxmlformats.org/officeDocument/2006/relationships/tags" Target="../tags/tag1014.xml"/><Relationship Id="rId156" Type="http://schemas.openxmlformats.org/officeDocument/2006/relationships/tags" Target="../tags/tag1019.xml"/><Relationship Id="rId177" Type="http://schemas.openxmlformats.org/officeDocument/2006/relationships/tags" Target="../tags/tag1040.xml"/><Relationship Id="rId172" Type="http://schemas.openxmlformats.org/officeDocument/2006/relationships/tags" Target="../tags/tag1035.xml"/><Relationship Id="rId13" Type="http://schemas.openxmlformats.org/officeDocument/2006/relationships/tags" Target="../tags/tag876.xml"/><Relationship Id="rId18" Type="http://schemas.openxmlformats.org/officeDocument/2006/relationships/tags" Target="../tags/tag881.xml"/><Relationship Id="rId39" Type="http://schemas.openxmlformats.org/officeDocument/2006/relationships/tags" Target="../tags/tag902.xml"/><Relationship Id="rId109" Type="http://schemas.openxmlformats.org/officeDocument/2006/relationships/tags" Target="../tags/tag972.xml"/><Relationship Id="rId34" Type="http://schemas.openxmlformats.org/officeDocument/2006/relationships/tags" Target="../tags/tag897.xml"/><Relationship Id="rId50" Type="http://schemas.openxmlformats.org/officeDocument/2006/relationships/tags" Target="../tags/tag913.xml"/><Relationship Id="rId55" Type="http://schemas.openxmlformats.org/officeDocument/2006/relationships/tags" Target="../tags/tag918.xml"/><Relationship Id="rId76" Type="http://schemas.openxmlformats.org/officeDocument/2006/relationships/tags" Target="../tags/tag939.xml"/><Relationship Id="rId97" Type="http://schemas.openxmlformats.org/officeDocument/2006/relationships/tags" Target="../tags/tag960.xml"/><Relationship Id="rId104" Type="http://schemas.openxmlformats.org/officeDocument/2006/relationships/tags" Target="../tags/tag967.xml"/><Relationship Id="rId120" Type="http://schemas.openxmlformats.org/officeDocument/2006/relationships/tags" Target="../tags/tag983.xml"/><Relationship Id="rId125" Type="http://schemas.openxmlformats.org/officeDocument/2006/relationships/tags" Target="../tags/tag988.xml"/><Relationship Id="rId141" Type="http://schemas.openxmlformats.org/officeDocument/2006/relationships/tags" Target="../tags/tag1004.xml"/><Relationship Id="rId146" Type="http://schemas.openxmlformats.org/officeDocument/2006/relationships/tags" Target="../tags/tag1009.xml"/><Relationship Id="rId167" Type="http://schemas.openxmlformats.org/officeDocument/2006/relationships/tags" Target="../tags/tag1030.xml"/><Relationship Id="rId7" Type="http://schemas.openxmlformats.org/officeDocument/2006/relationships/tags" Target="../tags/tag870.xml"/><Relationship Id="rId71" Type="http://schemas.openxmlformats.org/officeDocument/2006/relationships/tags" Target="../tags/tag934.xml"/><Relationship Id="rId92" Type="http://schemas.openxmlformats.org/officeDocument/2006/relationships/tags" Target="../tags/tag955.xml"/><Relationship Id="rId162" Type="http://schemas.openxmlformats.org/officeDocument/2006/relationships/tags" Target="../tags/tag1025.xml"/><Relationship Id="rId183" Type="http://schemas.openxmlformats.org/officeDocument/2006/relationships/tags" Target="../tags/tag1046.xml"/><Relationship Id="rId2" Type="http://schemas.openxmlformats.org/officeDocument/2006/relationships/tags" Target="../tags/tag865.xml"/><Relationship Id="rId29" Type="http://schemas.openxmlformats.org/officeDocument/2006/relationships/tags" Target="../tags/tag892.xml"/><Relationship Id="rId24" Type="http://schemas.openxmlformats.org/officeDocument/2006/relationships/tags" Target="../tags/tag887.xml"/><Relationship Id="rId40" Type="http://schemas.openxmlformats.org/officeDocument/2006/relationships/tags" Target="../tags/tag903.xml"/><Relationship Id="rId45" Type="http://schemas.openxmlformats.org/officeDocument/2006/relationships/tags" Target="../tags/tag908.xml"/><Relationship Id="rId66" Type="http://schemas.openxmlformats.org/officeDocument/2006/relationships/tags" Target="../tags/tag929.xml"/><Relationship Id="rId87" Type="http://schemas.openxmlformats.org/officeDocument/2006/relationships/tags" Target="../tags/tag950.xml"/><Relationship Id="rId110" Type="http://schemas.openxmlformats.org/officeDocument/2006/relationships/tags" Target="../tags/tag973.xml"/><Relationship Id="rId115" Type="http://schemas.openxmlformats.org/officeDocument/2006/relationships/tags" Target="../tags/tag978.xml"/><Relationship Id="rId131" Type="http://schemas.openxmlformats.org/officeDocument/2006/relationships/tags" Target="../tags/tag994.xml"/><Relationship Id="rId136" Type="http://schemas.openxmlformats.org/officeDocument/2006/relationships/tags" Target="../tags/tag999.xml"/><Relationship Id="rId157" Type="http://schemas.openxmlformats.org/officeDocument/2006/relationships/tags" Target="../tags/tag1020.xml"/><Relationship Id="rId178" Type="http://schemas.openxmlformats.org/officeDocument/2006/relationships/tags" Target="../tags/tag1041.xml"/><Relationship Id="rId61" Type="http://schemas.openxmlformats.org/officeDocument/2006/relationships/tags" Target="../tags/tag924.xml"/><Relationship Id="rId82" Type="http://schemas.openxmlformats.org/officeDocument/2006/relationships/tags" Target="../tags/tag945.xml"/><Relationship Id="rId152" Type="http://schemas.openxmlformats.org/officeDocument/2006/relationships/tags" Target="../tags/tag1015.xml"/><Relationship Id="rId173" Type="http://schemas.openxmlformats.org/officeDocument/2006/relationships/tags" Target="../tags/tag1036.xml"/><Relationship Id="rId19" Type="http://schemas.openxmlformats.org/officeDocument/2006/relationships/tags" Target="../tags/tag882.xml"/><Relationship Id="rId14" Type="http://schemas.openxmlformats.org/officeDocument/2006/relationships/tags" Target="../tags/tag877.xml"/><Relationship Id="rId30" Type="http://schemas.openxmlformats.org/officeDocument/2006/relationships/tags" Target="../tags/tag893.xml"/><Relationship Id="rId35" Type="http://schemas.openxmlformats.org/officeDocument/2006/relationships/tags" Target="../tags/tag898.xml"/><Relationship Id="rId56" Type="http://schemas.openxmlformats.org/officeDocument/2006/relationships/tags" Target="../tags/tag919.xml"/><Relationship Id="rId77" Type="http://schemas.openxmlformats.org/officeDocument/2006/relationships/tags" Target="../tags/tag940.xml"/><Relationship Id="rId100" Type="http://schemas.openxmlformats.org/officeDocument/2006/relationships/tags" Target="../tags/tag963.xml"/><Relationship Id="rId105" Type="http://schemas.openxmlformats.org/officeDocument/2006/relationships/tags" Target="../tags/tag968.xml"/><Relationship Id="rId126" Type="http://schemas.openxmlformats.org/officeDocument/2006/relationships/tags" Target="../tags/tag989.xml"/><Relationship Id="rId147" Type="http://schemas.openxmlformats.org/officeDocument/2006/relationships/tags" Target="../tags/tag1010.xml"/><Relationship Id="rId168" Type="http://schemas.openxmlformats.org/officeDocument/2006/relationships/tags" Target="../tags/tag1031.xml"/><Relationship Id="rId8" Type="http://schemas.openxmlformats.org/officeDocument/2006/relationships/tags" Target="../tags/tag871.xml"/><Relationship Id="rId51" Type="http://schemas.openxmlformats.org/officeDocument/2006/relationships/tags" Target="../tags/tag914.xml"/><Relationship Id="rId72" Type="http://schemas.openxmlformats.org/officeDocument/2006/relationships/tags" Target="../tags/tag935.xml"/><Relationship Id="rId93" Type="http://schemas.openxmlformats.org/officeDocument/2006/relationships/tags" Target="../tags/tag956.xml"/><Relationship Id="rId98" Type="http://schemas.openxmlformats.org/officeDocument/2006/relationships/tags" Target="../tags/tag961.xml"/><Relationship Id="rId121" Type="http://schemas.openxmlformats.org/officeDocument/2006/relationships/tags" Target="../tags/tag984.xml"/><Relationship Id="rId142" Type="http://schemas.openxmlformats.org/officeDocument/2006/relationships/tags" Target="../tags/tag1005.xml"/><Relationship Id="rId163" Type="http://schemas.openxmlformats.org/officeDocument/2006/relationships/tags" Target="../tags/tag1026.xml"/><Relationship Id="rId184" Type="http://schemas.openxmlformats.org/officeDocument/2006/relationships/tags" Target="../tags/tag1047.xml"/><Relationship Id="rId3" Type="http://schemas.openxmlformats.org/officeDocument/2006/relationships/tags" Target="../tags/tag866.xml"/><Relationship Id="rId25" Type="http://schemas.openxmlformats.org/officeDocument/2006/relationships/tags" Target="../tags/tag888.xml"/><Relationship Id="rId46" Type="http://schemas.openxmlformats.org/officeDocument/2006/relationships/tags" Target="../tags/tag909.xml"/><Relationship Id="rId67" Type="http://schemas.openxmlformats.org/officeDocument/2006/relationships/tags" Target="../tags/tag930.xml"/><Relationship Id="rId116" Type="http://schemas.openxmlformats.org/officeDocument/2006/relationships/tags" Target="../tags/tag979.xml"/><Relationship Id="rId137" Type="http://schemas.openxmlformats.org/officeDocument/2006/relationships/tags" Target="../tags/tag1000.xml"/><Relationship Id="rId158" Type="http://schemas.openxmlformats.org/officeDocument/2006/relationships/tags" Target="../tags/tag1021.xml"/><Relationship Id="rId20" Type="http://schemas.openxmlformats.org/officeDocument/2006/relationships/tags" Target="../tags/tag883.xml"/><Relationship Id="rId41" Type="http://schemas.openxmlformats.org/officeDocument/2006/relationships/tags" Target="../tags/tag904.xml"/><Relationship Id="rId62" Type="http://schemas.openxmlformats.org/officeDocument/2006/relationships/tags" Target="../tags/tag925.xml"/><Relationship Id="rId83" Type="http://schemas.openxmlformats.org/officeDocument/2006/relationships/tags" Target="../tags/tag946.xml"/><Relationship Id="rId88" Type="http://schemas.openxmlformats.org/officeDocument/2006/relationships/tags" Target="../tags/tag951.xml"/><Relationship Id="rId111" Type="http://schemas.openxmlformats.org/officeDocument/2006/relationships/tags" Target="../tags/tag974.xml"/><Relationship Id="rId132" Type="http://schemas.openxmlformats.org/officeDocument/2006/relationships/tags" Target="../tags/tag995.xml"/><Relationship Id="rId153" Type="http://schemas.openxmlformats.org/officeDocument/2006/relationships/tags" Target="../tags/tag1016.xml"/><Relationship Id="rId174" Type="http://schemas.openxmlformats.org/officeDocument/2006/relationships/tags" Target="../tags/tag1037.xml"/><Relationship Id="rId179" Type="http://schemas.openxmlformats.org/officeDocument/2006/relationships/tags" Target="../tags/tag1042.xml"/><Relationship Id="rId15" Type="http://schemas.openxmlformats.org/officeDocument/2006/relationships/tags" Target="../tags/tag878.xml"/><Relationship Id="rId36" Type="http://schemas.openxmlformats.org/officeDocument/2006/relationships/tags" Target="../tags/tag899.xml"/><Relationship Id="rId57" Type="http://schemas.openxmlformats.org/officeDocument/2006/relationships/tags" Target="../tags/tag920.xml"/><Relationship Id="rId106" Type="http://schemas.openxmlformats.org/officeDocument/2006/relationships/tags" Target="../tags/tag969.xml"/><Relationship Id="rId127" Type="http://schemas.openxmlformats.org/officeDocument/2006/relationships/tags" Target="../tags/tag990.xml"/><Relationship Id="rId10" Type="http://schemas.openxmlformats.org/officeDocument/2006/relationships/tags" Target="../tags/tag873.xml"/><Relationship Id="rId31" Type="http://schemas.openxmlformats.org/officeDocument/2006/relationships/tags" Target="../tags/tag894.xml"/><Relationship Id="rId52" Type="http://schemas.openxmlformats.org/officeDocument/2006/relationships/tags" Target="../tags/tag915.xml"/><Relationship Id="rId73" Type="http://schemas.openxmlformats.org/officeDocument/2006/relationships/tags" Target="../tags/tag936.xml"/><Relationship Id="rId78" Type="http://schemas.openxmlformats.org/officeDocument/2006/relationships/tags" Target="../tags/tag941.xml"/><Relationship Id="rId94" Type="http://schemas.openxmlformats.org/officeDocument/2006/relationships/tags" Target="../tags/tag957.xml"/><Relationship Id="rId99" Type="http://schemas.openxmlformats.org/officeDocument/2006/relationships/tags" Target="../tags/tag962.xml"/><Relationship Id="rId101" Type="http://schemas.openxmlformats.org/officeDocument/2006/relationships/tags" Target="../tags/tag964.xml"/><Relationship Id="rId122" Type="http://schemas.openxmlformats.org/officeDocument/2006/relationships/tags" Target="../tags/tag985.xml"/><Relationship Id="rId143" Type="http://schemas.openxmlformats.org/officeDocument/2006/relationships/tags" Target="../tags/tag1006.xml"/><Relationship Id="rId148" Type="http://schemas.openxmlformats.org/officeDocument/2006/relationships/tags" Target="../tags/tag1011.xml"/><Relationship Id="rId164" Type="http://schemas.openxmlformats.org/officeDocument/2006/relationships/tags" Target="../tags/tag1027.xml"/><Relationship Id="rId169" Type="http://schemas.openxmlformats.org/officeDocument/2006/relationships/tags" Target="../tags/tag1032.xml"/><Relationship Id="rId185" Type="http://schemas.openxmlformats.org/officeDocument/2006/relationships/slideLayout" Target="../slideLayouts/slideLayout1.xml"/><Relationship Id="rId4" Type="http://schemas.openxmlformats.org/officeDocument/2006/relationships/tags" Target="../tags/tag867.xml"/><Relationship Id="rId9" Type="http://schemas.openxmlformats.org/officeDocument/2006/relationships/tags" Target="../tags/tag872.xml"/><Relationship Id="rId180" Type="http://schemas.openxmlformats.org/officeDocument/2006/relationships/tags" Target="../tags/tag104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17" Type="http://schemas.openxmlformats.org/officeDocument/2006/relationships/tags" Target="../tags/tag1164.xml"/><Relationship Id="rId21" Type="http://schemas.openxmlformats.org/officeDocument/2006/relationships/tags" Target="../tags/tag1068.xml"/><Relationship Id="rId42" Type="http://schemas.openxmlformats.org/officeDocument/2006/relationships/tags" Target="../tags/tag1089.xml"/><Relationship Id="rId63" Type="http://schemas.openxmlformats.org/officeDocument/2006/relationships/tags" Target="../tags/tag1110.xml"/><Relationship Id="rId84" Type="http://schemas.openxmlformats.org/officeDocument/2006/relationships/tags" Target="../tags/tag1131.xml"/><Relationship Id="rId138" Type="http://schemas.openxmlformats.org/officeDocument/2006/relationships/tags" Target="../tags/tag1185.xml"/><Relationship Id="rId159" Type="http://schemas.openxmlformats.org/officeDocument/2006/relationships/tags" Target="../tags/tag1206.xml"/><Relationship Id="rId170" Type="http://schemas.openxmlformats.org/officeDocument/2006/relationships/tags" Target="../tags/tag1217.xml"/><Relationship Id="rId191" Type="http://schemas.openxmlformats.org/officeDocument/2006/relationships/tags" Target="../tags/tag1238.xml"/><Relationship Id="rId205" Type="http://schemas.openxmlformats.org/officeDocument/2006/relationships/tags" Target="../tags/tag1252.xml"/><Relationship Id="rId226" Type="http://schemas.openxmlformats.org/officeDocument/2006/relationships/tags" Target="../tags/tag1273.xml"/><Relationship Id="rId247" Type="http://schemas.openxmlformats.org/officeDocument/2006/relationships/tags" Target="../tags/tag1294.xml"/><Relationship Id="rId107" Type="http://schemas.openxmlformats.org/officeDocument/2006/relationships/tags" Target="../tags/tag1154.xml"/><Relationship Id="rId268" Type="http://schemas.openxmlformats.org/officeDocument/2006/relationships/tags" Target="../tags/tag1315.xml"/><Relationship Id="rId289" Type="http://schemas.openxmlformats.org/officeDocument/2006/relationships/image" Target="../media/image26.png"/><Relationship Id="rId11" Type="http://schemas.openxmlformats.org/officeDocument/2006/relationships/tags" Target="../tags/tag1058.xml"/><Relationship Id="rId32" Type="http://schemas.openxmlformats.org/officeDocument/2006/relationships/tags" Target="../tags/tag1079.xml"/><Relationship Id="rId53" Type="http://schemas.openxmlformats.org/officeDocument/2006/relationships/tags" Target="../tags/tag1100.xml"/><Relationship Id="rId74" Type="http://schemas.openxmlformats.org/officeDocument/2006/relationships/tags" Target="../tags/tag1121.xml"/><Relationship Id="rId128" Type="http://schemas.openxmlformats.org/officeDocument/2006/relationships/tags" Target="../tags/tag1175.xml"/><Relationship Id="rId149" Type="http://schemas.openxmlformats.org/officeDocument/2006/relationships/tags" Target="../tags/tag1196.xml"/><Relationship Id="rId5" Type="http://schemas.openxmlformats.org/officeDocument/2006/relationships/tags" Target="../tags/tag1052.xml"/><Relationship Id="rId95" Type="http://schemas.openxmlformats.org/officeDocument/2006/relationships/tags" Target="../tags/tag1142.xml"/><Relationship Id="rId160" Type="http://schemas.openxmlformats.org/officeDocument/2006/relationships/tags" Target="../tags/tag1207.xml"/><Relationship Id="rId181" Type="http://schemas.openxmlformats.org/officeDocument/2006/relationships/tags" Target="../tags/tag1228.xml"/><Relationship Id="rId216" Type="http://schemas.openxmlformats.org/officeDocument/2006/relationships/tags" Target="../tags/tag1263.xml"/><Relationship Id="rId237" Type="http://schemas.openxmlformats.org/officeDocument/2006/relationships/tags" Target="../tags/tag1284.xml"/><Relationship Id="rId258" Type="http://schemas.openxmlformats.org/officeDocument/2006/relationships/tags" Target="../tags/tag1305.xml"/><Relationship Id="rId279" Type="http://schemas.openxmlformats.org/officeDocument/2006/relationships/tags" Target="../tags/tag1326.xml"/><Relationship Id="rId22" Type="http://schemas.openxmlformats.org/officeDocument/2006/relationships/tags" Target="../tags/tag1069.xml"/><Relationship Id="rId43" Type="http://schemas.openxmlformats.org/officeDocument/2006/relationships/tags" Target="../tags/tag1090.xml"/><Relationship Id="rId64" Type="http://schemas.openxmlformats.org/officeDocument/2006/relationships/tags" Target="../tags/tag1111.xml"/><Relationship Id="rId118" Type="http://schemas.openxmlformats.org/officeDocument/2006/relationships/tags" Target="../tags/tag1165.xml"/><Relationship Id="rId139" Type="http://schemas.openxmlformats.org/officeDocument/2006/relationships/tags" Target="../tags/tag1186.xml"/><Relationship Id="rId85" Type="http://schemas.openxmlformats.org/officeDocument/2006/relationships/tags" Target="../tags/tag1132.xml"/><Relationship Id="rId150" Type="http://schemas.openxmlformats.org/officeDocument/2006/relationships/tags" Target="../tags/tag1197.xml"/><Relationship Id="rId171" Type="http://schemas.openxmlformats.org/officeDocument/2006/relationships/tags" Target="../tags/tag1218.xml"/><Relationship Id="rId192" Type="http://schemas.openxmlformats.org/officeDocument/2006/relationships/tags" Target="../tags/tag1239.xml"/><Relationship Id="rId206" Type="http://schemas.openxmlformats.org/officeDocument/2006/relationships/tags" Target="../tags/tag1253.xml"/><Relationship Id="rId227" Type="http://schemas.openxmlformats.org/officeDocument/2006/relationships/tags" Target="../tags/tag1274.xml"/><Relationship Id="rId248" Type="http://schemas.openxmlformats.org/officeDocument/2006/relationships/tags" Target="../tags/tag1295.xml"/><Relationship Id="rId269" Type="http://schemas.openxmlformats.org/officeDocument/2006/relationships/tags" Target="../tags/tag1316.xml"/><Relationship Id="rId12" Type="http://schemas.openxmlformats.org/officeDocument/2006/relationships/tags" Target="../tags/tag1059.xml"/><Relationship Id="rId33" Type="http://schemas.openxmlformats.org/officeDocument/2006/relationships/tags" Target="../tags/tag1080.xml"/><Relationship Id="rId108" Type="http://schemas.openxmlformats.org/officeDocument/2006/relationships/tags" Target="../tags/tag1155.xml"/><Relationship Id="rId129" Type="http://schemas.openxmlformats.org/officeDocument/2006/relationships/tags" Target="../tags/tag1176.xml"/><Relationship Id="rId280" Type="http://schemas.openxmlformats.org/officeDocument/2006/relationships/tags" Target="../tags/tag1327.xml"/><Relationship Id="rId54" Type="http://schemas.openxmlformats.org/officeDocument/2006/relationships/tags" Target="../tags/tag1101.xml"/><Relationship Id="rId75" Type="http://schemas.openxmlformats.org/officeDocument/2006/relationships/tags" Target="../tags/tag1122.xml"/><Relationship Id="rId96" Type="http://schemas.openxmlformats.org/officeDocument/2006/relationships/tags" Target="../tags/tag1143.xml"/><Relationship Id="rId140" Type="http://schemas.openxmlformats.org/officeDocument/2006/relationships/tags" Target="../tags/tag1187.xml"/><Relationship Id="rId161" Type="http://schemas.openxmlformats.org/officeDocument/2006/relationships/tags" Target="../tags/tag1208.xml"/><Relationship Id="rId182" Type="http://schemas.openxmlformats.org/officeDocument/2006/relationships/tags" Target="../tags/tag1229.xml"/><Relationship Id="rId217" Type="http://schemas.openxmlformats.org/officeDocument/2006/relationships/tags" Target="../tags/tag1264.xml"/><Relationship Id="rId6" Type="http://schemas.openxmlformats.org/officeDocument/2006/relationships/tags" Target="../tags/tag1053.xml"/><Relationship Id="rId238" Type="http://schemas.openxmlformats.org/officeDocument/2006/relationships/tags" Target="../tags/tag1285.xml"/><Relationship Id="rId259" Type="http://schemas.openxmlformats.org/officeDocument/2006/relationships/tags" Target="../tags/tag1306.xml"/><Relationship Id="rId23" Type="http://schemas.openxmlformats.org/officeDocument/2006/relationships/tags" Target="../tags/tag1070.xml"/><Relationship Id="rId119" Type="http://schemas.openxmlformats.org/officeDocument/2006/relationships/tags" Target="../tags/tag1166.xml"/><Relationship Id="rId270" Type="http://schemas.openxmlformats.org/officeDocument/2006/relationships/tags" Target="../tags/tag1317.xml"/><Relationship Id="rId44" Type="http://schemas.openxmlformats.org/officeDocument/2006/relationships/tags" Target="../tags/tag1091.xml"/><Relationship Id="rId65" Type="http://schemas.openxmlformats.org/officeDocument/2006/relationships/tags" Target="../tags/tag1112.xml"/><Relationship Id="rId86" Type="http://schemas.openxmlformats.org/officeDocument/2006/relationships/tags" Target="../tags/tag1133.xml"/><Relationship Id="rId130" Type="http://schemas.openxmlformats.org/officeDocument/2006/relationships/tags" Target="../tags/tag1177.xml"/><Relationship Id="rId151" Type="http://schemas.openxmlformats.org/officeDocument/2006/relationships/tags" Target="../tags/tag1198.xml"/><Relationship Id="rId172" Type="http://schemas.openxmlformats.org/officeDocument/2006/relationships/tags" Target="../tags/tag1219.xml"/><Relationship Id="rId193" Type="http://schemas.openxmlformats.org/officeDocument/2006/relationships/tags" Target="../tags/tag1240.xml"/><Relationship Id="rId207" Type="http://schemas.openxmlformats.org/officeDocument/2006/relationships/tags" Target="../tags/tag1254.xml"/><Relationship Id="rId228" Type="http://schemas.openxmlformats.org/officeDocument/2006/relationships/tags" Target="../tags/tag1275.xml"/><Relationship Id="rId249" Type="http://schemas.openxmlformats.org/officeDocument/2006/relationships/tags" Target="../tags/tag1296.xml"/><Relationship Id="rId13" Type="http://schemas.openxmlformats.org/officeDocument/2006/relationships/tags" Target="../tags/tag1060.xml"/><Relationship Id="rId109" Type="http://schemas.openxmlformats.org/officeDocument/2006/relationships/tags" Target="../tags/tag1156.xml"/><Relationship Id="rId260" Type="http://schemas.openxmlformats.org/officeDocument/2006/relationships/tags" Target="../tags/tag1307.xml"/><Relationship Id="rId281" Type="http://schemas.openxmlformats.org/officeDocument/2006/relationships/tags" Target="../tags/tag1328.xml"/><Relationship Id="rId34" Type="http://schemas.openxmlformats.org/officeDocument/2006/relationships/tags" Target="../tags/tag1081.xml"/><Relationship Id="rId50" Type="http://schemas.openxmlformats.org/officeDocument/2006/relationships/tags" Target="../tags/tag1097.xml"/><Relationship Id="rId55" Type="http://schemas.openxmlformats.org/officeDocument/2006/relationships/tags" Target="../tags/tag1102.xml"/><Relationship Id="rId76" Type="http://schemas.openxmlformats.org/officeDocument/2006/relationships/tags" Target="../tags/tag1123.xml"/><Relationship Id="rId97" Type="http://schemas.openxmlformats.org/officeDocument/2006/relationships/tags" Target="../tags/tag1144.xml"/><Relationship Id="rId104" Type="http://schemas.openxmlformats.org/officeDocument/2006/relationships/tags" Target="../tags/tag1151.xml"/><Relationship Id="rId120" Type="http://schemas.openxmlformats.org/officeDocument/2006/relationships/tags" Target="../tags/tag1167.xml"/><Relationship Id="rId125" Type="http://schemas.openxmlformats.org/officeDocument/2006/relationships/tags" Target="../tags/tag1172.xml"/><Relationship Id="rId141" Type="http://schemas.openxmlformats.org/officeDocument/2006/relationships/tags" Target="../tags/tag1188.xml"/><Relationship Id="rId146" Type="http://schemas.openxmlformats.org/officeDocument/2006/relationships/tags" Target="../tags/tag1193.xml"/><Relationship Id="rId167" Type="http://schemas.openxmlformats.org/officeDocument/2006/relationships/tags" Target="../tags/tag1214.xml"/><Relationship Id="rId188" Type="http://schemas.openxmlformats.org/officeDocument/2006/relationships/tags" Target="../tags/tag1235.xml"/><Relationship Id="rId7" Type="http://schemas.openxmlformats.org/officeDocument/2006/relationships/tags" Target="../tags/tag1054.xml"/><Relationship Id="rId71" Type="http://schemas.openxmlformats.org/officeDocument/2006/relationships/tags" Target="../tags/tag1118.xml"/><Relationship Id="rId92" Type="http://schemas.openxmlformats.org/officeDocument/2006/relationships/tags" Target="../tags/tag1139.xml"/><Relationship Id="rId162" Type="http://schemas.openxmlformats.org/officeDocument/2006/relationships/tags" Target="../tags/tag1209.xml"/><Relationship Id="rId183" Type="http://schemas.openxmlformats.org/officeDocument/2006/relationships/tags" Target="../tags/tag1230.xml"/><Relationship Id="rId213" Type="http://schemas.openxmlformats.org/officeDocument/2006/relationships/tags" Target="../tags/tag1260.xml"/><Relationship Id="rId218" Type="http://schemas.openxmlformats.org/officeDocument/2006/relationships/tags" Target="../tags/tag1265.xml"/><Relationship Id="rId234" Type="http://schemas.openxmlformats.org/officeDocument/2006/relationships/tags" Target="../tags/tag1281.xml"/><Relationship Id="rId239" Type="http://schemas.openxmlformats.org/officeDocument/2006/relationships/tags" Target="../tags/tag1286.xml"/><Relationship Id="rId2" Type="http://schemas.openxmlformats.org/officeDocument/2006/relationships/tags" Target="../tags/tag1049.xml"/><Relationship Id="rId29" Type="http://schemas.openxmlformats.org/officeDocument/2006/relationships/tags" Target="../tags/tag1076.xml"/><Relationship Id="rId250" Type="http://schemas.openxmlformats.org/officeDocument/2006/relationships/tags" Target="../tags/tag1297.xml"/><Relationship Id="rId255" Type="http://schemas.openxmlformats.org/officeDocument/2006/relationships/tags" Target="../tags/tag1302.xml"/><Relationship Id="rId271" Type="http://schemas.openxmlformats.org/officeDocument/2006/relationships/tags" Target="../tags/tag1318.xml"/><Relationship Id="rId276" Type="http://schemas.openxmlformats.org/officeDocument/2006/relationships/tags" Target="../tags/tag1323.xml"/><Relationship Id="rId24" Type="http://schemas.openxmlformats.org/officeDocument/2006/relationships/tags" Target="../tags/tag1071.xml"/><Relationship Id="rId40" Type="http://schemas.openxmlformats.org/officeDocument/2006/relationships/tags" Target="../tags/tag1087.xml"/><Relationship Id="rId45" Type="http://schemas.openxmlformats.org/officeDocument/2006/relationships/tags" Target="../tags/tag1092.xml"/><Relationship Id="rId66" Type="http://schemas.openxmlformats.org/officeDocument/2006/relationships/tags" Target="../tags/tag1113.xml"/><Relationship Id="rId87" Type="http://schemas.openxmlformats.org/officeDocument/2006/relationships/tags" Target="../tags/tag1134.xml"/><Relationship Id="rId110" Type="http://schemas.openxmlformats.org/officeDocument/2006/relationships/tags" Target="../tags/tag1157.xml"/><Relationship Id="rId115" Type="http://schemas.openxmlformats.org/officeDocument/2006/relationships/tags" Target="../tags/tag1162.xml"/><Relationship Id="rId131" Type="http://schemas.openxmlformats.org/officeDocument/2006/relationships/tags" Target="../tags/tag1178.xml"/><Relationship Id="rId136" Type="http://schemas.openxmlformats.org/officeDocument/2006/relationships/tags" Target="../tags/tag1183.xml"/><Relationship Id="rId157" Type="http://schemas.openxmlformats.org/officeDocument/2006/relationships/tags" Target="../tags/tag1204.xml"/><Relationship Id="rId178" Type="http://schemas.openxmlformats.org/officeDocument/2006/relationships/tags" Target="../tags/tag1225.xml"/><Relationship Id="rId61" Type="http://schemas.openxmlformats.org/officeDocument/2006/relationships/tags" Target="../tags/tag1108.xml"/><Relationship Id="rId82" Type="http://schemas.openxmlformats.org/officeDocument/2006/relationships/tags" Target="../tags/tag1129.xml"/><Relationship Id="rId152" Type="http://schemas.openxmlformats.org/officeDocument/2006/relationships/tags" Target="../tags/tag1199.xml"/><Relationship Id="rId173" Type="http://schemas.openxmlformats.org/officeDocument/2006/relationships/tags" Target="../tags/tag1220.xml"/><Relationship Id="rId194" Type="http://schemas.openxmlformats.org/officeDocument/2006/relationships/tags" Target="../tags/tag1241.xml"/><Relationship Id="rId199" Type="http://schemas.openxmlformats.org/officeDocument/2006/relationships/tags" Target="../tags/tag1246.xml"/><Relationship Id="rId203" Type="http://schemas.openxmlformats.org/officeDocument/2006/relationships/tags" Target="../tags/tag1250.xml"/><Relationship Id="rId208" Type="http://schemas.openxmlformats.org/officeDocument/2006/relationships/tags" Target="../tags/tag1255.xml"/><Relationship Id="rId229" Type="http://schemas.openxmlformats.org/officeDocument/2006/relationships/tags" Target="../tags/tag1276.xml"/><Relationship Id="rId19" Type="http://schemas.openxmlformats.org/officeDocument/2006/relationships/tags" Target="../tags/tag1066.xml"/><Relationship Id="rId224" Type="http://schemas.openxmlformats.org/officeDocument/2006/relationships/tags" Target="../tags/tag1271.xml"/><Relationship Id="rId240" Type="http://schemas.openxmlformats.org/officeDocument/2006/relationships/tags" Target="../tags/tag1287.xml"/><Relationship Id="rId245" Type="http://schemas.openxmlformats.org/officeDocument/2006/relationships/tags" Target="../tags/tag1292.xml"/><Relationship Id="rId261" Type="http://schemas.openxmlformats.org/officeDocument/2006/relationships/tags" Target="../tags/tag1308.xml"/><Relationship Id="rId266" Type="http://schemas.openxmlformats.org/officeDocument/2006/relationships/tags" Target="../tags/tag1313.xml"/><Relationship Id="rId287" Type="http://schemas.openxmlformats.org/officeDocument/2006/relationships/slideLayout" Target="../slideLayouts/slideLayout1.xml"/><Relationship Id="rId14" Type="http://schemas.openxmlformats.org/officeDocument/2006/relationships/tags" Target="../tags/tag1061.xml"/><Relationship Id="rId30" Type="http://schemas.openxmlformats.org/officeDocument/2006/relationships/tags" Target="../tags/tag1077.xml"/><Relationship Id="rId35" Type="http://schemas.openxmlformats.org/officeDocument/2006/relationships/tags" Target="../tags/tag1082.xml"/><Relationship Id="rId56" Type="http://schemas.openxmlformats.org/officeDocument/2006/relationships/tags" Target="../tags/tag1103.xml"/><Relationship Id="rId77" Type="http://schemas.openxmlformats.org/officeDocument/2006/relationships/tags" Target="../tags/tag1124.xml"/><Relationship Id="rId100" Type="http://schemas.openxmlformats.org/officeDocument/2006/relationships/tags" Target="../tags/tag1147.xml"/><Relationship Id="rId105" Type="http://schemas.openxmlformats.org/officeDocument/2006/relationships/tags" Target="../tags/tag1152.xml"/><Relationship Id="rId126" Type="http://schemas.openxmlformats.org/officeDocument/2006/relationships/tags" Target="../tags/tag1173.xml"/><Relationship Id="rId147" Type="http://schemas.openxmlformats.org/officeDocument/2006/relationships/tags" Target="../tags/tag1194.xml"/><Relationship Id="rId168" Type="http://schemas.openxmlformats.org/officeDocument/2006/relationships/tags" Target="../tags/tag1215.xml"/><Relationship Id="rId282" Type="http://schemas.openxmlformats.org/officeDocument/2006/relationships/tags" Target="../tags/tag1329.xml"/><Relationship Id="rId8" Type="http://schemas.openxmlformats.org/officeDocument/2006/relationships/tags" Target="../tags/tag1055.xml"/><Relationship Id="rId51" Type="http://schemas.openxmlformats.org/officeDocument/2006/relationships/tags" Target="../tags/tag1098.xml"/><Relationship Id="rId72" Type="http://schemas.openxmlformats.org/officeDocument/2006/relationships/tags" Target="../tags/tag1119.xml"/><Relationship Id="rId93" Type="http://schemas.openxmlformats.org/officeDocument/2006/relationships/tags" Target="../tags/tag1140.xml"/><Relationship Id="rId98" Type="http://schemas.openxmlformats.org/officeDocument/2006/relationships/tags" Target="../tags/tag1145.xml"/><Relationship Id="rId121" Type="http://schemas.openxmlformats.org/officeDocument/2006/relationships/tags" Target="../tags/tag1168.xml"/><Relationship Id="rId142" Type="http://schemas.openxmlformats.org/officeDocument/2006/relationships/tags" Target="../tags/tag1189.xml"/><Relationship Id="rId163" Type="http://schemas.openxmlformats.org/officeDocument/2006/relationships/tags" Target="../tags/tag1210.xml"/><Relationship Id="rId184" Type="http://schemas.openxmlformats.org/officeDocument/2006/relationships/tags" Target="../tags/tag1231.xml"/><Relationship Id="rId189" Type="http://schemas.openxmlformats.org/officeDocument/2006/relationships/tags" Target="../tags/tag1236.xml"/><Relationship Id="rId219" Type="http://schemas.openxmlformats.org/officeDocument/2006/relationships/tags" Target="../tags/tag1266.xml"/><Relationship Id="rId3" Type="http://schemas.openxmlformats.org/officeDocument/2006/relationships/tags" Target="../tags/tag1050.xml"/><Relationship Id="rId214" Type="http://schemas.openxmlformats.org/officeDocument/2006/relationships/tags" Target="../tags/tag1261.xml"/><Relationship Id="rId230" Type="http://schemas.openxmlformats.org/officeDocument/2006/relationships/tags" Target="../tags/tag1277.xml"/><Relationship Id="rId235" Type="http://schemas.openxmlformats.org/officeDocument/2006/relationships/tags" Target="../tags/tag1282.xml"/><Relationship Id="rId251" Type="http://schemas.openxmlformats.org/officeDocument/2006/relationships/tags" Target="../tags/tag1298.xml"/><Relationship Id="rId256" Type="http://schemas.openxmlformats.org/officeDocument/2006/relationships/tags" Target="../tags/tag1303.xml"/><Relationship Id="rId277" Type="http://schemas.openxmlformats.org/officeDocument/2006/relationships/tags" Target="../tags/tag1324.xml"/><Relationship Id="rId25" Type="http://schemas.openxmlformats.org/officeDocument/2006/relationships/tags" Target="../tags/tag1072.xml"/><Relationship Id="rId46" Type="http://schemas.openxmlformats.org/officeDocument/2006/relationships/tags" Target="../tags/tag1093.xml"/><Relationship Id="rId67" Type="http://schemas.openxmlformats.org/officeDocument/2006/relationships/tags" Target="../tags/tag1114.xml"/><Relationship Id="rId116" Type="http://schemas.openxmlformats.org/officeDocument/2006/relationships/tags" Target="../tags/tag1163.xml"/><Relationship Id="rId137" Type="http://schemas.openxmlformats.org/officeDocument/2006/relationships/tags" Target="../tags/tag1184.xml"/><Relationship Id="rId158" Type="http://schemas.openxmlformats.org/officeDocument/2006/relationships/tags" Target="../tags/tag1205.xml"/><Relationship Id="rId272" Type="http://schemas.openxmlformats.org/officeDocument/2006/relationships/tags" Target="../tags/tag1319.xml"/><Relationship Id="rId20" Type="http://schemas.openxmlformats.org/officeDocument/2006/relationships/tags" Target="../tags/tag1067.xml"/><Relationship Id="rId41" Type="http://schemas.openxmlformats.org/officeDocument/2006/relationships/tags" Target="../tags/tag1088.xml"/><Relationship Id="rId62" Type="http://schemas.openxmlformats.org/officeDocument/2006/relationships/tags" Target="../tags/tag1109.xml"/><Relationship Id="rId83" Type="http://schemas.openxmlformats.org/officeDocument/2006/relationships/tags" Target="../tags/tag1130.xml"/><Relationship Id="rId88" Type="http://schemas.openxmlformats.org/officeDocument/2006/relationships/tags" Target="../tags/tag1135.xml"/><Relationship Id="rId111" Type="http://schemas.openxmlformats.org/officeDocument/2006/relationships/tags" Target="../tags/tag1158.xml"/><Relationship Id="rId132" Type="http://schemas.openxmlformats.org/officeDocument/2006/relationships/tags" Target="../tags/tag1179.xml"/><Relationship Id="rId153" Type="http://schemas.openxmlformats.org/officeDocument/2006/relationships/tags" Target="../tags/tag1200.xml"/><Relationship Id="rId174" Type="http://schemas.openxmlformats.org/officeDocument/2006/relationships/tags" Target="../tags/tag1221.xml"/><Relationship Id="rId179" Type="http://schemas.openxmlformats.org/officeDocument/2006/relationships/tags" Target="../tags/tag1226.xml"/><Relationship Id="rId195" Type="http://schemas.openxmlformats.org/officeDocument/2006/relationships/tags" Target="../tags/tag1242.xml"/><Relationship Id="rId209" Type="http://schemas.openxmlformats.org/officeDocument/2006/relationships/tags" Target="../tags/tag1256.xml"/><Relationship Id="rId190" Type="http://schemas.openxmlformats.org/officeDocument/2006/relationships/tags" Target="../tags/tag1237.xml"/><Relationship Id="rId204" Type="http://schemas.openxmlformats.org/officeDocument/2006/relationships/tags" Target="../tags/tag1251.xml"/><Relationship Id="rId220" Type="http://schemas.openxmlformats.org/officeDocument/2006/relationships/tags" Target="../tags/tag1267.xml"/><Relationship Id="rId225" Type="http://schemas.openxmlformats.org/officeDocument/2006/relationships/tags" Target="../tags/tag1272.xml"/><Relationship Id="rId241" Type="http://schemas.openxmlformats.org/officeDocument/2006/relationships/tags" Target="../tags/tag1288.xml"/><Relationship Id="rId246" Type="http://schemas.openxmlformats.org/officeDocument/2006/relationships/tags" Target="../tags/tag1293.xml"/><Relationship Id="rId267" Type="http://schemas.openxmlformats.org/officeDocument/2006/relationships/tags" Target="../tags/tag1314.xml"/><Relationship Id="rId288" Type="http://schemas.openxmlformats.org/officeDocument/2006/relationships/notesSlide" Target="../notesSlides/notesSlide12.xml"/><Relationship Id="rId15" Type="http://schemas.openxmlformats.org/officeDocument/2006/relationships/tags" Target="../tags/tag1062.xml"/><Relationship Id="rId36" Type="http://schemas.openxmlformats.org/officeDocument/2006/relationships/tags" Target="../tags/tag1083.xml"/><Relationship Id="rId57" Type="http://schemas.openxmlformats.org/officeDocument/2006/relationships/tags" Target="../tags/tag1104.xml"/><Relationship Id="rId106" Type="http://schemas.openxmlformats.org/officeDocument/2006/relationships/tags" Target="../tags/tag1153.xml"/><Relationship Id="rId127" Type="http://schemas.openxmlformats.org/officeDocument/2006/relationships/tags" Target="../tags/tag1174.xml"/><Relationship Id="rId262" Type="http://schemas.openxmlformats.org/officeDocument/2006/relationships/tags" Target="../tags/tag1309.xml"/><Relationship Id="rId283" Type="http://schemas.openxmlformats.org/officeDocument/2006/relationships/tags" Target="../tags/tag1330.xml"/><Relationship Id="rId10" Type="http://schemas.openxmlformats.org/officeDocument/2006/relationships/tags" Target="../tags/tag1057.xml"/><Relationship Id="rId31" Type="http://schemas.openxmlformats.org/officeDocument/2006/relationships/tags" Target="../tags/tag1078.xml"/><Relationship Id="rId52" Type="http://schemas.openxmlformats.org/officeDocument/2006/relationships/tags" Target="../tags/tag1099.xml"/><Relationship Id="rId73" Type="http://schemas.openxmlformats.org/officeDocument/2006/relationships/tags" Target="../tags/tag1120.xml"/><Relationship Id="rId78" Type="http://schemas.openxmlformats.org/officeDocument/2006/relationships/tags" Target="../tags/tag1125.xml"/><Relationship Id="rId94" Type="http://schemas.openxmlformats.org/officeDocument/2006/relationships/tags" Target="../tags/tag1141.xml"/><Relationship Id="rId99" Type="http://schemas.openxmlformats.org/officeDocument/2006/relationships/tags" Target="../tags/tag1146.xml"/><Relationship Id="rId101" Type="http://schemas.openxmlformats.org/officeDocument/2006/relationships/tags" Target="../tags/tag1148.xml"/><Relationship Id="rId122" Type="http://schemas.openxmlformats.org/officeDocument/2006/relationships/tags" Target="../tags/tag1169.xml"/><Relationship Id="rId143" Type="http://schemas.openxmlformats.org/officeDocument/2006/relationships/tags" Target="../tags/tag1190.xml"/><Relationship Id="rId148" Type="http://schemas.openxmlformats.org/officeDocument/2006/relationships/tags" Target="../tags/tag1195.xml"/><Relationship Id="rId164" Type="http://schemas.openxmlformats.org/officeDocument/2006/relationships/tags" Target="../tags/tag1211.xml"/><Relationship Id="rId169" Type="http://schemas.openxmlformats.org/officeDocument/2006/relationships/tags" Target="../tags/tag1216.xml"/><Relationship Id="rId185" Type="http://schemas.openxmlformats.org/officeDocument/2006/relationships/tags" Target="../tags/tag1232.xml"/><Relationship Id="rId4" Type="http://schemas.openxmlformats.org/officeDocument/2006/relationships/tags" Target="../tags/tag1051.xml"/><Relationship Id="rId9" Type="http://schemas.openxmlformats.org/officeDocument/2006/relationships/tags" Target="../tags/tag1056.xml"/><Relationship Id="rId180" Type="http://schemas.openxmlformats.org/officeDocument/2006/relationships/tags" Target="../tags/tag1227.xml"/><Relationship Id="rId210" Type="http://schemas.openxmlformats.org/officeDocument/2006/relationships/tags" Target="../tags/tag1257.xml"/><Relationship Id="rId215" Type="http://schemas.openxmlformats.org/officeDocument/2006/relationships/tags" Target="../tags/tag1262.xml"/><Relationship Id="rId236" Type="http://schemas.openxmlformats.org/officeDocument/2006/relationships/tags" Target="../tags/tag1283.xml"/><Relationship Id="rId257" Type="http://schemas.openxmlformats.org/officeDocument/2006/relationships/tags" Target="../tags/tag1304.xml"/><Relationship Id="rId278" Type="http://schemas.openxmlformats.org/officeDocument/2006/relationships/tags" Target="../tags/tag1325.xml"/><Relationship Id="rId26" Type="http://schemas.openxmlformats.org/officeDocument/2006/relationships/tags" Target="../tags/tag1073.xml"/><Relationship Id="rId231" Type="http://schemas.openxmlformats.org/officeDocument/2006/relationships/tags" Target="../tags/tag1278.xml"/><Relationship Id="rId252" Type="http://schemas.openxmlformats.org/officeDocument/2006/relationships/tags" Target="../tags/tag1299.xml"/><Relationship Id="rId273" Type="http://schemas.openxmlformats.org/officeDocument/2006/relationships/tags" Target="../tags/tag1320.xml"/><Relationship Id="rId47" Type="http://schemas.openxmlformats.org/officeDocument/2006/relationships/tags" Target="../tags/tag1094.xml"/><Relationship Id="rId68" Type="http://schemas.openxmlformats.org/officeDocument/2006/relationships/tags" Target="../tags/tag1115.xml"/><Relationship Id="rId89" Type="http://schemas.openxmlformats.org/officeDocument/2006/relationships/tags" Target="../tags/tag1136.xml"/><Relationship Id="rId112" Type="http://schemas.openxmlformats.org/officeDocument/2006/relationships/tags" Target="../tags/tag1159.xml"/><Relationship Id="rId133" Type="http://schemas.openxmlformats.org/officeDocument/2006/relationships/tags" Target="../tags/tag1180.xml"/><Relationship Id="rId154" Type="http://schemas.openxmlformats.org/officeDocument/2006/relationships/tags" Target="../tags/tag1201.xml"/><Relationship Id="rId175" Type="http://schemas.openxmlformats.org/officeDocument/2006/relationships/tags" Target="../tags/tag1222.xml"/><Relationship Id="rId196" Type="http://schemas.openxmlformats.org/officeDocument/2006/relationships/tags" Target="../tags/tag1243.xml"/><Relationship Id="rId200" Type="http://schemas.openxmlformats.org/officeDocument/2006/relationships/tags" Target="../tags/tag1247.xml"/><Relationship Id="rId16" Type="http://schemas.openxmlformats.org/officeDocument/2006/relationships/tags" Target="../tags/tag1063.xml"/><Relationship Id="rId221" Type="http://schemas.openxmlformats.org/officeDocument/2006/relationships/tags" Target="../tags/tag1268.xml"/><Relationship Id="rId242" Type="http://schemas.openxmlformats.org/officeDocument/2006/relationships/tags" Target="../tags/tag1289.xml"/><Relationship Id="rId263" Type="http://schemas.openxmlformats.org/officeDocument/2006/relationships/tags" Target="../tags/tag1310.xml"/><Relationship Id="rId284" Type="http://schemas.openxmlformats.org/officeDocument/2006/relationships/tags" Target="../tags/tag1331.xml"/><Relationship Id="rId37" Type="http://schemas.openxmlformats.org/officeDocument/2006/relationships/tags" Target="../tags/tag1084.xml"/><Relationship Id="rId58" Type="http://schemas.openxmlformats.org/officeDocument/2006/relationships/tags" Target="../tags/tag1105.xml"/><Relationship Id="rId79" Type="http://schemas.openxmlformats.org/officeDocument/2006/relationships/tags" Target="../tags/tag1126.xml"/><Relationship Id="rId102" Type="http://schemas.openxmlformats.org/officeDocument/2006/relationships/tags" Target="../tags/tag1149.xml"/><Relationship Id="rId123" Type="http://schemas.openxmlformats.org/officeDocument/2006/relationships/tags" Target="../tags/tag1170.xml"/><Relationship Id="rId144" Type="http://schemas.openxmlformats.org/officeDocument/2006/relationships/tags" Target="../tags/tag1191.xml"/><Relationship Id="rId90" Type="http://schemas.openxmlformats.org/officeDocument/2006/relationships/tags" Target="../tags/tag1137.xml"/><Relationship Id="rId165" Type="http://schemas.openxmlformats.org/officeDocument/2006/relationships/tags" Target="../tags/tag1212.xml"/><Relationship Id="rId186" Type="http://schemas.openxmlformats.org/officeDocument/2006/relationships/tags" Target="../tags/tag1233.xml"/><Relationship Id="rId211" Type="http://schemas.openxmlformats.org/officeDocument/2006/relationships/tags" Target="../tags/tag1258.xml"/><Relationship Id="rId232" Type="http://schemas.openxmlformats.org/officeDocument/2006/relationships/tags" Target="../tags/tag1279.xml"/><Relationship Id="rId253" Type="http://schemas.openxmlformats.org/officeDocument/2006/relationships/tags" Target="../tags/tag1300.xml"/><Relationship Id="rId274" Type="http://schemas.openxmlformats.org/officeDocument/2006/relationships/tags" Target="../tags/tag1321.xml"/><Relationship Id="rId27" Type="http://schemas.openxmlformats.org/officeDocument/2006/relationships/tags" Target="../tags/tag1074.xml"/><Relationship Id="rId48" Type="http://schemas.openxmlformats.org/officeDocument/2006/relationships/tags" Target="../tags/tag1095.xml"/><Relationship Id="rId69" Type="http://schemas.openxmlformats.org/officeDocument/2006/relationships/tags" Target="../tags/tag1116.xml"/><Relationship Id="rId113" Type="http://schemas.openxmlformats.org/officeDocument/2006/relationships/tags" Target="../tags/tag1160.xml"/><Relationship Id="rId134" Type="http://schemas.openxmlformats.org/officeDocument/2006/relationships/tags" Target="../tags/tag1181.xml"/><Relationship Id="rId80" Type="http://schemas.openxmlformats.org/officeDocument/2006/relationships/tags" Target="../tags/tag1127.xml"/><Relationship Id="rId155" Type="http://schemas.openxmlformats.org/officeDocument/2006/relationships/tags" Target="../tags/tag1202.xml"/><Relationship Id="rId176" Type="http://schemas.openxmlformats.org/officeDocument/2006/relationships/tags" Target="../tags/tag1223.xml"/><Relationship Id="rId197" Type="http://schemas.openxmlformats.org/officeDocument/2006/relationships/tags" Target="../tags/tag1244.xml"/><Relationship Id="rId201" Type="http://schemas.openxmlformats.org/officeDocument/2006/relationships/tags" Target="../tags/tag1248.xml"/><Relationship Id="rId222" Type="http://schemas.openxmlformats.org/officeDocument/2006/relationships/tags" Target="../tags/tag1269.xml"/><Relationship Id="rId243" Type="http://schemas.openxmlformats.org/officeDocument/2006/relationships/tags" Target="../tags/tag1290.xml"/><Relationship Id="rId264" Type="http://schemas.openxmlformats.org/officeDocument/2006/relationships/tags" Target="../tags/tag1311.xml"/><Relationship Id="rId285" Type="http://schemas.openxmlformats.org/officeDocument/2006/relationships/tags" Target="../tags/tag1332.xml"/><Relationship Id="rId17" Type="http://schemas.openxmlformats.org/officeDocument/2006/relationships/tags" Target="../tags/tag1064.xml"/><Relationship Id="rId38" Type="http://schemas.openxmlformats.org/officeDocument/2006/relationships/tags" Target="../tags/tag1085.xml"/><Relationship Id="rId59" Type="http://schemas.openxmlformats.org/officeDocument/2006/relationships/tags" Target="../tags/tag1106.xml"/><Relationship Id="rId103" Type="http://schemas.openxmlformats.org/officeDocument/2006/relationships/tags" Target="../tags/tag1150.xml"/><Relationship Id="rId124" Type="http://schemas.openxmlformats.org/officeDocument/2006/relationships/tags" Target="../tags/tag1171.xml"/><Relationship Id="rId70" Type="http://schemas.openxmlformats.org/officeDocument/2006/relationships/tags" Target="../tags/tag1117.xml"/><Relationship Id="rId91" Type="http://schemas.openxmlformats.org/officeDocument/2006/relationships/tags" Target="../tags/tag1138.xml"/><Relationship Id="rId145" Type="http://schemas.openxmlformats.org/officeDocument/2006/relationships/tags" Target="../tags/tag1192.xml"/><Relationship Id="rId166" Type="http://schemas.openxmlformats.org/officeDocument/2006/relationships/tags" Target="../tags/tag1213.xml"/><Relationship Id="rId187" Type="http://schemas.openxmlformats.org/officeDocument/2006/relationships/tags" Target="../tags/tag1234.xml"/><Relationship Id="rId1" Type="http://schemas.openxmlformats.org/officeDocument/2006/relationships/tags" Target="../tags/tag1048.xml"/><Relationship Id="rId212" Type="http://schemas.openxmlformats.org/officeDocument/2006/relationships/tags" Target="../tags/tag1259.xml"/><Relationship Id="rId233" Type="http://schemas.openxmlformats.org/officeDocument/2006/relationships/tags" Target="../tags/tag1280.xml"/><Relationship Id="rId254" Type="http://schemas.openxmlformats.org/officeDocument/2006/relationships/tags" Target="../tags/tag1301.xml"/><Relationship Id="rId28" Type="http://schemas.openxmlformats.org/officeDocument/2006/relationships/tags" Target="../tags/tag1075.xml"/><Relationship Id="rId49" Type="http://schemas.openxmlformats.org/officeDocument/2006/relationships/tags" Target="../tags/tag1096.xml"/><Relationship Id="rId114" Type="http://schemas.openxmlformats.org/officeDocument/2006/relationships/tags" Target="../tags/tag1161.xml"/><Relationship Id="rId275" Type="http://schemas.openxmlformats.org/officeDocument/2006/relationships/tags" Target="../tags/tag1322.xml"/><Relationship Id="rId60" Type="http://schemas.openxmlformats.org/officeDocument/2006/relationships/tags" Target="../tags/tag1107.xml"/><Relationship Id="rId81" Type="http://schemas.openxmlformats.org/officeDocument/2006/relationships/tags" Target="../tags/tag1128.xml"/><Relationship Id="rId135" Type="http://schemas.openxmlformats.org/officeDocument/2006/relationships/tags" Target="../tags/tag1182.xml"/><Relationship Id="rId156" Type="http://schemas.openxmlformats.org/officeDocument/2006/relationships/tags" Target="../tags/tag1203.xml"/><Relationship Id="rId177" Type="http://schemas.openxmlformats.org/officeDocument/2006/relationships/tags" Target="../tags/tag1224.xml"/><Relationship Id="rId198" Type="http://schemas.openxmlformats.org/officeDocument/2006/relationships/tags" Target="../tags/tag1245.xml"/><Relationship Id="rId202" Type="http://schemas.openxmlformats.org/officeDocument/2006/relationships/tags" Target="../tags/tag1249.xml"/><Relationship Id="rId223" Type="http://schemas.openxmlformats.org/officeDocument/2006/relationships/tags" Target="../tags/tag1270.xml"/><Relationship Id="rId244" Type="http://schemas.openxmlformats.org/officeDocument/2006/relationships/tags" Target="../tags/tag1291.xml"/><Relationship Id="rId18" Type="http://schemas.openxmlformats.org/officeDocument/2006/relationships/tags" Target="../tags/tag1065.xml"/><Relationship Id="rId39" Type="http://schemas.openxmlformats.org/officeDocument/2006/relationships/tags" Target="../tags/tag1086.xml"/><Relationship Id="rId265" Type="http://schemas.openxmlformats.org/officeDocument/2006/relationships/tags" Target="../tags/tag1312.xml"/><Relationship Id="rId286" Type="http://schemas.openxmlformats.org/officeDocument/2006/relationships/tags" Target="../tags/tag1333.xml"/></Relationships>
</file>

<file path=ppt/slides/_rels/slide2.xml.rels><?xml version="1.0" encoding="UTF-8" standalone="yes"?>
<Relationships xmlns="http://schemas.openxmlformats.org/package/2006/relationships"><Relationship Id="rId117" Type="http://schemas.openxmlformats.org/officeDocument/2006/relationships/tags" Target="../tags/tag524.xml"/><Relationship Id="rId21" Type="http://schemas.openxmlformats.org/officeDocument/2006/relationships/tags" Target="../tags/tag428.xml"/><Relationship Id="rId42" Type="http://schemas.openxmlformats.org/officeDocument/2006/relationships/tags" Target="../tags/tag449.xml"/><Relationship Id="rId63" Type="http://schemas.openxmlformats.org/officeDocument/2006/relationships/tags" Target="../tags/tag470.xml"/><Relationship Id="rId84" Type="http://schemas.openxmlformats.org/officeDocument/2006/relationships/tags" Target="../tags/tag491.xml"/><Relationship Id="rId138" Type="http://schemas.openxmlformats.org/officeDocument/2006/relationships/tags" Target="../tags/tag545.xml"/><Relationship Id="rId159" Type="http://schemas.openxmlformats.org/officeDocument/2006/relationships/tags" Target="../tags/tag566.xml"/><Relationship Id="rId170" Type="http://schemas.openxmlformats.org/officeDocument/2006/relationships/tags" Target="../tags/tag577.xml"/><Relationship Id="rId191" Type="http://schemas.openxmlformats.org/officeDocument/2006/relationships/tags" Target="../tags/tag598.xml"/><Relationship Id="rId205" Type="http://schemas.openxmlformats.org/officeDocument/2006/relationships/tags" Target="../tags/tag612.xml"/><Relationship Id="rId226" Type="http://schemas.openxmlformats.org/officeDocument/2006/relationships/tags" Target="../tags/tag633.xml"/><Relationship Id="rId247" Type="http://schemas.openxmlformats.org/officeDocument/2006/relationships/tags" Target="../tags/tag654.xml"/><Relationship Id="rId107" Type="http://schemas.openxmlformats.org/officeDocument/2006/relationships/tags" Target="../tags/tag514.xml"/><Relationship Id="rId268" Type="http://schemas.openxmlformats.org/officeDocument/2006/relationships/tags" Target="../tags/tag675.xml"/><Relationship Id="rId11" Type="http://schemas.openxmlformats.org/officeDocument/2006/relationships/tags" Target="../tags/tag418.xml"/><Relationship Id="rId32" Type="http://schemas.openxmlformats.org/officeDocument/2006/relationships/tags" Target="../tags/tag439.xml"/><Relationship Id="rId53" Type="http://schemas.openxmlformats.org/officeDocument/2006/relationships/tags" Target="../tags/tag460.xml"/><Relationship Id="rId74" Type="http://schemas.openxmlformats.org/officeDocument/2006/relationships/tags" Target="../tags/tag481.xml"/><Relationship Id="rId128" Type="http://schemas.openxmlformats.org/officeDocument/2006/relationships/tags" Target="../tags/tag535.xml"/><Relationship Id="rId149" Type="http://schemas.openxmlformats.org/officeDocument/2006/relationships/tags" Target="../tags/tag556.xml"/><Relationship Id="rId5" Type="http://schemas.openxmlformats.org/officeDocument/2006/relationships/tags" Target="../tags/tag412.xml"/><Relationship Id="rId95" Type="http://schemas.openxmlformats.org/officeDocument/2006/relationships/tags" Target="../tags/tag502.xml"/><Relationship Id="rId160" Type="http://schemas.openxmlformats.org/officeDocument/2006/relationships/tags" Target="../tags/tag567.xml"/><Relationship Id="rId181" Type="http://schemas.openxmlformats.org/officeDocument/2006/relationships/tags" Target="../tags/tag588.xml"/><Relationship Id="rId216" Type="http://schemas.openxmlformats.org/officeDocument/2006/relationships/tags" Target="../tags/tag623.xml"/><Relationship Id="rId237" Type="http://schemas.openxmlformats.org/officeDocument/2006/relationships/tags" Target="../tags/tag644.xml"/><Relationship Id="rId258" Type="http://schemas.openxmlformats.org/officeDocument/2006/relationships/tags" Target="../tags/tag665.xml"/><Relationship Id="rId22" Type="http://schemas.openxmlformats.org/officeDocument/2006/relationships/tags" Target="../tags/tag429.xml"/><Relationship Id="rId43" Type="http://schemas.openxmlformats.org/officeDocument/2006/relationships/tags" Target="../tags/tag450.xml"/><Relationship Id="rId64" Type="http://schemas.openxmlformats.org/officeDocument/2006/relationships/tags" Target="../tags/tag471.xml"/><Relationship Id="rId118" Type="http://schemas.openxmlformats.org/officeDocument/2006/relationships/tags" Target="../tags/tag525.xml"/><Relationship Id="rId139" Type="http://schemas.openxmlformats.org/officeDocument/2006/relationships/tags" Target="../tags/tag546.xml"/><Relationship Id="rId85" Type="http://schemas.openxmlformats.org/officeDocument/2006/relationships/tags" Target="../tags/tag492.xml"/><Relationship Id="rId150" Type="http://schemas.openxmlformats.org/officeDocument/2006/relationships/tags" Target="../tags/tag557.xml"/><Relationship Id="rId171" Type="http://schemas.openxmlformats.org/officeDocument/2006/relationships/tags" Target="../tags/tag578.xml"/><Relationship Id="rId192" Type="http://schemas.openxmlformats.org/officeDocument/2006/relationships/tags" Target="../tags/tag599.xml"/><Relationship Id="rId206" Type="http://schemas.openxmlformats.org/officeDocument/2006/relationships/tags" Target="../tags/tag613.xml"/><Relationship Id="rId227" Type="http://schemas.openxmlformats.org/officeDocument/2006/relationships/tags" Target="../tags/tag634.xml"/><Relationship Id="rId248" Type="http://schemas.openxmlformats.org/officeDocument/2006/relationships/tags" Target="../tags/tag655.xml"/><Relationship Id="rId269" Type="http://schemas.openxmlformats.org/officeDocument/2006/relationships/tags" Target="../tags/tag676.xml"/><Relationship Id="rId12" Type="http://schemas.openxmlformats.org/officeDocument/2006/relationships/tags" Target="../tags/tag419.xml"/><Relationship Id="rId33" Type="http://schemas.openxmlformats.org/officeDocument/2006/relationships/tags" Target="../tags/tag440.xml"/><Relationship Id="rId108" Type="http://schemas.openxmlformats.org/officeDocument/2006/relationships/tags" Target="../tags/tag515.xml"/><Relationship Id="rId129" Type="http://schemas.openxmlformats.org/officeDocument/2006/relationships/tags" Target="../tags/tag536.xml"/><Relationship Id="rId54" Type="http://schemas.openxmlformats.org/officeDocument/2006/relationships/tags" Target="../tags/tag461.xml"/><Relationship Id="rId75" Type="http://schemas.openxmlformats.org/officeDocument/2006/relationships/tags" Target="../tags/tag482.xml"/><Relationship Id="rId96" Type="http://schemas.openxmlformats.org/officeDocument/2006/relationships/tags" Target="../tags/tag503.xml"/><Relationship Id="rId140" Type="http://schemas.openxmlformats.org/officeDocument/2006/relationships/tags" Target="../tags/tag547.xml"/><Relationship Id="rId161" Type="http://schemas.openxmlformats.org/officeDocument/2006/relationships/tags" Target="../tags/tag568.xml"/><Relationship Id="rId182" Type="http://schemas.openxmlformats.org/officeDocument/2006/relationships/tags" Target="../tags/tag589.xml"/><Relationship Id="rId217" Type="http://schemas.openxmlformats.org/officeDocument/2006/relationships/tags" Target="../tags/tag624.xml"/><Relationship Id="rId6" Type="http://schemas.openxmlformats.org/officeDocument/2006/relationships/tags" Target="../tags/tag413.xml"/><Relationship Id="rId238" Type="http://schemas.openxmlformats.org/officeDocument/2006/relationships/tags" Target="../tags/tag645.xml"/><Relationship Id="rId259" Type="http://schemas.openxmlformats.org/officeDocument/2006/relationships/tags" Target="../tags/tag666.xml"/><Relationship Id="rId23" Type="http://schemas.openxmlformats.org/officeDocument/2006/relationships/tags" Target="../tags/tag430.xml"/><Relationship Id="rId119" Type="http://schemas.openxmlformats.org/officeDocument/2006/relationships/tags" Target="../tags/tag526.xml"/><Relationship Id="rId270" Type="http://schemas.openxmlformats.org/officeDocument/2006/relationships/tags" Target="../tags/tag677.xml"/><Relationship Id="rId44" Type="http://schemas.openxmlformats.org/officeDocument/2006/relationships/tags" Target="../tags/tag451.xml"/><Relationship Id="rId60" Type="http://schemas.openxmlformats.org/officeDocument/2006/relationships/tags" Target="../tags/tag467.xml"/><Relationship Id="rId65" Type="http://schemas.openxmlformats.org/officeDocument/2006/relationships/tags" Target="../tags/tag472.xml"/><Relationship Id="rId81" Type="http://schemas.openxmlformats.org/officeDocument/2006/relationships/tags" Target="../tags/tag488.xml"/><Relationship Id="rId86" Type="http://schemas.openxmlformats.org/officeDocument/2006/relationships/tags" Target="../tags/tag493.xml"/><Relationship Id="rId130" Type="http://schemas.openxmlformats.org/officeDocument/2006/relationships/tags" Target="../tags/tag537.xml"/><Relationship Id="rId135" Type="http://schemas.openxmlformats.org/officeDocument/2006/relationships/tags" Target="../tags/tag542.xml"/><Relationship Id="rId151" Type="http://schemas.openxmlformats.org/officeDocument/2006/relationships/tags" Target="../tags/tag558.xml"/><Relationship Id="rId156" Type="http://schemas.openxmlformats.org/officeDocument/2006/relationships/tags" Target="../tags/tag563.xml"/><Relationship Id="rId177" Type="http://schemas.openxmlformats.org/officeDocument/2006/relationships/tags" Target="../tags/tag584.xml"/><Relationship Id="rId198" Type="http://schemas.openxmlformats.org/officeDocument/2006/relationships/tags" Target="../tags/tag605.xml"/><Relationship Id="rId172" Type="http://schemas.openxmlformats.org/officeDocument/2006/relationships/tags" Target="../tags/tag579.xml"/><Relationship Id="rId193" Type="http://schemas.openxmlformats.org/officeDocument/2006/relationships/tags" Target="../tags/tag600.xml"/><Relationship Id="rId202" Type="http://schemas.openxmlformats.org/officeDocument/2006/relationships/tags" Target="../tags/tag609.xml"/><Relationship Id="rId207" Type="http://schemas.openxmlformats.org/officeDocument/2006/relationships/tags" Target="../tags/tag614.xml"/><Relationship Id="rId223" Type="http://schemas.openxmlformats.org/officeDocument/2006/relationships/tags" Target="../tags/tag630.xml"/><Relationship Id="rId228" Type="http://schemas.openxmlformats.org/officeDocument/2006/relationships/tags" Target="../tags/tag635.xml"/><Relationship Id="rId244" Type="http://schemas.openxmlformats.org/officeDocument/2006/relationships/tags" Target="../tags/tag651.xml"/><Relationship Id="rId249" Type="http://schemas.openxmlformats.org/officeDocument/2006/relationships/tags" Target="../tags/tag656.xml"/><Relationship Id="rId13" Type="http://schemas.openxmlformats.org/officeDocument/2006/relationships/tags" Target="../tags/tag420.xml"/><Relationship Id="rId18" Type="http://schemas.openxmlformats.org/officeDocument/2006/relationships/tags" Target="../tags/tag425.xml"/><Relationship Id="rId39" Type="http://schemas.openxmlformats.org/officeDocument/2006/relationships/tags" Target="../tags/tag446.xml"/><Relationship Id="rId109" Type="http://schemas.openxmlformats.org/officeDocument/2006/relationships/tags" Target="../tags/tag516.xml"/><Relationship Id="rId260" Type="http://schemas.openxmlformats.org/officeDocument/2006/relationships/tags" Target="../tags/tag667.xml"/><Relationship Id="rId265" Type="http://schemas.openxmlformats.org/officeDocument/2006/relationships/tags" Target="../tags/tag672.xml"/><Relationship Id="rId34" Type="http://schemas.openxmlformats.org/officeDocument/2006/relationships/tags" Target="../tags/tag441.xml"/><Relationship Id="rId50" Type="http://schemas.openxmlformats.org/officeDocument/2006/relationships/tags" Target="../tags/tag457.xml"/><Relationship Id="rId55" Type="http://schemas.openxmlformats.org/officeDocument/2006/relationships/tags" Target="../tags/tag462.xml"/><Relationship Id="rId76" Type="http://schemas.openxmlformats.org/officeDocument/2006/relationships/tags" Target="../tags/tag483.xml"/><Relationship Id="rId97" Type="http://schemas.openxmlformats.org/officeDocument/2006/relationships/tags" Target="../tags/tag504.xml"/><Relationship Id="rId104" Type="http://schemas.openxmlformats.org/officeDocument/2006/relationships/tags" Target="../tags/tag511.xml"/><Relationship Id="rId120" Type="http://schemas.openxmlformats.org/officeDocument/2006/relationships/tags" Target="../tags/tag527.xml"/><Relationship Id="rId125" Type="http://schemas.openxmlformats.org/officeDocument/2006/relationships/tags" Target="../tags/tag532.xml"/><Relationship Id="rId141" Type="http://schemas.openxmlformats.org/officeDocument/2006/relationships/tags" Target="../tags/tag548.xml"/><Relationship Id="rId146" Type="http://schemas.openxmlformats.org/officeDocument/2006/relationships/tags" Target="../tags/tag553.xml"/><Relationship Id="rId167" Type="http://schemas.openxmlformats.org/officeDocument/2006/relationships/tags" Target="../tags/tag574.xml"/><Relationship Id="rId188" Type="http://schemas.openxmlformats.org/officeDocument/2006/relationships/tags" Target="../tags/tag595.xml"/><Relationship Id="rId7" Type="http://schemas.openxmlformats.org/officeDocument/2006/relationships/tags" Target="../tags/tag414.xml"/><Relationship Id="rId71" Type="http://schemas.openxmlformats.org/officeDocument/2006/relationships/tags" Target="../tags/tag478.xml"/><Relationship Id="rId92" Type="http://schemas.openxmlformats.org/officeDocument/2006/relationships/tags" Target="../tags/tag499.xml"/><Relationship Id="rId162" Type="http://schemas.openxmlformats.org/officeDocument/2006/relationships/tags" Target="../tags/tag569.xml"/><Relationship Id="rId183" Type="http://schemas.openxmlformats.org/officeDocument/2006/relationships/tags" Target="../tags/tag590.xml"/><Relationship Id="rId213" Type="http://schemas.openxmlformats.org/officeDocument/2006/relationships/tags" Target="../tags/tag620.xml"/><Relationship Id="rId218" Type="http://schemas.openxmlformats.org/officeDocument/2006/relationships/tags" Target="../tags/tag625.xml"/><Relationship Id="rId234" Type="http://schemas.openxmlformats.org/officeDocument/2006/relationships/tags" Target="../tags/tag641.xml"/><Relationship Id="rId239" Type="http://schemas.openxmlformats.org/officeDocument/2006/relationships/tags" Target="../tags/tag646.xml"/><Relationship Id="rId2" Type="http://schemas.openxmlformats.org/officeDocument/2006/relationships/tags" Target="../tags/tag409.xml"/><Relationship Id="rId29" Type="http://schemas.openxmlformats.org/officeDocument/2006/relationships/tags" Target="../tags/tag436.xml"/><Relationship Id="rId250" Type="http://schemas.openxmlformats.org/officeDocument/2006/relationships/tags" Target="../tags/tag657.xml"/><Relationship Id="rId255" Type="http://schemas.openxmlformats.org/officeDocument/2006/relationships/tags" Target="../tags/tag662.xml"/><Relationship Id="rId271" Type="http://schemas.openxmlformats.org/officeDocument/2006/relationships/tags" Target="../tags/tag678.xml"/><Relationship Id="rId276" Type="http://schemas.openxmlformats.org/officeDocument/2006/relationships/image" Target="../media/image5.png"/><Relationship Id="rId24" Type="http://schemas.openxmlformats.org/officeDocument/2006/relationships/tags" Target="../tags/tag431.xml"/><Relationship Id="rId40" Type="http://schemas.openxmlformats.org/officeDocument/2006/relationships/tags" Target="../tags/tag447.xml"/><Relationship Id="rId45" Type="http://schemas.openxmlformats.org/officeDocument/2006/relationships/tags" Target="../tags/tag452.xml"/><Relationship Id="rId66" Type="http://schemas.openxmlformats.org/officeDocument/2006/relationships/tags" Target="../tags/tag473.xml"/><Relationship Id="rId87" Type="http://schemas.openxmlformats.org/officeDocument/2006/relationships/tags" Target="../tags/tag494.xml"/><Relationship Id="rId110" Type="http://schemas.openxmlformats.org/officeDocument/2006/relationships/tags" Target="../tags/tag517.xml"/><Relationship Id="rId115" Type="http://schemas.openxmlformats.org/officeDocument/2006/relationships/tags" Target="../tags/tag522.xml"/><Relationship Id="rId131" Type="http://schemas.openxmlformats.org/officeDocument/2006/relationships/tags" Target="../tags/tag538.xml"/><Relationship Id="rId136" Type="http://schemas.openxmlformats.org/officeDocument/2006/relationships/tags" Target="../tags/tag543.xml"/><Relationship Id="rId157" Type="http://schemas.openxmlformats.org/officeDocument/2006/relationships/tags" Target="../tags/tag564.xml"/><Relationship Id="rId178" Type="http://schemas.openxmlformats.org/officeDocument/2006/relationships/tags" Target="../tags/tag585.xml"/><Relationship Id="rId61" Type="http://schemas.openxmlformats.org/officeDocument/2006/relationships/tags" Target="../tags/tag468.xml"/><Relationship Id="rId82" Type="http://schemas.openxmlformats.org/officeDocument/2006/relationships/tags" Target="../tags/tag489.xml"/><Relationship Id="rId152" Type="http://schemas.openxmlformats.org/officeDocument/2006/relationships/tags" Target="../tags/tag559.xml"/><Relationship Id="rId173" Type="http://schemas.openxmlformats.org/officeDocument/2006/relationships/tags" Target="../tags/tag580.xml"/><Relationship Id="rId194" Type="http://schemas.openxmlformats.org/officeDocument/2006/relationships/tags" Target="../tags/tag601.xml"/><Relationship Id="rId199" Type="http://schemas.openxmlformats.org/officeDocument/2006/relationships/tags" Target="../tags/tag606.xml"/><Relationship Id="rId203" Type="http://schemas.openxmlformats.org/officeDocument/2006/relationships/tags" Target="../tags/tag610.xml"/><Relationship Id="rId208" Type="http://schemas.openxmlformats.org/officeDocument/2006/relationships/tags" Target="../tags/tag615.xml"/><Relationship Id="rId229" Type="http://schemas.openxmlformats.org/officeDocument/2006/relationships/tags" Target="../tags/tag636.xml"/><Relationship Id="rId19" Type="http://schemas.openxmlformats.org/officeDocument/2006/relationships/tags" Target="../tags/tag426.xml"/><Relationship Id="rId224" Type="http://schemas.openxmlformats.org/officeDocument/2006/relationships/tags" Target="../tags/tag631.xml"/><Relationship Id="rId240" Type="http://schemas.openxmlformats.org/officeDocument/2006/relationships/tags" Target="../tags/tag647.xml"/><Relationship Id="rId245" Type="http://schemas.openxmlformats.org/officeDocument/2006/relationships/tags" Target="../tags/tag652.xml"/><Relationship Id="rId261" Type="http://schemas.openxmlformats.org/officeDocument/2006/relationships/tags" Target="../tags/tag668.xml"/><Relationship Id="rId266" Type="http://schemas.openxmlformats.org/officeDocument/2006/relationships/tags" Target="../tags/tag673.xml"/><Relationship Id="rId14" Type="http://schemas.openxmlformats.org/officeDocument/2006/relationships/tags" Target="../tags/tag421.xml"/><Relationship Id="rId30" Type="http://schemas.openxmlformats.org/officeDocument/2006/relationships/tags" Target="../tags/tag437.xml"/><Relationship Id="rId35" Type="http://schemas.openxmlformats.org/officeDocument/2006/relationships/tags" Target="../tags/tag442.xml"/><Relationship Id="rId56" Type="http://schemas.openxmlformats.org/officeDocument/2006/relationships/tags" Target="../tags/tag463.xml"/><Relationship Id="rId77" Type="http://schemas.openxmlformats.org/officeDocument/2006/relationships/tags" Target="../tags/tag484.xml"/><Relationship Id="rId100" Type="http://schemas.openxmlformats.org/officeDocument/2006/relationships/tags" Target="../tags/tag507.xml"/><Relationship Id="rId105" Type="http://schemas.openxmlformats.org/officeDocument/2006/relationships/tags" Target="../tags/tag512.xml"/><Relationship Id="rId126" Type="http://schemas.openxmlformats.org/officeDocument/2006/relationships/tags" Target="../tags/tag533.xml"/><Relationship Id="rId147" Type="http://schemas.openxmlformats.org/officeDocument/2006/relationships/tags" Target="../tags/tag554.xml"/><Relationship Id="rId168" Type="http://schemas.openxmlformats.org/officeDocument/2006/relationships/tags" Target="../tags/tag575.xml"/><Relationship Id="rId8" Type="http://schemas.openxmlformats.org/officeDocument/2006/relationships/tags" Target="../tags/tag415.xml"/><Relationship Id="rId51" Type="http://schemas.openxmlformats.org/officeDocument/2006/relationships/tags" Target="../tags/tag458.xml"/><Relationship Id="rId72" Type="http://schemas.openxmlformats.org/officeDocument/2006/relationships/tags" Target="../tags/tag479.xml"/><Relationship Id="rId93" Type="http://schemas.openxmlformats.org/officeDocument/2006/relationships/tags" Target="../tags/tag500.xml"/><Relationship Id="rId98" Type="http://schemas.openxmlformats.org/officeDocument/2006/relationships/tags" Target="../tags/tag505.xml"/><Relationship Id="rId121" Type="http://schemas.openxmlformats.org/officeDocument/2006/relationships/tags" Target="../tags/tag528.xml"/><Relationship Id="rId142" Type="http://schemas.openxmlformats.org/officeDocument/2006/relationships/tags" Target="../tags/tag549.xml"/><Relationship Id="rId163" Type="http://schemas.openxmlformats.org/officeDocument/2006/relationships/tags" Target="../tags/tag570.xml"/><Relationship Id="rId184" Type="http://schemas.openxmlformats.org/officeDocument/2006/relationships/tags" Target="../tags/tag591.xml"/><Relationship Id="rId189" Type="http://schemas.openxmlformats.org/officeDocument/2006/relationships/tags" Target="../tags/tag596.xml"/><Relationship Id="rId219" Type="http://schemas.openxmlformats.org/officeDocument/2006/relationships/tags" Target="../tags/tag626.xml"/><Relationship Id="rId3" Type="http://schemas.openxmlformats.org/officeDocument/2006/relationships/tags" Target="../tags/tag410.xml"/><Relationship Id="rId214" Type="http://schemas.openxmlformats.org/officeDocument/2006/relationships/tags" Target="../tags/tag621.xml"/><Relationship Id="rId230" Type="http://schemas.openxmlformats.org/officeDocument/2006/relationships/tags" Target="../tags/tag637.xml"/><Relationship Id="rId235" Type="http://schemas.openxmlformats.org/officeDocument/2006/relationships/tags" Target="../tags/tag642.xml"/><Relationship Id="rId251" Type="http://schemas.openxmlformats.org/officeDocument/2006/relationships/tags" Target="../tags/tag658.xml"/><Relationship Id="rId256" Type="http://schemas.openxmlformats.org/officeDocument/2006/relationships/tags" Target="../tags/tag663.xml"/><Relationship Id="rId25" Type="http://schemas.openxmlformats.org/officeDocument/2006/relationships/tags" Target="../tags/tag432.xml"/><Relationship Id="rId46" Type="http://schemas.openxmlformats.org/officeDocument/2006/relationships/tags" Target="../tags/tag453.xml"/><Relationship Id="rId67" Type="http://schemas.openxmlformats.org/officeDocument/2006/relationships/tags" Target="../tags/tag474.xml"/><Relationship Id="rId116" Type="http://schemas.openxmlformats.org/officeDocument/2006/relationships/tags" Target="../tags/tag523.xml"/><Relationship Id="rId137" Type="http://schemas.openxmlformats.org/officeDocument/2006/relationships/tags" Target="../tags/tag544.xml"/><Relationship Id="rId158" Type="http://schemas.openxmlformats.org/officeDocument/2006/relationships/tags" Target="../tags/tag565.xml"/><Relationship Id="rId272" Type="http://schemas.openxmlformats.org/officeDocument/2006/relationships/tags" Target="../tags/tag679.xml"/><Relationship Id="rId20" Type="http://schemas.openxmlformats.org/officeDocument/2006/relationships/tags" Target="../tags/tag427.xml"/><Relationship Id="rId41" Type="http://schemas.openxmlformats.org/officeDocument/2006/relationships/tags" Target="../tags/tag448.xml"/><Relationship Id="rId62" Type="http://schemas.openxmlformats.org/officeDocument/2006/relationships/tags" Target="../tags/tag469.xml"/><Relationship Id="rId83" Type="http://schemas.openxmlformats.org/officeDocument/2006/relationships/tags" Target="../tags/tag490.xml"/><Relationship Id="rId88" Type="http://schemas.openxmlformats.org/officeDocument/2006/relationships/tags" Target="../tags/tag495.xml"/><Relationship Id="rId111" Type="http://schemas.openxmlformats.org/officeDocument/2006/relationships/tags" Target="../tags/tag518.xml"/><Relationship Id="rId132" Type="http://schemas.openxmlformats.org/officeDocument/2006/relationships/tags" Target="../tags/tag539.xml"/><Relationship Id="rId153" Type="http://schemas.openxmlformats.org/officeDocument/2006/relationships/tags" Target="../tags/tag560.xml"/><Relationship Id="rId174" Type="http://schemas.openxmlformats.org/officeDocument/2006/relationships/tags" Target="../tags/tag581.xml"/><Relationship Id="rId179" Type="http://schemas.openxmlformats.org/officeDocument/2006/relationships/tags" Target="../tags/tag586.xml"/><Relationship Id="rId195" Type="http://schemas.openxmlformats.org/officeDocument/2006/relationships/tags" Target="../tags/tag602.xml"/><Relationship Id="rId209" Type="http://schemas.openxmlformats.org/officeDocument/2006/relationships/tags" Target="../tags/tag616.xml"/><Relationship Id="rId190" Type="http://schemas.openxmlformats.org/officeDocument/2006/relationships/tags" Target="../tags/tag597.xml"/><Relationship Id="rId204" Type="http://schemas.openxmlformats.org/officeDocument/2006/relationships/tags" Target="../tags/tag611.xml"/><Relationship Id="rId220" Type="http://schemas.openxmlformats.org/officeDocument/2006/relationships/tags" Target="../tags/tag627.xml"/><Relationship Id="rId225" Type="http://schemas.openxmlformats.org/officeDocument/2006/relationships/tags" Target="../tags/tag632.xml"/><Relationship Id="rId241" Type="http://schemas.openxmlformats.org/officeDocument/2006/relationships/tags" Target="../tags/tag648.xml"/><Relationship Id="rId246" Type="http://schemas.openxmlformats.org/officeDocument/2006/relationships/tags" Target="../tags/tag653.xml"/><Relationship Id="rId267" Type="http://schemas.openxmlformats.org/officeDocument/2006/relationships/tags" Target="../tags/tag674.xml"/><Relationship Id="rId15" Type="http://schemas.openxmlformats.org/officeDocument/2006/relationships/tags" Target="../tags/tag422.xml"/><Relationship Id="rId36" Type="http://schemas.openxmlformats.org/officeDocument/2006/relationships/tags" Target="../tags/tag443.xml"/><Relationship Id="rId57" Type="http://schemas.openxmlformats.org/officeDocument/2006/relationships/tags" Target="../tags/tag464.xml"/><Relationship Id="rId106" Type="http://schemas.openxmlformats.org/officeDocument/2006/relationships/tags" Target="../tags/tag513.xml"/><Relationship Id="rId127" Type="http://schemas.openxmlformats.org/officeDocument/2006/relationships/tags" Target="../tags/tag534.xml"/><Relationship Id="rId262" Type="http://schemas.openxmlformats.org/officeDocument/2006/relationships/tags" Target="../tags/tag669.xml"/><Relationship Id="rId10" Type="http://schemas.openxmlformats.org/officeDocument/2006/relationships/tags" Target="../tags/tag417.xml"/><Relationship Id="rId31" Type="http://schemas.openxmlformats.org/officeDocument/2006/relationships/tags" Target="../tags/tag438.xml"/><Relationship Id="rId52" Type="http://schemas.openxmlformats.org/officeDocument/2006/relationships/tags" Target="../tags/tag459.xml"/><Relationship Id="rId73" Type="http://schemas.openxmlformats.org/officeDocument/2006/relationships/tags" Target="../tags/tag480.xml"/><Relationship Id="rId78" Type="http://schemas.openxmlformats.org/officeDocument/2006/relationships/tags" Target="../tags/tag485.xml"/><Relationship Id="rId94" Type="http://schemas.openxmlformats.org/officeDocument/2006/relationships/tags" Target="../tags/tag501.xml"/><Relationship Id="rId99" Type="http://schemas.openxmlformats.org/officeDocument/2006/relationships/tags" Target="../tags/tag506.xml"/><Relationship Id="rId101" Type="http://schemas.openxmlformats.org/officeDocument/2006/relationships/tags" Target="../tags/tag508.xml"/><Relationship Id="rId122" Type="http://schemas.openxmlformats.org/officeDocument/2006/relationships/tags" Target="../tags/tag529.xml"/><Relationship Id="rId143" Type="http://schemas.openxmlformats.org/officeDocument/2006/relationships/tags" Target="../tags/tag550.xml"/><Relationship Id="rId148" Type="http://schemas.openxmlformats.org/officeDocument/2006/relationships/tags" Target="../tags/tag555.xml"/><Relationship Id="rId164" Type="http://schemas.openxmlformats.org/officeDocument/2006/relationships/tags" Target="../tags/tag571.xml"/><Relationship Id="rId169" Type="http://schemas.openxmlformats.org/officeDocument/2006/relationships/tags" Target="../tags/tag576.xml"/><Relationship Id="rId185" Type="http://schemas.openxmlformats.org/officeDocument/2006/relationships/tags" Target="../tags/tag592.xml"/><Relationship Id="rId4" Type="http://schemas.openxmlformats.org/officeDocument/2006/relationships/tags" Target="../tags/tag411.xml"/><Relationship Id="rId9" Type="http://schemas.openxmlformats.org/officeDocument/2006/relationships/tags" Target="../tags/tag416.xml"/><Relationship Id="rId180" Type="http://schemas.openxmlformats.org/officeDocument/2006/relationships/tags" Target="../tags/tag587.xml"/><Relationship Id="rId210" Type="http://schemas.openxmlformats.org/officeDocument/2006/relationships/tags" Target="../tags/tag617.xml"/><Relationship Id="rId215" Type="http://schemas.openxmlformats.org/officeDocument/2006/relationships/tags" Target="../tags/tag622.xml"/><Relationship Id="rId236" Type="http://schemas.openxmlformats.org/officeDocument/2006/relationships/tags" Target="../tags/tag643.xml"/><Relationship Id="rId257" Type="http://schemas.openxmlformats.org/officeDocument/2006/relationships/tags" Target="../tags/tag664.xml"/><Relationship Id="rId26" Type="http://schemas.openxmlformats.org/officeDocument/2006/relationships/tags" Target="../tags/tag433.xml"/><Relationship Id="rId231" Type="http://schemas.openxmlformats.org/officeDocument/2006/relationships/tags" Target="../tags/tag638.xml"/><Relationship Id="rId252" Type="http://schemas.openxmlformats.org/officeDocument/2006/relationships/tags" Target="../tags/tag659.xml"/><Relationship Id="rId273" Type="http://schemas.openxmlformats.org/officeDocument/2006/relationships/tags" Target="../tags/tag680.xml"/><Relationship Id="rId47" Type="http://schemas.openxmlformats.org/officeDocument/2006/relationships/tags" Target="../tags/tag454.xml"/><Relationship Id="rId68" Type="http://schemas.openxmlformats.org/officeDocument/2006/relationships/tags" Target="../tags/tag475.xml"/><Relationship Id="rId89" Type="http://schemas.openxmlformats.org/officeDocument/2006/relationships/tags" Target="../tags/tag496.xml"/><Relationship Id="rId112" Type="http://schemas.openxmlformats.org/officeDocument/2006/relationships/tags" Target="../tags/tag519.xml"/><Relationship Id="rId133" Type="http://schemas.openxmlformats.org/officeDocument/2006/relationships/tags" Target="../tags/tag540.xml"/><Relationship Id="rId154" Type="http://schemas.openxmlformats.org/officeDocument/2006/relationships/tags" Target="../tags/tag561.xml"/><Relationship Id="rId175" Type="http://schemas.openxmlformats.org/officeDocument/2006/relationships/tags" Target="../tags/tag582.xml"/><Relationship Id="rId196" Type="http://schemas.openxmlformats.org/officeDocument/2006/relationships/tags" Target="../tags/tag603.xml"/><Relationship Id="rId200" Type="http://schemas.openxmlformats.org/officeDocument/2006/relationships/tags" Target="../tags/tag607.xml"/><Relationship Id="rId16" Type="http://schemas.openxmlformats.org/officeDocument/2006/relationships/tags" Target="../tags/tag423.xml"/><Relationship Id="rId221" Type="http://schemas.openxmlformats.org/officeDocument/2006/relationships/tags" Target="../tags/tag628.xml"/><Relationship Id="rId242" Type="http://schemas.openxmlformats.org/officeDocument/2006/relationships/tags" Target="../tags/tag649.xml"/><Relationship Id="rId263" Type="http://schemas.openxmlformats.org/officeDocument/2006/relationships/tags" Target="../tags/tag670.xml"/><Relationship Id="rId37" Type="http://schemas.openxmlformats.org/officeDocument/2006/relationships/tags" Target="../tags/tag444.xml"/><Relationship Id="rId58" Type="http://schemas.openxmlformats.org/officeDocument/2006/relationships/tags" Target="../tags/tag465.xml"/><Relationship Id="rId79" Type="http://schemas.openxmlformats.org/officeDocument/2006/relationships/tags" Target="../tags/tag486.xml"/><Relationship Id="rId102" Type="http://schemas.openxmlformats.org/officeDocument/2006/relationships/tags" Target="../tags/tag509.xml"/><Relationship Id="rId123" Type="http://schemas.openxmlformats.org/officeDocument/2006/relationships/tags" Target="../tags/tag530.xml"/><Relationship Id="rId144" Type="http://schemas.openxmlformats.org/officeDocument/2006/relationships/tags" Target="../tags/tag551.xml"/><Relationship Id="rId90" Type="http://schemas.openxmlformats.org/officeDocument/2006/relationships/tags" Target="../tags/tag497.xml"/><Relationship Id="rId165" Type="http://schemas.openxmlformats.org/officeDocument/2006/relationships/tags" Target="../tags/tag572.xml"/><Relationship Id="rId186" Type="http://schemas.openxmlformats.org/officeDocument/2006/relationships/tags" Target="../tags/tag593.xml"/><Relationship Id="rId211" Type="http://schemas.openxmlformats.org/officeDocument/2006/relationships/tags" Target="../tags/tag618.xml"/><Relationship Id="rId232" Type="http://schemas.openxmlformats.org/officeDocument/2006/relationships/tags" Target="../tags/tag639.xml"/><Relationship Id="rId253" Type="http://schemas.openxmlformats.org/officeDocument/2006/relationships/tags" Target="../tags/tag660.xml"/><Relationship Id="rId274" Type="http://schemas.openxmlformats.org/officeDocument/2006/relationships/slideLayout" Target="../slideLayouts/slideLayout1.xml"/><Relationship Id="rId27" Type="http://schemas.openxmlformats.org/officeDocument/2006/relationships/tags" Target="../tags/tag434.xml"/><Relationship Id="rId48" Type="http://schemas.openxmlformats.org/officeDocument/2006/relationships/tags" Target="../tags/tag455.xml"/><Relationship Id="rId69" Type="http://schemas.openxmlformats.org/officeDocument/2006/relationships/tags" Target="../tags/tag476.xml"/><Relationship Id="rId113" Type="http://schemas.openxmlformats.org/officeDocument/2006/relationships/tags" Target="../tags/tag520.xml"/><Relationship Id="rId134" Type="http://schemas.openxmlformats.org/officeDocument/2006/relationships/tags" Target="../tags/tag541.xml"/><Relationship Id="rId80" Type="http://schemas.openxmlformats.org/officeDocument/2006/relationships/tags" Target="../tags/tag487.xml"/><Relationship Id="rId155" Type="http://schemas.openxmlformats.org/officeDocument/2006/relationships/tags" Target="../tags/tag562.xml"/><Relationship Id="rId176" Type="http://schemas.openxmlformats.org/officeDocument/2006/relationships/tags" Target="../tags/tag583.xml"/><Relationship Id="rId197" Type="http://schemas.openxmlformats.org/officeDocument/2006/relationships/tags" Target="../tags/tag604.xml"/><Relationship Id="rId201" Type="http://schemas.openxmlformats.org/officeDocument/2006/relationships/tags" Target="../tags/tag608.xml"/><Relationship Id="rId222" Type="http://schemas.openxmlformats.org/officeDocument/2006/relationships/tags" Target="../tags/tag629.xml"/><Relationship Id="rId243" Type="http://schemas.openxmlformats.org/officeDocument/2006/relationships/tags" Target="../tags/tag650.xml"/><Relationship Id="rId264" Type="http://schemas.openxmlformats.org/officeDocument/2006/relationships/tags" Target="../tags/tag671.xml"/><Relationship Id="rId17" Type="http://schemas.openxmlformats.org/officeDocument/2006/relationships/tags" Target="../tags/tag424.xml"/><Relationship Id="rId38" Type="http://schemas.openxmlformats.org/officeDocument/2006/relationships/tags" Target="../tags/tag445.xml"/><Relationship Id="rId59" Type="http://schemas.openxmlformats.org/officeDocument/2006/relationships/tags" Target="../tags/tag466.xml"/><Relationship Id="rId103" Type="http://schemas.openxmlformats.org/officeDocument/2006/relationships/tags" Target="../tags/tag510.xml"/><Relationship Id="rId124" Type="http://schemas.openxmlformats.org/officeDocument/2006/relationships/tags" Target="../tags/tag531.xml"/><Relationship Id="rId70" Type="http://schemas.openxmlformats.org/officeDocument/2006/relationships/tags" Target="../tags/tag477.xml"/><Relationship Id="rId91" Type="http://schemas.openxmlformats.org/officeDocument/2006/relationships/tags" Target="../tags/tag498.xml"/><Relationship Id="rId145" Type="http://schemas.openxmlformats.org/officeDocument/2006/relationships/tags" Target="../tags/tag552.xml"/><Relationship Id="rId166" Type="http://schemas.openxmlformats.org/officeDocument/2006/relationships/tags" Target="../tags/tag573.xml"/><Relationship Id="rId187" Type="http://schemas.openxmlformats.org/officeDocument/2006/relationships/tags" Target="../tags/tag594.xml"/><Relationship Id="rId1" Type="http://schemas.openxmlformats.org/officeDocument/2006/relationships/tags" Target="../tags/tag408.xml"/><Relationship Id="rId212" Type="http://schemas.openxmlformats.org/officeDocument/2006/relationships/tags" Target="../tags/tag619.xml"/><Relationship Id="rId233" Type="http://schemas.openxmlformats.org/officeDocument/2006/relationships/tags" Target="../tags/tag640.xml"/><Relationship Id="rId254" Type="http://schemas.openxmlformats.org/officeDocument/2006/relationships/tags" Target="../tags/tag661.xml"/><Relationship Id="rId28" Type="http://schemas.openxmlformats.org/officeDocument/2006/relationships/tags" Target="../tags/tag435.xml"/><Relationship Id="rId49" Type="http://schemas.openxmlformats.org/officeDocument/2006/relationships/tags" Target="../tags/tag456.xml"/><Relationship Id="rId114" Type="http://schemas.openxmlformats.org/officeDocument/2006/relationships/tags" Target="../tags/tag521.xml"/><Relationship Id="rId275"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6" Type="http://schemas.openxmlformats.org/officeDocument/2006/relationships/tags" Target="../tags/tag706.xml"/><Relationship Id="rId117" Type="http://schemas.openxmlformats.org/officeDocument/2006/relationships/tags" Target="../tags/tag797.xml"/><Relationship Id="rId21" Type="http://schemas.openxmlformats.org/officeDocument/2006/relationships/tags" Target="../tags/tag701.xml"/><Relationship Id="rId42" Type="http://schemas.openxmlformats.org/officeDocument/2006/relationships/tags" Target="../tags/tag722.xml"/><Relationship Id="rId47" Type="http://schemas.openxmlformats.org/officeDocument/2006/relationships/tags" Target="../tags/tag727.xml"/><Relationship Id="rId63" Type="http://schemas.openxmlformats.org/officeDocument/2006/relationships/tags" Target="../tags/tag743.xml"/><Relationship Id="rId68" Type="http://schemas.openxmlformats.org/officeDocument/2006/relationships/tags" Target="../tags/tag748.xml"/><Relationship Id="rId84" Type="http://schemas.openxmlformats.org/officeDocument/2006/relationships/tags" Target="../tags/tag764.xml"/><Relationship Id="rId89" Type="http://schemas.openxmlformats.org/officeDocument/2006/relationships/tags" Target="../tags/tag769.xml"/><Relationship Id="rId112" Type="http://schemas.openxmlformats.org/officeDocument/2006/relationships/tags" Target="../tags/tag792.xml"/><Relationship Id="rId133" Type="http://schemas.openxmlformats.org/officeDocument/2006/relationships/tags" Target="../tags/tag813.xml"/><Relationship Id="rId138" Type="http://schemas.openxmlformats.org/officeDocument/2006/relationships/tags" Target="../tags/tag818.xml"/><Relationship Id="rId154" Type="http://schemas.openxmlformats.org/officeDocument/2006/relationships/tags" Target="../tags/tag834.xml"/><Relationship Id="rId159" Type="http://schemas.openxmlformats.org/officeDocument/2006/relationships/tags" Target="../tags/tag839.xml"/><Relationship Id="rId175" Type="http://schemas.openxmlformats.org/officeDocument/2006/relationships/tags" Target="../tags/tag855.xml"/><Relationship Id="rId170" Type="http://schemas.openxmlformats.org/officeDocument/2006/relationships/tags" Target="../tags/tag850.xml"/><Relationship Id="rId16" Type="http://schemas.openxmlformats.org/officeDocument/2006/relationships/tags" Target="../tags/tag696.xml"/><Relationship Id="rId107" Type="http://schemas.openxmlformats.org/officeDocument/2006/relationships/tags" Target="../tags/tag787.xml"/><Relationship Id="rId11" Type="http://schemas.openxmlformats.org/officeDocument/2006/relationships/tags" Target="../tags/tag691.xml"/><Relationship Id="rId32" Type="http://schemas.openxmlformats.org/officeDocument/2006/relationships/tags" Target="../tags/tag712.xml"/><Relationship Id="rId37" Type="http://schemas.openxmlformats.org/officeDocument/2006/relationships/tags" Target="../tags/tag717.xml"/><Relationship Id="rId53" Type="http://schemas.openxmlformats.org/officeDocument/2006/relationships/tags" Target="../tags/tag733.xml"/><Relationship Id="rId58" Type="http://schemas.openxmlformats.org/officeDocument/2006/relationships/tags" Target="../tags/tag738.xml"/><Relationship Id="rId74" Type="http://schemas.openxmlformats.org/officeDocument/2006/relationships/tags" Target="../tags/tag754.xml"/><Relationship Id="rId79" Type="http://schemas.openxmlformats.org/officeDocument/2006/relationships/tags" Target="../tags/tag759.xml"/><Relationship Id="rId102" Type="http://schemas.openxmlformats.org/officeDocument/2006/relationships/tags" Target="../tags/tag782.xml"/><Relationship Id="rId123" Type="http://schemas.openxmlformats.org/officeDocument/2006/relationships/tags" Target="../tags/tag803.xml"/><Relationship Id="rId128" Type="http://schemas.openxmlformats.org/officeDocument/2006/relationships/tags" Target="../tags/tag808.xml"/><Relationship Id="rId144" Type="http://schemas.openxmlformats.org/officeDocument/2006/relationships/tags" Target="../tags/tag824.xml"/><Relationship Id="rId149" Type="http://schemas.openxmlformats.org/officeDocument/2006/relationships/tags" Target="../tags/tag829.xml"/><Relationship Id="rId5" Type="http://schemas.openxmlformats.org/officeDocument/2006/relationships/tags" Target="../tags/tag685.xml"/><Relationship Id="rId90" Type="http://schemas.openxmlformats.org/officeDocument/2006/relationships/tags" Target="../tags/tag770.xml"/><Relationship Id="rId95" Type="http://schemas.openxmlformats.org/officeDocument/2006/relationships/tags" Target="../tags/tag775.xml"/><Relationship Id="rId160" Type="http://schemas.openxmlformats.org/officeDocument/2006/relationships/tags" Target="../tags/tag840.xml"/><Relationship Id="rId165" Type="http://schemas.openxmlformats.org/officeDocument/2006/relationships/tags" Target="../tags/tag845.xml"/><Relationship Id="rId181" Type="http://schemas.openxmlformats.org/officeDocument/2006/relationships/tags" Target="../tags/tag861.xml"/><Relationship Id="rId186" Type="http://schemas.openxmlformats.org/officeDocument/2006/relationships/image" Target="../media/image6.png"/><Relationship Id="rId22" Type="http://schemas.openxmlformats.org/officeDocument/2006/relationships/tags" Target="../tags/tag702.xml"/><Relationship Id="rId27" Type="http://schemas.openxmlformats.org/officeDocument/2006/relationships/tags" Target="../tags/tag707.xml"/><Relationship Id="rId43" Type="http://schemas.openxmlformats.org/officeDocument/2006/relationships/tags" Target="../tags/tag723.xml"/><Relationship Id="rId48" Type="http://schemas.openxmlformats.org/officeDocument/2006/relationships/tags" Target="../tags/tag728.xml"/><Relationship Id="rId64" Type="http://schemas.openxmlformats.org/officeDocument/2006/relationships/tags" Target="../tags/tag744.xml"/><Relationship Id="rId69" Type="http://schemas.openxmlformats.org/officeDocument/2006/relationships/tags" Target="../tags/tag749.xml"/><Relationship Id="rId113" Type="http://schemas.openxmlformats.org/officeDocument/2006/relationships/tags" Target="../tags/tag793.xml"/><Relationship Id="rId118" Type="http://schemas.openxmlformats.org/officeDocument/2006/relationships/tags" Target="../tags/tag798.xml"/><Relationship Id="rId134" Type="http://schemas.openxmlformats.org/officeDocument/2006/relationships/tags" Target="../tags/tag814.xml"/><Relationship Id="rId139" Type="http://schemas.openxmlformats.org/officeDocument/2006/relationships/tags" Target="../tags/tag819.xml"/><Relationship Id="rId80" Type="http://schemas.openxmlformats.org/officeDocument/2006/relationships/tags" Target="../tags/tag760.xml"/><Relationship Id="rId85" Type="http://schemas.openxmlformats.org/officeDocument/2006/relationships/tags" Target="../tags/tag765.xml"/><Relationship Id="rId150" Type="http://schemas.openxmlformats.org/officeDocument/2006/relationships/tags" Target="../tags/tag830.xml"/><Relationship Id="rId155" Type="http://schemas.openxmlformats.org/officeDocument/2006/relationships/tags" Target="../tags/tag835.xml"/><Relationship Id="rId171" Type="http://schemas.openxmlformats.org/officeDocument/2006/relationships/tags" Target="../tags/tag851.xml"/><Relationship Id="rId176" Type="http://schemas.openxmlformats.org/officeDocument/2006/relationships/tags" Target="../tags/tag856.xml"/><Relationship Id="rId12" Type="http://schemas.openxmlformats.org/officeDocument/2006/relationships/tags" Target="../tags/tag692.xml"/><Relationship Id="rId17" Type="http://schemas.openxmlformats.org/officeDocument/2006/relationships/tags" Target="../tags/tag697.xml"/><Relationship Id="rId33" Type="http://schemas.openxmlformats.org/officeDocument/2006/relationships/tags" Target="../tags/tag713.xml"/><Relationship Id="rId38" Type="http://schemas.openxmlformats.org/officeDocument/2006/relationships/tags" Target="../tags/tag718.xml"/><Relationship Id="rId59" Type="http://schemas.openxmlformats.org/officeDocument/2006/relationships/tags" Target="../tags/tag739.xml"/><Relationship Id="rId103" Type="http://schemas.openxmlformats.org/officeDocument/2006/relationships/tags" Target="../tags/tag783.xml"/><Relationship Id="rId108" Type="http://schemas.openxmlformats.org/officeDocument/2006/relationships/tags" Target="../tags/tag788.xml"/><Relationship Id="rId124" Type="http://schemas.openxmlformats.org/officeDocument/2006/relationships/tags" Target="../tags/tag804.xml"/><Relationship Id="rId129" Type="http://schemas.openxmlformats.org/officeDocument/2006/relationships/tags" Target="../tags/tag809.xml"/><Relationship Id="rId54" Type="http://schemas.openxmlformats.org/officeDocument/2006/relationships/tags" Target="../tags/tag734.xml"/><Relationship Id="rId70" Type="http://schemas.openxmlformats.org/officeDocument/2006/relationships/tags" Target="../tags/tag750.xml"/><Relationship Id="rId75" Type="http://schemas.openxmlformats.org/officeDocument/2006/relationships/tags" Target="../tags/tag755.xml"/><Relationship Id="rId91" Type="http://schemas.openxmlformats.org/officeDocument/2006/relationships/tags" Target="../tags/tag771.xml"/><Relationship Id="rId96" Type="http://schemas.openxmlformats.org/officeDocument/2006/relationships/tags" Target="../tags/tag776.xml"/><Relationship Id="rId140" Type="http://schemas.openxmlformats.org/officeDocument/2006/relationships/tags" Target="../tags/tag820.xml"/><Relationship Id="rId145" Type="http://schemas.openxmlformats.org/officeDocument/2006/relationships/tags" Target="../tags/tag825.xml"/><Relationship Id="rId161" Type="http://schemas.openxmlformats.org/officeDocument/2006/relationships/tags" Target="../tags/tag841.xml"/><Relationship Id="rId166" Type="http://schemas.openxmlformats.org/officeDocument/2006/relationships/tags" Target="../tags/tag846.xml"/><Relationship Id="rId182" Type="http://schemas.openxmlformats.org/officeDocument/2006/relationships/tags" Target="../tags/tag862.xml"/><Relationship Id="rId187" Type="http://schemas.openxmlformats.org/officeDocument/2006/relationships/image" Target="../media/image7.png"/><Relationship Id="rId1" Type="http://schemas.openxmlformats.org/officeDocument/2006/relationships/tags" Target="../tags/tag681.xml"/><Relationship Id="rId6" Type="http://schemas.openxmlformats.org/officeDocument/2006/relationships/tags" Target="../tags/tag686.xml"/><Relationship Id="rId23" Type="http://schemas.openxmlformats.org/officeDocument/2006/relationships/tags" Target="../tags/tag703.xml"/><Relationship Id="rId28" Type="http://schemas.openxmlformats.org/officeDocument/2006/relationships/tags" Target="../tags/tag708.xml"/><Relationship Id="rId49" Type="http://schemas.openxmlformats.org/officeDocument/2006/relationships/tags" Target="../tags/tag729.xml"/><Relationship Id="rId114" Type="http://schemas.openxmlformats.org/officeDocument/2006/relationships/tags" Target="../tags/tag794.xml"/><Relationship Id="rId119" Type="http://schemas.openxmlformats.org/officeDocument/2006/relationships/tags" Target="../tags/tag799.xml"/><Relationship Id="rId44" Type="http://schemas.openxmlformats.org/officeDocument/2006/relationships/tags" Target="../tags/tag724.xml"/><Relationship Id="rId60" Type="http://schemas.openxmlformats.org/officeDocument/2006/relationships/tags" Target="../tags/tag740.xml"/><Relationship Id="rId65" Type="http://schemas.openxmlformats.org/officeDocument/2006/relationships/tags" Target="../tags/tag745.xml"/><Relationship Id="rId81" Type="http://schemas.openxmlformats.org/officeDocument/2006/relationships/tags" Target="../tags/tag761.xml"/><Relationship Id="rId86" Type="http://schemas.openxmlformats.org/officeDocument/2006/relationships/tags" Target="../tags/tag766.xml"/><Relationship Id="rId130" Type="http://schemas.openxmlformats.org/officeDocument/2006/relationships/tags" Target="../tags/tag810.xml"/><Relationship Id="rId135" Type="http://schemas.openxmlformats.org/officeDocument/2006/relationships/tags" Target="../tags/tag815.xml"/><Relationship Id="rId151" Type="http://schemas.openxmlformats.org/officeDocument/2006/relationships/tags" Target="../tags/tag831.xml"/><Relationship Id="rId156" Type="http://schemas.openxmlformats.org/officeDocument/2006/relationships/tags" Target="../tags/tag836.xml"/><Relationship Id="rId177" Type="http://schemas.openxmlformats.org/officeDocument/2006/relationships/tags" Target="../tags/tag857.xml"/><Relationship Id="rId172" Type="http://schemas.openxmlformats.org/officeDocument/2006/relationships/tags" Target="../tags/tag852.xml"/><Relationship Id="rId13" Type="http://schemas.openxmlformats.org/officeDocument/2006/relationships/tags" Target="../tags/tag693.xml"/><Relationship Id="rId18" Type="http://schemas.openxmlformats.org/officeDocument/2006/relationships/tags" Target="../tags/tag698.xml"/><Relationship Id="rId39" Type="http://schemas.openxmlformats.org/officeDocument/2006/relationships/tags" Target="../tags/tag719.xml"/><Relationship Id="rId109" Type="http://schemas.openxmlformats.org/officeDocument/2006/relationships/tags" Target="../tags/tag789.xml"/><Relationship Id="rId34" Type="http://schemas.openxmlformats.org/officeDocument/2006/relationships/tags" Target="../tags/tag714.xml"/><Relationship Id="rId50" Type="http://schemas.openxmlformats.org/officeDocument/2006/relationships/tags" Target="../tags/tag730.xml"/><Relationship Id="rId55" Type="http://schemas.openxmlformats.org/officeDocument/2006/relationships/tags" Target="../tags/tag735.xml"/><Relationship Id="rId76" Type="http://schemas.openxmlformats.org/officeDocument/2006/relationships/tags" Target="../tags/tag756.xml"/><Relationship Id="rId97" Type="http://schemas.openxmlformats.org/officeDocument/2006/relationships/tags" Target="../tags/tag777.xml"/><Relationship Id="rId104" Type="http://schemas.openxmlformats.org/officeDocument/2006/relationships/tags" Target="../tags/tag784.xml"/><Relationship Id="rId120" Type="http://schemas.openxmlformats.org/officeDocument/2006/relationships/tags" Target="../tags/tag800.xml"/><Relationship Id="rId125" Type="http://schemas.openxmlformats.org/officeDocument/2006/relationships/tags" Target="../tags/tag805.xml"/><Relationship Id="rId141" Type="http://schemas.openxmlformats.org/officeDocument/2006/relationships/tags" Target="../tags/tag821.xml"/><Relationship Id="rId146" Type="http://schemas.openxmlformats.org/officeDocument/2006/relationships/tags" Target="../tags/tag826.xml"/><Relationship Id="rId167" Type="http://schemas.openxmlformats.org/officeDocument/2006/relationships/tags" Target="../tags/tag847.xml"/><Relationship Id="rId7" Type="http://schemas.openxmlformats.org/officeDocument/2006/relationships/tags" Target="../tags/tag687.xml"/><Relationship Id="rId71" Type="http://schemas.openxmlformats.org/officeDocument/2006/relationships/tags" Target="../tags/tag751.xml"/><Relationship Id="rId92" Type="http://schemas.openxmlformats.org/officeDocument/2006/relationships/tags" Target="../tags/tag772.xml"/><Relationship Id="rId162" Type="http://schemas.openxmlformats.org/officeDocument/2006/relationships/tags" Target="../tags/tag842.xml"/><Relationship Id="rId183" Type="http://schemas.openxmlformats.org/officeDocument/2006/relationships/tags" Target="../tags/tag863.xml"/><Relationship Id="rId2" Type="http://schemas.openxmlformats.org/officeDocument/2006/relationships/tags" Target="../tags/tag682.xml"/><Relationship Id="rId29" Type="http://schemas.openxmlformats.org/officeDocument/2006/relationships/tags" Target="../tags/tag709.xml"/><Relationship Id="rId24" Type="http://schemas.openxmlformats.org/officeDocument/2006/relationships/tags" Target="../tags/tag704.xml"/><Relationship Id="rId40" Type="http://schemas.openxmlformats.org/officeDocument/2006/relationships/tags" Target="../tags/tag720.xml"/><Relationship Id="rId45" Type="http://schemas.openxmlformats.org/officeDocument/2006/relationships/tags" Target="../tags/tag725.xml"/><Relationship Id="rId66" Type="http://schemas.openxmlformats.org/officeDocument/2006/relationships/tags" Target="../tags/tag746.xml"/><Relationship Id="rId87" Type="http://schemas.openxmlformats.org/officeDocument/2006/relationships/tags" Target="../tags/tag767.xml"/><Relationship Id="rId110" Type="http://schemas.openxmlformats.org/officeDocument/2006/relationships/tags" Target="../tags/tag790.xml"/><Relationship Id="rId115" Type="http://schemas.openxmlformats.org/officeDocument/2006/relationships/tags" Target="../tags/tag795.xml"/><Relationship Id="rId131" Type="http://schemas.openxmlformats.org/officeDocument/2006/relationships/tags" Target="../tags/tag811.xml"/><Relationship Id="rId136" Type="http://schemas.openxmlformats.org/officeDocument/2006/relationships/tags" Target="../tags/tag816.xml"/><Relationship Id="rId157" Type="http://schemas.openxmlformats.org/officeDocument/2006/relationships/tags" Target="../tags/tag837.xml"/><Relationship Id="rId178" Type="http://schemas.openxmlformats.org/officeDocument/2006/relationships/tags" Target="../tags/tag858.xml"/><Relationship Id="rId61" Type="http://schemas.openxmlformats.org/officeDocument/2006/relationships/tags" Target="../tags/tag741.xml"/><Relationship Id="rId82" Type="http://schemas.openxmlformats.org/officeDocument/2006/relationships/tags" Target="../tags/tag762.xml"/><Relationship Id="rId152" Type="http://schemas.openxmlformats.org/officeDocument/2006/relationships/tags" Target="../tags/tag832.xml"/><Relationship Id="rId173" Type="http://schemas.openxmlformats.org/officeDocument/2006/relationships/tags" Target="../tags/tag853.xml"/><Relationship Id="rId19" Type="http://schemas.openxmlformats.org/officeDocument/2006/relationships/tags" Target="../tags/tag699.xml"/><Relationship Id="rId14" Type="http://schemas.openxmlformats.org/officeDocument/2006/relationships/tags" Target="../tags/tag694.xml"/><Relationship Id="rId30" Type="http://schemas.openxmlformats.org/officeDocument/2006/relationships/tags" Target="../tags/tag710.xml"/><Relationship Id="rId35" Type="http://schemas.openxmlformats.org/officeDocument/2006/relationships/tags" Target="../tags/tag715.xml"/><Relationship Id="rId56" Type="http://schemas.openxmlformats.org/officeDocument/2006/relationships/tags" Target="../tags/tag736.xml"/><Relationship Id="rId77" Type="http://schemas.openxmlformats.org/officeDocument/2006/relationships/tags" Target="../tags/tag757.xml"/><Relationship Id="rId100" Type="http://schemas.openxmlformats.org/officeDocument/2006/relationships/tags" Target="../tags/tag780.xml"/><Relationship Id="rId105" Type="http://schemas.openxmlformats.org/officeDocument/2006/relationships/tags" Target="../tags/tag785.xml"/><Relationship Id="rId126" Type="http://schemas.openxmlformats.org/officeDocument/2006/relationships/tags" Target="../tags/tag806.xml"/><Relationship Id="rId147" Type="http://schemas.openxmlformats.org/officeDocument/2006/relationships/tags" Target="../tags/tag827.xml"/><Relationship Id="rId168" Type="http://schemas.openxmlformats.org/officeDocument/2006/relationships/tags" Target="../tags/tag848.xml"/><Relationship Id="rId8" Type="http://schemas.openxmlformats.org/officeDocument/2006/relationships/tags" Target="../tags/tag688.xml"/><Relationship Id="rId51" Type="http://schemas.openxmlformats.org/officeDocument/2006/relationships/tags" Target="../tags/tag731.xml"/><Relationship Id="rId72" Type="http://schemas.openxmlformats.org/officeDocument/2006/relationships/tags" Target="../tags/tag752.xml"/><Relationship Id="rId93" Type="http://schemas.openxmlformats.org/officeDocument/2006/relationships/tags" Target="../tags/tag773.xml"/><Relationship Id="rId98" Type="http://schemas.openxmlformats.org/officeDocument/2006/relationships/tags" Target="../tags/tag778.xml"/><Relationship Id="rId121" Type="http://schemas.openxmlformats.org/officeDocument/2006/relationships/tags" Target="../tags/tag801.xml"/><Relationship Id="rId142" Type="http://schemas.openxmlformats.org/officeDocument/2006/relationships/tags" Target="../tags/tag822.xml"/><Relationship Id="rId163" Type="http://schemas.openxmlformats.org/officeDocument/2006/relationships/tags" Target="../tags/tag843.xml"/><Relationship Id="rId184" Type="http://schemas.openxmlformats.org/officeDocument/2006/relationships/slideLayout" Target="../slideLayouts/slideLayout1.xml"/><Relationship Id="rId3" Type="http://schemas.openxmlformats.org/officeDocument/2006/relationships/tags" Target="../tags/tag683.xml"/><Relationship Id="rId25" Type="http://schemas.openxmlformats.org/officeDocument/2006/relationships/tags" Target="../tags/tag705.xml"/><Relationship Id="rId46" Type="http://schemas.openxmlformats.org/officeDocument/2006/relationships/tags" Target="../tags/tag726.xml"/><Relationship Id="rId67" Type="http://schemas.openxmlformats.org/officeDocument/2006/relationships/tags" Target="../tags/tag747.xml"/><Relationship Id="rId116" Type="http://schemas.openxmlformats.org/officeDocument/2006/relationships/tags" Target="../tags/tag796.xml"/><Relationship Id="rId137" Type="http://schemas.openxmlformats.org/officeDocument/2006/relationships/tags" Target="../tags/tag817.xml"/><Relationship Id="rId158" Type="http://schemas.openxmlformats.org/officeDocument/2006/relationships/tags" Target="../tags/tag838.xml"/><Relationship Id="rId20" Type="http://schemas.openxmlformats.org/officeDocument/2006/relationships/tags" Target="../tags/tag700.xml"/><Relationship Id="rId41" Type="http://schemas.openxmlformats.org/officeDocument/2006/relationships/tags" Target="../tags/tag721.xml"/><Relationship Id="rId62" Type="http://schemas.openxmlformats.org/officeDocument/2006/relationships/tags" Target="../tags/tag742.xml"/><Relationship Id="rId83" Type="http://schemas.openxmlformats.org/officeDocument/2006/relationships/tags" Target="../tags/tag763.xml"/><Relationship Id="rId88" Type="http://schemas.openxmlformats.org/officeDocument/2006/relationships/tags" Target="../tags/tag768.xml"/><Relationship Id="rId111" Type="http://schemas.openxmlformats.org/officeDocument/2006/relationships/tags" Target="../tags/tag791.xml"/><Relationship Id="rId132" Type="http://schemas.openxmlformats.org/officeDocument/2006/relationships/tags" Target="../tags/tag812.xml"/><Relationship Id="rId153" Type="http://schemas.openxmlformats.org/officeDocument/2006/relationships/tags" Target="../tags/tag833.xml"/><Relationship Id="rId174" Type="http://schemas.openxmlformats.org/officeDocument/2006/relationships/tags" Target="../tags/tag854.xml"/><Relationship Id="rId179" Type="http://schemas.openxmlformats.org/officeDocument/2006/relationships/tags" Target="../tags/tag859.xml"/><Relationship Id="rId15" Type="http://schemas.openxmlformats.org/officeDocument/2006/relationships/tags" Target="../tags/tag695.xml"/><Relationship Id="rId36" Type="http://schemas.openxmlformats.org/officeDocument/2006/relationships/tags" Target="../tags/tag716.xml"/><Relationship Id="rId57" Type="http://schemas.openxmlformats.org/officeDocument/2006/relationships/tags" Target="../tags/tag737.xml"/><Relationship Id="rId106" Type="http://schemas.openxmlformats.org/officeDocument/2006/relationships/tags" Target="../tags/tag786.xml"/><Relationship Id="rId127" Type="http://schemas.openxmlformats.org/officeDocument/2006/relationships/tags" Target="../tags/tag807.xml"/><Relationship Id="rId10" Type="http://schemas.openxmlformats.org/officeDocument/2006/relationships/tags" Target="../tags/tag690.xml"/><Relationship Id="rId31" Type="http://schemas.openxmlformats.org/officeDocument/2006/relationships/tags" Target="../tags/tag711.xml"/><Relationship Id="rId52" Type="http://schemas.openxmlformats.org/officeDocument/2006/relationships/tags" Target="../tags/tag732.xml"/><Relationship Id="rId73" Type="http://schemas.openxmlformats.org/officeDocument/2006/relationships/tags" Target="../tags/tag753.xml"/><Relationship Id="rId78" Type="http://schemas.openxmlformats.org/officeDocument/2006/relationships/tags" Target="../tags/tag758.xml"/><Relationship Id="rId94" Type="http://schemas.openxmlformats.org/officeDocument/2006/relationships/tags" Target="../tags/tag774.xml"/><Relationship Id="rId99" Type="http://schemas.openxmlformats.org/officeDocument/2006/relationships/tags" Target="../tags/tag779.xml"/><Relationship Id="rId101" Type="http://schemas.openxmlformats.org/officeDocument/2006/relationships/tags" Target="../tags/tag781.xml"/><Relationship Id="rId122" Type="http://schemas.openxmlformats.org/officeDocument/2006/relationships/tags" Target="../tags/tag802.xml"/><Relationship Id="rId143" Type="http://schemas.openxmlformats.org/officeDocument/2006/relationships/tags" Target="../tags/tag823.xml"/><Relationship Id="rId148" Type="http://schemas.openxmlformats.org/officeDocument/2006/relationships/tags" Target="../tags/tag828.xml"/><Relationship Id="rId164" Type="http://schemas.openxmlformats.org/officeDocument/2006/relationships/tags" Target="../tags/tag844.xml"/><Relationship Id="rId169" Type="http://schemas.openxmlformats.org/officeDocument/2006/relationships/tags" Target="../tags/tag849.xml"/><Relationship Id="rId185" Type="http://schemas.openxmlformats.org/officeDocument/2006/relationships/notesSlide" Target="../notesSlides/notesSlide3.xml"/><Relationship Id="rId4" Type="http://schemas.openxmlformats.org/officeDocument/2006/relationships/tags" Target="../tags/tag684.xml"/><Relationship Id="rId9" Type="http://schemas.openxmlformats.org/officeDocument/2006/relationships/tags" Target="../tags/tag689.xml"/><Relationship Id="rId180" Type="http://schemas.openxmlformats.org/officeDocument/2006/relationships/tags" Target="../tags/tag8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control" Target="../activeX/activeX1.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control" Target="../activeX/activeX2.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control" Target="../activeX/activeX3.xml"/><Relationship Id="rId6" Type="http://schemas.openxmlformats.org/officeDocument/2006/relationships/image" Target="../media/image14.wmf"/><Relationship Id="rId5" Type="http://schemas.openxmlformats.org/officeDocument/2006/relationships/image" Target="../media/image1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74" name="组合 73"/>
          <p:cNvGrpSpPr/>
          <p:nvPr/>
        </p:nvGrpSpPr>
        <p:grpSpPr>
          <a:xfrm>
            <a:off x="0" y="-635"/>
            <a:ext cx="9144000" cy="5143500"/>
            <a:chOff x="0" y="-1"/>
            <a:chExt cx="14400" cy="8100"/>
          </a:xfrm>
        </p:grpSpPr>
        <p:grpSp>
          <p:nvGrpSpPr>
            <p:cNvPr id="6" name="组合 5"/>
            <p:cNvGrpSpPr/>
            <p:nvPr/>
          </p:nvGrpSpPr>
          <p:grpSpPr>
            <a:xfrm>
              <a:off x="0" y="-1"/>
              <a:ext cx="14400" cy="8101"/>
              <a:chOff x="0" y="-41"/>
              <a:chExt cx="14400" cy="8141"/>
            </a:xfrm>
          </p:grpSpPr>
          <p:grpSp>
            <p:nvGrpSpPr>
              <p:cNvPr id="5" name="组合 4"/>
              <p:cNvGrpSpPr/>
              <p:nvPr/>
            </p:nvGrpSpPr>
            <p:grpSpPr>
              <a:xfrm>
                <a:off x="0" y="2646"/>
                <a:ext cx="14400" cy="5453"/>
                <a:chOff x="0" y="2646"/>
                <a:chExt cx="14400" cy="5453"/>
              </a:xfrm>
            </p:grpSpPr>
            <p:grpSp>
              <p:nvGrpSpPr>
                <p:cNvPr id="4" name="组合 3"/>
                <p:cNvGrpSpPr/>
                <p:nvPr/>
              </p:nvGrpSpPr>
              <p:grpSpPr>
                <a:xfrm>
                  <a:off x="173" y="2646"/>
                  <a:ext cx="14016" cy="5221"/>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249"/>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250"/>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251"/>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252"/>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253"/>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217"/>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237"/>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238"/>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239"/>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240"/>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241"/>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242"/>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243"/>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244"/>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245"/>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246"/>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247"/>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248"/>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218"/>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219"/>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220"/>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221"/>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222"/>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223"/>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224"/>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225"/>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226"/>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227"/>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228"/>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229"/>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230"/>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231"/>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232"/>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233"/>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234"/>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235"/>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236"/>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31"/>
                <p:cNvGrpSpPr/>
                <p:nvPr/>
              </p:nvGrpSpPr>
              <p:grpSpPr>
                <a:xfrm>
                  <a:off x="0" y="4031"/>
                  <a:ext cx="14400" cy="4069"/>
                  <a:chOff x="306490" y="4517800"/>
                  <a:chExt cx="1055467" cy="405551"/>
                </a:xfrm>
              </p:grpSpPr>
              <p:sp>
                <p:nvSpPr>
                  <p:cNvPr id="2006" name="Google Shape;2006;p31"/>
                  <p:cNvSpPr/>
                  <p:nvPr>
                    <p:custDataLst>
                      <p:tags r:id="rId206"/>
                    </p:custDataLst>
                  </p:nvPr>
                </p:nvSpPr>
                <p:spPr>
                  <a:xfrm>
                    <a:off x="306490" y="4517800"/>
                    <a:ext cx="1055463" cy="405474"/>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custDataLst>
                      <p:tags r:id="rId207"/>
                    </p:custDataLst>
                  </p:nvPr>
                </p:nvSpPr>
                <p:spPr>
                  <a:xfrm>
                    <a:off x="306494" y="4610435"/>
                    <a:ext cx="1055463" cy="312915"/>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custDataLst>
                      <p:tags r:id="rId208"/>
                    </p:custDataLst>
                  </p:nvPr>
                </p:nvSpPr>
                <p:spPr>
                  <a:xfrm>
                    <a:off x="574395" y="4611359"/>
                    <a:ext cx="166344" cy="8140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custDataLst>
                      <p:tags r:id="rId209"/>
                    </p:custDataLst>
                  </p:nvPr>
                </p:nvSpPr>
                <p:spPr>
                  <a:xfrm>
                    <a:off x="404665" y="4699686"/>
                    <a:ext cx="159727" cy="6693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custDataLst>
                      <p:tags r:id="rId210"/>
                    </p:custDataLst>
                  </p:nvPr>
                </p:nvSpPr>
                <p:spPr>
                  <a:xfrm>
                    <a:off x="356578" y="4817558"/>
                    <a:ext cx="200736" cy="38239"/>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custDataLst>
                      <p:tags r:id="rId211"/>
                    </p:custDataLst>
                  </p:nvPr>
                </p:nvSpPr>
                <p:spPr>
                  <a:xfrm>
                    <a:off x="603786" y="4846641"/>
                    <a:ext cx="191042" cy="41086"/>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custDataLst>
                      <p:tags r:id="rId212"/>
                    </p:custDataLst>
                  </p:nvPr>
                </p:nvSpPr>
                <p:spPr>
                  <a:xfrm>
                    <a:off x="901852" y="4860875"/>
                    <a:ext cx="147725" cy="44164"/>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custDataLst>
                      <p:tags r:id="rId213"/>
                    </p:custDataLst>
                  </p:nvPr>
                </p:nvSpPr>
                <p:spPr>
                  <a:xfrm>
                    <a:off x="1138750" y="4877263"/>
                    <a:ext cx="82018" cy="23005"/>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custDataLst>
                      <p:tags r:id="rId214"/>
                    </p:custDataLst>
                  </p:nvPr>
                </p:nvSpPr>
                <p:spPr>
                  <a:xfrm>
                    <a:off x="1222307" y="4821020"/>
                    <a:ext cx="104408" cy="32623"/>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custDataLst>
                      <p:tags r:id="rId215"/>
                    </p:custDataLst>
                  </p:nvPr>
                </p:nvSpPr>
                <p:spPr>
                  <a:xfrm>
                    <a:off x="862458" y="4757314"/>
                    <a:ext cx="72324" cy="410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custDataLst>
                      <p:tags r:id="rId216"/>
                    </p:custDataLst>
                  </p:nvPr>
                </p:nvSpPr>
                <p:spPr>
                  <a:xfrm>
                    <a:off x="643641" y="4760468"/>
                    <a:ext cx="109716" cy="32853"/>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195"/>
                </p:custDataLst>
              </p:nvPr>
            </p:nvSpPr>
            <p:spPr>
              <a:xfrm>
                <a:off x="0" y="-41"/>
                <a:ext cx="14400" cy="8141"/>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234" y="182"/>
                <a:ext cx="4206" cy="1626"/>
                <a:chOff x="301181" y="5239882"/>
                <a:chExt cx="386470" cy="149417"/>
              </a:xfrm>
            </p:grpSpPr>
            <p:sp>
              <p:nvSpPr>
                <p:cNvPr id="2000" name="Google Shape;2000;p31"/>
                <p:cNvSpPr/>
                <p:nvPr>
                  <p:custDataLst>
                    <p:tags r:id="rId201"/>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202"/>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203"/>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204"/>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205"/>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9983" y="182"/>
                <a:ext cx="4206" cy="1626"/>
                <a:chOff x="301181" y="5239882"/>
                <a:chExt cx="386470" cy="149417"/>
              </a:xfrm>
            </p:grpSpPr>
            <p:sp>
              <p:nvSpPr>
                <p:cNvPr id="2018" name="Google Shape;2018;p31"/>
                <p:cNvSpPr/>
                <p:nvPr>
                  <p:custDataLst>
                    <p:tags r:id="rId196"/>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197"/>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198"/>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199"/>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200"/>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86"/>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187"/>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188"/>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189"/>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190"/>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191"/>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192"/>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193"/>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194"/>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79"/>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180"/>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181"/>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182"/>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183"/>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184"/>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185"/>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74"/>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175"/>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176"/>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177"/>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178"/>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65"/>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66"/>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167"/>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168"/>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169"/>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170"/>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171"/>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172"/>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173"/>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60"/>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61"/>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62"/>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63"/>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64"/>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55"/>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156"/>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57"/>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58"/>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59"/>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491" name="Google Shape;4491;p50"/>
          <p:cNvGrpSpPr/>
          <p:nvPr/>
        </p:nvGrpSpPr>
        <p:grpSpPr>
          <a:xfrm>
            <a:off x="1894514" y="2110747"/>
            <a:ext cx="2920365" cy="2661925"/>
            <a:chOff x="7099599" y="3435792"/>
            <a:chExt cx="745933" cy="570049"/>
          </a:xfrm>
        </p:grpSpPr>
        <p:sp>
          <p:nvSpPr>
            <p:cNvPr id="4492" name="Google Shape;4492;p50"/>
            <p:cNvSpPr/>
            <p:nvPr>
              <p:custDataLst>
                <p:tags r:id="rId136"/>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50"/>
            <p:cNvSpPr/>
            <p:nvPr>
              <p:custDataLst>
                <p:tags r:id="rId137"/>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50"/>
            <p:cNvSpPr/>
            <p:nvPr>
              <p:custDataLst>
                <p:tags r:id="rId138"/>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50"/>
            <p:cNvSpPr/>
            <p:nvPr>
              <p:custDataLst>
                <p:tags r:id="rId139"/>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50"/>
            <p:cNvSpPr/>
            <p:nvPr>
              <p:custDataLst>
                <p:tags r:id="rId140"/>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50"/>
            <p:cNvSpPr/>
            <p:nvPr>
              <p:custDataLst>
                <p:tags r:id="rId141"/>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98" name="Google Shape;4498;p50"/>
            <p:cNvSpPr/>
            <p:nvPr>
              <p:custDataLst>
                <p:tags r:id="rId142"/>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50"/>
            <p:cNvSpPr/>
            <p:nvPr>
              <p:custDataLst>
                <p:tags r:id="rId143"/>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50"/>
            <p:cNvSpPr/>
            <p:nvPr>
              <p:custDataLst>
                <p:tags r:id="rId144"/>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01" name="Google Shape;4501;p50"/>
            <p:cNvSpPr/>
            <p:nvPr>
              <p:custDataLst>
                <p:tags r:id="rId145"/>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50"/>
            <p:cNvSpPr/>
            <p:nvPr>
              <p:custDataLst>
                <p:tags r:id="rId146"/>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50"/>
            <p:cNvSpPr/>
            <p:nvPr>
              <p:custDataLst>
                <p:tags r:id="rId147"/>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50"/>
            <p:cNvSpPr/>
            <p:nvPr>
              <p:custDataLst>
                <p:tags r:id="rId148"/>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50"/>
            <p:cNvSpPr/>
            <p:nvPr>
              <p:custDataLst>
                <p:tags r:id="rId149"/>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50"/>
            <p:cNvSpPr/>
            <p:nvPr>
              <p:custDataLst>
                <p:tags r:id="rId150"/>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50"/>
            <p:cNvSpPr/>
            <p:nvPr>
              <p:custDataLst>
                <p:tags r:id="rId151"/>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50"/>
            <p:cNvSpPr/>
            <p:nvPr>
              <p:custDataLst>
                <p:tags r:id="rId152"/>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50"/>
            <p:cNvSpPr/>
            <p:nvPr>
              <p:custDataLst>
                <p:tags r:id="rId153"/>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50"/>
            <p:cNvSpPr/>
            <p:nvPr>
              <p:custDataLst>
                <p:tags r:id="rId154"/>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4491;p50"/>
          <p:cNvGrpSpPr/>
          <p:nvPr/>
        </p:nvGrpSpPr>
        <p:grpSpPr>
          <a:xfrm flipH="1">
            <a:off x="-31750" y="2869565"/>
            <a:ext cx="2138045" cy="1703705"/>
            <a:chOff x="7099599" y="3435792"/>
            <a:chExt cx="745933" cy="570048"/>
          </a:xfrm>
        </p:grpSpPr>
        <p:sp>
          <p:nvSpPr>
            <p:cNvPr id="76" name="Google Shape;4492;p50"/>
            <p:cNvSpPr/>
            <p:nvPr>
              <p:custDataLst>
                <p:tags r:id="rId117"/>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493;p50"/>
            <p:cNvSpPr/>
            <p:nvPr>
              <p:custDataLst>
                <p:tags r:id="rId118"/>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494;p50"/>
            <p:cNvSpPr/>
            <p:nvPr>
              <p:custDataLst>
                <p:tags r:id="rId119"/>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495;p50"/>
            <p:cNvSpPr/>
            <p:nvPr>
              <p:custDataLst>
                <p:tags r:id="rId120"/>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496;p50"/>
            <p:cNvSpPr/>
            <p:nvPr>
              <p:custDataLst>
                <p:tags r:id="rId121"/>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497;p50"/>
            <p:cNvSpPr/>
            <p:nvPr>
              <p:custDataLst>
                <p:tags r:id="rId122"/>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498;p50"/>
            <p:cNvSpPr/>
            <p:nvPr>
              <p:custDataLst>
                <p:tags r:id="rId123"/>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499;p50"/>
            <p:cNvSpPr/>
            <p:nvPr>
              <p:custDataLst>
                <p:tags r:id="rId124"/>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00;p50"/>
            <p:cNvSpPr/>
            <p:nvPr>
              <p:custDataLst>
                <p:tags r:id="rId125"/>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01;p50"/>
            <p:cNvSpPr/>
            <p:nvPr>
              <p:custDataLst>
                <p:tags r:id="rId126"/>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02;p50"/>
            <p:cNvSpPr/>
            <p:nvPr>
              <p:custDataLst>
                <p:tags r:id="rId127"/>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03;p50"/>
            <p:cNvSpPr/>
            <p:nvPr>
              <p:custDataLst>
                <p:tags r:id="rId128"/>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04;p50"/>
            <p:cNvSpPr/>
            <p:nvPr>
              <p:custDataLst>
                <p:tags r:id="rId129"/>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05;p50"/>
            <p:cNvSpPr/>
            <p:nvPr>
              <p:custDataLst>
                <p:tags r:id="rId130"/>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06;p50"/>
            <p:cNvSpPr/>
            <p:nvPr>
              <p:custDataLst>
                <p:tags r:id="rId131"/>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07;p50"/>
            <p:cNvSpPr/>
            <p:nvPr>
              <p:custDataLst>
                <p:tags r:id="rId132"/>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08;p50"/>
            <p:cNvSpPr/>
            <p:nvPr>
              <p:custDataLst>
                <p:tags r:id="rId133"/>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09;p50"/>
            <p:cNvSpPr/>
            <p:nvPr>
              <p:custDataLst>
                <p:tags r:id="rId134"/>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10;p50"/>
            <p:cNvSpPr/>
            <p:nvPr>
              <p:custDataLst>
                <p:tags r:id="rId135"/>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组合 202"/>
          <p:cNvGrpSpPr/>
          <p:nvPr/>
        </p:nvGrpSpPr>
        <p:grpSpPr>
          <a:xfrm>
            <a:off x="250825" y="2292985"/>
            <a:ext cx="8865870" cy="2722880"/>
            <a:chOff x="395" y="3611"/>
            <a:chExt cx="13962" cy="4288"/>
          </a:xfrm>
        </p:grpSpPr>
        <p:grpSp>
          <p:nvGrpSpPr>
            <p:cNvPr id="102" name="组合 101"/>
            <p:cNvGrpSpPr/>
            <p:nvPr/>
          </p:nvGrpSpPr>
          <p:grpSpPr>
            <a:xfrm>
              <a:off x="11761" y="6064"/>
              <a:ext cx="2597" cy="1812"/>
              <a:chOff x="65" y="6371"/>
              <a:chExt cx="2597" cy="1812"/>
            </a:xfrm>
          </p:grpSpPr>
          <p:grpSp>
            <p:nvGrpSpPr>
              <p:cNvPr id="2126" name="Google Shape;2126;p31"/>
              <p:cNvGrpSpPr/>
              <p:nvPr/>
            </p:nvGrpSpPr>
            <p:grpSpPr>
              <a:xfrm rot="1073164" flipH="1">
                <a:off x="65" y="6371"/>
                <a:ext cx="1611" cy="1812"/>
                <a:chOff x="12324056" y="1574768"/>
                <a:chExt cx="202121" cy="227358"/>
              </a:xfrm>
            </p:grpSpPr>
            <p:sp>
              <p:nvSpPr>
                <p:cNvPr id="2127" name="Google Shape;2127;p31"/>
                <p:cNvSpPr/>
                <p:nvPr>
                  <p:custDataLst>
                    <p:tags r:id="rId11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custDataLst>
                    <p:tags r:id="rId11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custDataLst>
                    <p:tags r:id="rId11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custDataLst>
                    <p:tags r:id="rId11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custDataLst>
                    <p:tags r:id="rId11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custDataLst>
                    <p:tags r:id="rId11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126;p31"/>
              <p:cNvGrpSpPr/>
              <p:nvPr/>
            </p:nvGrpSpPr>
            <p:grpSpPr>
              <a:xfrm rot="20526835">
                <a:off x="1052" y="6371"/>
                <a:ext cx="1611" cy="1812"/>
                <a:chOff x="12324056" y="1574768"/>
                <a:chExt cx="202121" cy="227358"/>
              </a:xfrm>
            </p:grpSpPr>
            <p:sp>
              <p:nvSpPr>
                <p:cNvPr id="96" name="Google Shape;2127;p31"/>
                <p:cNvSpPr/>
                <p:nvPr>
                  <p:custDataLst>
                    <p:tags r:id="rId10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28;p31"/>
                <p:cNvSpPr/>
                <p:nvPr>
                  <p:custDataLst>
                    <p:tags r:id="rId10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9;p31"/>
                <p:cNvSpPr/>
                <p:nvPr>
                  <p:custDataLst>
                    <p:tags r:id="rId10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30;p31"/>
                <p:cNvSpPr/>
                <p:nvPr>
                  <p:custDataLst>
                    <p:tags r:id="rId10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31;p31"/>
                <p:cNvSpPr/>
                <p:nvPr>
                  <p:custDataLst>
                    <p:tags r:id="rId10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32;p31"/>
                <p:cNvSpPr/>
                <p:nvPr>
                  <p:custDataLst>
                    <p:tags r:id="rId11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组合 102"/>
            <p:cNvGrpSpPr/>
            <p:nvPr/>
          </p:nvGrpSpPr>
          <p:grpSpPr>
            <a:xfrm>
              <a:off x="8343" y="6080"/>
              <a:ext cx="1503" cy="1049"/>
              <a:chOff x="65" y="6371"/>
              <a:chExt cx="2597" cy="1812"/>
            </a:xfrm>
          </p:grpSpPr>
          <p:grpSp>
            <p:nvGrpSpPr>
              <p:cNvPr id="104" name="Google Shape;2126;p31"/>
              <p:cNvGrpSpPr/>
              <p:nvPr/>
            </p:nvGrpSpPr>
            <p:grpSpPr>
              <a:xfrm rot="1073164" flipH="1">
                <a:off x="65" y="6371"/>
                <a:ext cx="1611" cy="1812"/>
                <a:chOff x="12324056" y="1574768"/>
                <a:chExt cx="202121" cy="227358"/>
              </a:xfrm>
            </p:grpSpPr>
            <p:sp>
              <p:nvSpPr>
                <p:cNvPr id="105" name="Google Shape;2127;p31"/>
                <p:cNvSpPr/>
                <p:nvPr>
                  <p:custDataLst>
                    <p:tags r:id="rId9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31"/>
                <p:cNvSpPr/>
                <p:nvPr>
                  <p:custDataLst>
                    <p:tags r:id="rId10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31"/>
                <p:cNvSpPr/>
                <p:nvPr>
                  <p:custDataLst>
                    <p:tags r:id="rId10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31"/>
                <p:cNvSpPr/>
                <p:nvPr>
                  <p:custDataLst>
                    <p:tags r:id="rId10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31"/>
                <p:cNvSpPr/>
                <p:nvPr>
                  <p:custDataLst>
                    <p:tags r:id="rId10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31"/>
                <p:cNvSpPr/>
                <p:nvPr>
                  <p:custDataLst>
                    <p:tags r:id="rId10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126;p31"/>
              <p:cNvGrpSpPr/>
              <p:nvPr/>
            </p:nvGrpSpPr>
            <p:grpSpPr>
              <a:xfrm rot="20526835">
                <a:off x="1052" y="6371"/>
                <a:ext cx="1611" cy="1812"/>
                <a:chOff x="12324056" y="1574768"/>
                <a:chExt cx="202121" cy="227358"/>
              </a:xfrm>
            </p:grpSpPr>
            <p:sp>
              <p:nvSpPr>
                <p:cNvPr id="112" name="Google Shape;2127;p31"/>
                <p:cNvSpPr/>
                <p:nvPr>
                  <p:custDataLst>
                    <p:tags r:id="rId9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28;p31"/>
                <p:cNvSpPr/>
                <p:nvPr>
                  <p:custDataLst>
                    <p:tags r:id="rId9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29;p31"/>
                <p:cNvSpPr/>
                <p:nvPr>
                  <p:custDataLst>
                    <p:tags r:id="rId9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0;p31"/>
                <p:cNvSpPr/>
                <p:nvPr>
                  <p:custDataLst>
                    <p:tags r:id="rId9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1;p31"/>
                <p:cNvSpPr/>
                <p:nvPr>
                  <p:custDataLst>
                    <p:tags r:id="rId9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2;p31"/>
                <p:cNvSpPr/>
                <p:nvPr>
                  <p:custDataLst>
                    <p:tags r:id="rId9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组合 117"/>
            <p:cNvGrpSpPr/>
            <p:nvPr/>
          </p:nvGrpSpPr>
          <p:grpSpPr>
            <a:xfrm>
              <a:off x="10262" y="6861"/>
              <a:ext cx="777" cy="542"/>
              <a:chOff x="65" y="6371"/>
              <a:chExt cx="2597" cy="1812"/>
            </a:xfrm>
          </p:grpSpPr>
          <p:grpSp>
            <p:nvGrpSpPr>
              <p:cNvPr id="119" name="Google Shape;2126;p31"/>
              <p:cNvGrpSpPr/>
              <p:nvPr/>
            </p:nvGrpSpPr>
            <p:grpSpPr>
              <a:xfrm rot="1073164" flipH="1">
                <a:off x="65" y="6371"/>
                <a:ext cx="1611" cy="1812"/>
                <a:chOff x="12324056" y="1574768"/>
                <a:chExt cx="202121" cy="227358"/>
              </a:xfrm>
            </p:grpSpPr>
            <p:sp>
              <p:nvSpPr>
                <p:cNvPr id="120" name="Google Shape;2127;p31"/>
                <p:cNvSpPr/>
                <p:nvPr>
                  <p:custDataLst>
                    <p:tags r:id="rId8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28;p31"/>
                <p:cNvSpPr/>
                <p:nvPr>
                  <p:custDataLst>
                    <p:tags r:id="rId8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29;p31"/>
                <p:cNvSpPr/>
                <p:nvPr>
                  <p:custDataLst>
                    <p:tags r:id="rId8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30;p31"/>
                <p:cNvSpPr/>
                <p:nvPr>
                  <p:custDataLst>
                    <p:tags r:id="rId9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31;p31"/>
                <p:cNvSpPr/>
                <p:nvPr>
                  <p:custDataLst>
                    <p:tags r:id="rId9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32;p31"/>
                <p:cNvSpPr/>
                <p:nvPr>
                  <p:custDataLst>
                    <p:tags r:id="rId9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6;p31"/>
              <p:cNvGrpSpPr/>
              <p:nvPr/>
            </p:nvGrpSpPr>
            <p:grpSpPr>
              <a:xfrm rot="20526835">
                <a:off x="1052" y="6371"/>
                <a:ext cx="1611" cy="1812"/>
                <a:chOff x="12324056" y="1574768"/>
                <a:chExt cx="202121" cy="227358"/>
              </a:xfrm>
            </p:grpSpPr>
            <p:sp>
              <p:nvSpPr>
                <p:cNvPr id="127" name="Google Shape;2127;p31"/>
                <p:cNvSpPr/>
                <p:nvPr>
                  <p:custDataLst>
                    <p:tags r:id="rId8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8;p31"/>
                <p:cNvSpPr/>
                <p:nvPr>
                  <p:custDataLst>
                    <p:tags r:id="rId8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9;p31"/>
                <p:cNvSpPr/>
                <p:nvPr>
                  <p:custDataLst>
                    <p:tags r:id="rId8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30;p31"/>
                <p:cNvSpPr/>
                <p:nvPr>
                  <p:custDataLst>
                    <p:tags r:id="rId8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31;p31"/>
                <p:cNvSpPr/>
                <p:nvPr>
                  <p:custDataLst>
                    <p:tags r:id="rId8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32;p31"/>
                <p:cNvSpPr/>
                <p:nvPr>
                  <p:custDataLst>
                    <p:tags r:id="rId8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 name="组合 132"/>
            <p:cNvGrpSpPr/>
            <p:nvPr/>
          </p:nvGrpSpPr>
          <p:grpSpPr>
            <a:xfrm>
              <a:off x="395" y="4838"/>
              <a:ext cx="777" cy="542"/>
              <a:chOff x="65" y="6371"/>
              <a:chExt cx="2597" cy="1812"/>
            </a:xfrm>
          </p:grpSpPr>
          <p:grpSp>
            <p:nvGrpSpPr>
              <p:cNvPr id="134" name="Google Shape;2126;p31"/>
              <p:cNvGrpSpPr/>
              <p:nvPr/>
            </p:nvGrpSpPr>
            <p:grpSpPr>
              <a:xfrm rot="1073164" flipH="1">
                <a:off x="65" y="6371"/>
                <a:ext cx="1611" cy="1812"/>
                <a:chOff x="12324056" y="1574768"/>
                <a:chExt cx="202121" cy="227358"/>
              </a:xfrm>
            </p:grpSpPr>
            <p:sp>
              <p:nvSpPr>
                <p:cNvPr id="135" name="Google Shape;2127;p31"/>
                <p:cNvSpPr/>
                <p:nvPr>
                  <p:custDataLst>
                    <p:tags r:id="rId7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28;p31"/>
                <p:cNvSpPr/>
                <p:nvPr>
                  <p:custDataLst>
                    <p:tags r:id="rId7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29;p31"/>
                <p:cNvSpPr/>
                <p:nvPr>
                  <p:custDataLst>
                    <p:tags r:id="rId7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30;p31"/>
                <p:cNvSpPr/>
                <p:nvPr>
                  <p:custDataLst>
                    <p:tags r:id="rId7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31;p31"/>
                <p:cNvSpPr/>
                <p:nvPr>
                  <p:custDataLst>
                    <p:tags r:id="rId7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32;p31"/>
                <p:cNvSpPr/>
                <p:nvPr>
                  <p:custDataLst>
                    <p:tags r:id="rId8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126;p31"/>
              <p:cNvGrpSpPr/>
              <p:nvPr/>
            </p:nvGrpSpPr>
            <p:grpSpPr>
              <a:xfrm rot="20526835">
                <a:off x="1052" y="6371"/>
                <a:ext cx="1611" cy="1812"/>
                <a:chOff x="12324056" y="1574768"/>
                <a:chExt cx="202121" cy="227358"/>
              </a:xfrm>
            </p:grpSpPr>
            <p:sp>
              <p:nvSpPr>
                <p:cNvPr id="142" name="Google Shape;2127;p31"/>
                <p:cNvSpPr/>
                <p:nvPr>
                  <p:custDataLst>
                    <p:tags r:id="rId6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28;p31"/>
                <p:cNvSpPr/>
                <p:nvPr>
                  <p:custDataLst>
                    <p:tags r:id="rId7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29;p31"/>
                <p:cNvSpPr/>
                <p:nvPr>
                  <p:custDataLst>
                    <p:tags r:id="rId7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30;p31"/>
                <p:cNvSpPr/>
                <p:nvPr>
                  <p:custDataLst>
                    <p:tags r:id="rId7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31;p31"/>
                <p:cNvSpPr/>
                <p:nvPr>
                  <p:custDataLst>
                    <p:tags r:id="rId7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32;p31"/>
                <p:cNvSpPr/>
                <p:nvPr>
                  <p:custDataLst>
                    <p:tags r:id="rId7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 name="组合 147"/>
            <p:cNvGrpSpPr/>
            <p:nvPr/>
          </p:nvGrpSpPr>
          <p:grpSpPr>
            <a:xfrm>
              <a:off x="566" y="3611"/>
              <a:ext cx="777" cy="542"/>
              <a:chOff x="65" y="6371"/>
              <a:chExt cx="2597" cy="1812"/>
            </a:xfrm>
          </p:grpSpPr>
          <p:grpSp>
            <p:nvGrpSpPr>
              <p:cNvPr id="149" name="Google Shape;2126;p31"/>
              <p:cNvGrpSpPr/>
              <p:nvPr/>
            </p:nvGrpSpPr>
            <p:grpSpPr>
              <a:xfrm rot="1073164" flipH="1">
                <a:off x="65" y="6371"/>
                <a:ext cx="1611" cy="1812"/>
                <a:chOff x="12324056" y="1574768"/>
                <a:chExt cx="202121" cy="227358"/>
              </a:xfrm>
            </p:grpSpPr>
            <p:sp>
              <p:nvSpPr>
                <p:cNvPr id="150" name="Google Shape;2127;p31"/>
                <p:cNvSpPr/>
                <p:nvPr>
                  <p:custDataLst>
                    <p:tags r:id="rId6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28;p31"/>
                <p:cNvSpPr/>
                <p:nvPr>
                  <p:custDataLst>
                    <p:tags r:id="rId6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29;p31"/>
                <p:cNvSpPr/>
                <p:nvPr>
                  <p:custDataLst>
                    <p:tags r:id="rId6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30;p31"/>
                <p:cNvSpPr/>
                <p:nvPr>
                  <p:custDataLst>
                    <p:tags r:id="rId6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31;p31"/>
                <p:cNvSpPr/>
                <p:nvPr>
                  <p:custDataLst>
                    <p:tags r:id="rId6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32;p31"/>
                <p:cNvSpPr/>
                <p:nvPr>
                  <p:custDataLst>
                    <p:tags r:id="rId6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126;p31"/>
              <p:cNvGrpSpPr/>
              <p:nvPr/>
            </p:nvGrpSpPr>
            <p:grpSpPr>
              <a:xfrm rot="20526835">
                <a:off x="1052" y="6371"/>
                <a:ext cx="1611" cy="1812"/>
                <a:chOff x="12324056" y="1574768"/>
                <a:chExt cx="202121" cy="227358"/>
              </a:xfrm>
            </p:grpSpPr>
            <p:sp>
              <p:nvSpPr>
                <p:cNvPr id="157" name="Google Shape;2127;p31"/>
                <p:cNvSpPr/>
                <p:nvPr>
                  <p:custDataLst>
                    <p:tags r:id="rId5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28;p31"/>
                <p:cNvSpPr/>
                <p:nvPr>
                  <p:custDataLst>
                    <p:tags r:id="rId5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29;p31"/>
                <p:cNvSpPr/>
                <p:nvPr>
                  <p:custDataLst>
                    <p:tags r:id="rId5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30;p31"/>
                <p:cNvSpPr/>
                <p:nvPr>
                  <p:custDataLst>
                    <p:tags r:id="rId6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31;p31"/>
                <p:cNvSpPr/>
                <p:nvPr>
                  <p:custDataLst>
                    <p:tags r:id="rId6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32;p31"/>
                <p:cNvSpPr/>
                <p:nvPr>
                  <p:custDataLst>
                    <p:tags r:id="rId6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组合 162"/>
            <p:cNvGrpSpPr/>
            <p:nvPr/>
          </p:nvGrpSpPr>
          <p:grpSpPr>
            <a:xfrm>
              <a:off x="3074" y="6519"/>
              <a:ext cx="1409" cy="1380"/>
              <a:chOff x="2984" y="6596"/>
              <a:chExt cx="1409" cy="1380"/>
            </a:xfrm>
          </p:grpSpPr>
          <p:sp>
            <p:nvSpPr>
              <p:cNvPr id="2062" name="Google Shape;2062;p31"/>
              <p:cNvSpPr/>
              <p:nvPr>
                <p:custDataLst>
                  <p:tags r:id="rId29"/>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custDataLst>
                  <p:tags r:id="rId30"/>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custDataLst>
                  <p:tags r:id="rId31"/>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custDataLst>
                  <p:tags r:id="rId32"/>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custDataLst>
                  <p:tags r:id="rId33"/>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custDataLst>
                  <p:tags r:id="rId34"/>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custDataLst>
                  <p:tags r:id="rId35"/>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custDataLst>
                  <p:tags r:id="rId36"/>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custDataLst>
                  <p:tags r:id="rId37"/>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custDataLst>
                  <p:tags r:id="rId38"/>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custDataLst>
                  <p:tags r:id="rId39"/>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custDataLst>
                  <p:tags r:id="rId40"/>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custDataLst>
                  <p:tags r:id="rId41"/>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custDataLst>
                  <p:tags r:id="rId42"/>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custDataLst>
                  <p:tags r:id="rId43"/>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custDataLst>
                  <p:tags r:id="rId44"/>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custDataLst>
                  <p:tags r:id="rId45"/>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custDataLst>
                  <p:tags r:id="rId46"/>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custDataLst>
                  <p:tags r:id="rId47"/>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custDataLst>
                  <p:tags r:id="rId48"/>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custDataLst>
                  <p:tags r:id="rId49"/>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custDataLst>
                  <p:tags r:id="rId50"/>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custDataLst>
                  <p:tags r:id="rId51"/>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custDataLst>
                  <p:tags r:id="rId52"/>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custDataLst>
                  <p:tags r:id="rId53"/>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custDataLst>
                  <p:tags r:id="rId54"/>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custDataLst>
                  <p:tags r:id="rId55"/>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custDataLst>
                  <p:tags r:id="rId56"/>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组合 163"/>
            <p:cNvGrpSpPr/>
            <p:nvPr/>
          </p:nvGrpSpPr>
          <p:grpSpPr>
            <a:xfrm>
              <a:off x="800" y="6519"/>
              <a:ext cx="1409" cy="1380"/>
              <a:chOff x="2984" y="6596"/>
              <a:chExt cx="1409" cy="1380"/>
            </a:xfrm>
          </p:grpSpPr>
          <p:sp>
            <p:nvSpPr>
              <p:cNvPr id="165" name="Google Shape;2062;p31"/>
              <p:cNvSpPr/>
              <p:nvPr>
                <p:custDataLst>
                  <p:tags r:id="rId1"/>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63;p31"/>
              <p:cNvSpPr/>
              <p:nvPr>
                <p:custDataLst>
                  <p:tags r:id="rId2"/>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64;p31"/>
              <p:cNvSpPr/>
              <p:nvPr>
                <p:custDataLst>
                  <p:tags r:id="rId3"/>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65;p31"/>
              <p:cNvSpPr/>
              <p:nvPr>
                <p:custDataLst>
                  <p:tags r:id="rId4"/>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66;p31"/>
              <p:cNvSpPr/>
              <p:nvPr>
                <p:custDataLst>
                  <p:tags r:id="rId5"/>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67;p31"/>
              <p:cNvSpPr/>
              <p:nvPr>
                <p:custDataLst>
                  <p:tags r:id="rId6"/>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68;p31"/>
              <p:cNvSpPr/>
              <p:nvPr>
                <p:custDataLst>
                  <p:tags r:id="rId7"/>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69;p31"/>
              <p:cNvSpPr/>
              <p:nvPr>
                <p:custDataLst>
                  <p:tags r:id="rId8"/>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70;p31"/>
              <p:cNvSpPr/>
              <p:nvPr>
                <p:custDataLst>
                  <p:tags r:id="rId9"/>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71;p31"/>
              <p:cNvSpPr/>
              <p:nvPr>
                <p:custDataLst>
                  <p:tags r:id="rId10"/>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72;p31"/>
              <p:cNvSpPr/>
              <p:nvPr>
                <p:custDataLst>
                  <p:tags r:id="rId11"/>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73;p31"/>
              <p:cNvSpPr/>
              <p:nvPr>
                <p:custDataLst>
                  <p:tags r:id="rId12"/>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74;p31"/>
              <p:cNvSpPr/>
              <p:nvPr>
                <p:custDataLst>
                  <p:tags r:id="rId13"/>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75;p31"/>
              <p:cNvSpPr/>
              <p:nvPr>
                <p:custDataLst>
                  <p:tags r:id="rId14"/>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76;p31"/>
              <p:cNvSpPr/>
              <p:nvPr>
                <p:custDataLst>
                  <p:tags r:id="rId15"/>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77;p31"/>
              <p:cNvSpPr/>
              <p:nvPr>
                <p:custDataLst>
                  <p:tags r:id="rId16"/>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78;p31"/>
              <p:cNvSpPr/>
              <p:nvPr>
                <p:custDataLst>
                  <p:tags r:id="rId17"/>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79;p31"/>
              <p:cNvSpPr/>
              <p:nvPr>
                <p:custDataLst>
                  <p:tags r:id="rId18"/>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80;p31"/>
              <p:cNvSpPr/>
              <p:nvPr>
                <p:custDataLst>
                  <p:tags r:id="rId19"/>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81;p31"/>
              <p:cNvSpPr/>
              <p:nvPr>
                <p:custDataLst>
                  <p:tags r:id="rId20"/>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82;p31"/>
              <p:cNvSpPr/>
              <p:nvPr>
                <p:custDataLst>
                  <p:tags r:id="rId21"/>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3;p31"/>
              <p:cNvSpPr/>
              <p:nvPr>
                <p:custDataLst>
                  <p:tags r:id="rId22"/>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84;p31"/>
              <p:cNvSpPr/>
              <p:nvPr>
                <p:custDataLst>
                  <p:tags r:id="rId23"/>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85;p31"/>
              <p:cNvSpPr/>
              <p:nvPr>
                <p:custDataLst>
                  <p:tags r:id="rId24"/>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86;p31"/>
              <p:cNvSpPr/>
              <p:nvPr>
                <p:custDataLst>
                  <p:tags r:id="rId25"/>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87;p31"/>
              <p:cNvSpPr/>
              <p:nvPr>
                <p:custDataLst>
                  <p:tags r:id="rId26"/>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88;p31"/>
              <p:cNvSpPr/>
              <p:nvPr>
                <p:custDataLst>
                  <p:tags r:id="rId27"/>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89;p31"/>
              <p:cNvSpPr/>
              <p:nvPr>
                <p:custDataLst>
                  <p:tags r:id="rId28"/>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 name="TextBox 12">
            <a:extLst>
              <a:ext uri="{FF2B5EF4-FFF2-40B4-BE49-F238E27FC236}">
                <a16:creationId xmlns:a16="http://schemas.microsoft.com/office/drawing/2014/main" id="{D1D9CC6C-0949-A093-0AAF-636BAB1A4DD3}"/>
              </a:ext>
            </a:extLst>
          </p:cNvPr>
          <p:cNvSpPr txBox="1"/>
          <p:nvPr/>
        </p:nvSpPr>
        <p:spPr>
          <a:xfrm>
            <a:off x="2155118" y="508101"/>
            <a:ext cx="6042138" cy="461665"/>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400" b="1" dirty="0" err="1">
                <a:solidFill>
                  <a:srgbClr val="0070C0"/>
                </a:solidFill>
                <a:latin typeface="Calibri" panose="020F0502020204030204" pitchFamily="34" charset="0"/>
                <a:cs typeface="Calibri" panose="020F0502020204030204" pitchFamily="34" charset="0"/>
              </a:rPr>
              <a:t>Thứ</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ngày</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tháng</a:t>
            </a:r>
            <a:r>
              <a:rPr lang="en-US" sz="2400" b="1" dirty="0">
                <a:solidFill>
                  <a:srgbClr val="0070C0"/>
                </a:solidFill>
                <a:latin typeface="Calibri" panose="020F0502020204030204" pitchFamily="34" charset="0"/>
                <a:cs typeface="Calibri" panose="020F0502020204030204" pitchFamily="34" charset="0"/>
              </a:rPr>
              <a:t> … </a:t>
            </a:r>
            <a:r>
              <a:rPr lang="en-US" sz="2400" b="1" dirty="0" err="1">
                <a:solidFill>
                  <a:srgbClr val="0070C0"/>
                </a:solidFill>
                <a:latin typeface="Calibri" panose="020F0502020204030204" pitchFamily="34" charset="0"/>
                <a:cs typeface="Calibri" panose="020F0502020204030204" pitchFamily="34" charset="0"/>
              </a:rPr>
              <a:t>năm</a:t>
            </a:r>
            <a:r>
              <a:rPr lang="en-US" sz="2400" b="1" dirty="0">
                <a:solidFill>
                  <a:srgbClr val="0070C0"/>
                </a:solidFill>
                <a:latin typeface="Calibri" panose="020F0502020204030204" pitchFamily="34" charset="0"/>
                <a:cs typeface="Calibri" panose="020F0502020204030204" pitchFamily="34" charset="0"/>
              </a:rPr>
              <a:t> …</a:t>
            </a:r>
          </a:p>
        </p:txBody>
      </p:sp>
      <p:pic>
        <p:nvPicPr>
          <p:cNvPr id="61" name="Hình ảnh 7" descr="Ảnh có chứa văn bản, màn hình&#10;&#10;Mô tả được tạo tự động">
            <a:extLst>
              <a:ext uri="{FF2B5EF4-FFF2-40B4-BE49-F238E27FC236}">
                <a16:creationId xmlns:a16="http://schemas.microsoft.com/office/drawing/2014/main" id="{B2FB3992-FA9B-3FCB-8299-4DA759147F7D}"/>
              </a:ext>
            </a:extLst>
          </p:cNvPr>
          <p:cNvPicPr>
            <a:picLocks noChangeAspect="1"/>
          </p:cNvPicPr>
          <p:nvPr/>
        </p:nvPicPr>
        <p:blipFill>
          <a:blip r:embed="rId256"/>
          <a:stretch>
            <a:fillRect/>
          </a:stretch>
        </p:blipFill>
        <p:spPr>
          <a:xfrm>
            <a:off x="4218127" y="1011775"/>
            <a:ext cx="2469371" cy="521580"/>
          </a:xfrm>
          <a:prstGeom prst="rect">
            <a:avLst/>
          </a:prstGeom>
        </p:spPr>
      </p:pic>
      <p:pic>
        <p:nvPicPr>
          <p:cNvPr id="1984" name="Picture 1983">
            <a:extLst>
              <a:ext uri="{FF2B5EF4-FFF2-40B4-BE49-F238E27FC236}">
                <a16:creationId xmlns:a16="http://schemas.microsoft.com/office/drawing/2014/main" id="{0260664D-9134-813B-B6E1-483ABA1FC191}"/>
              </a:ext>
            </a:extLst>
          </p:cNvPr>
          <p:cNvPicPr>
            <a:picLocks noChangeAspect="1"/>
          </p:cNvPicPr>
          <p:nvPr/>
        </p:nvPicPr>
        <p:blipFill>
          <a:blip r:embed="rId257"/>
          <a:stretch>
            <a:fillRect/>
          </a:stretch>
        </p:blipFill>
        <p:spPr>
          <a:xfrm>
            <a:off x="2450510" y="1870589"/>
            <a:ext cx="7224386" cy="1018120"/>
          </a:xfrm>
          <a:prstGeom prst="rect">
            <a:avLst/>
          </a:prstGeom>
        </p:spPr>
      </p:pic>
      <p:pic>
        <p:nvPicPr>
          <p:cNvPr id="1986" name="Picture 1985">
            <a:extLst>
              <a:ext uri="{FF2B5EF4-FFF2-40B4-BE49-F238E27FC236}">
                <a16:creationId xmlns:a16="http://schemas.microsoft.com/office/drawing/2014/main" id="{718E57AB-04A0-42B4-055B-3B8776CC8701}"/>
              </a:ext>
            </a:extLst>
          </p:cNvPr>
          <p:cNvPicPr>
            <a:picLocks noChangeAspect="1"/>
          </p:cNvPicPr>
          <p:nvPr/>
        </p:nvPicPr>
        <p:blipFill>
          <a:blip r:embed="rId258"/>
          <a:stretch>
            <a:fillRect/>
          </a:stretch>
        </p:blipFill>
        <p:spPr>
          <a:xfrm rot="20810701">
            <a:off x="2414995" y="1295620"/>
            <a:ext cx="1639966" cy="96934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86"/>
                                        </p:tgtEl>
                                        <p:attrNameLst>
                                          <p:attrName>style.visibility</p:attrName>
                                        </p:attrNameLst>
                                      </p:cBhvr>
                                      <p:to>
                                        <p:strVal val="visible"/>
                                      </p:to>
                                    </p:set>
                                    <p:animEffect transition="in" filter="barn(inVertical)">
                                      <p:cBhvr>
                                        <p:cTn id="15" dur="500"/>
                                        <p:tgtEl>
                                          <p:spTgt spid="1986"/>
                                        </p:tgtEl>
                                      </p:cBhvr>
                                    </p:animEffect>
                                  </p:childTnLst>
                                </p:cTn>
                              </p:par>
                              <p:par>
                                <p:cTn id="16" presetID="16" presetClass="entr" presetSubtype="21" fill="hold" nodeType="withEffect">
                                  <p:stCondLst>
                                    <p:cond delay="0"/>
                                  </p:stCondLst>
                                  <p:childTnLst>
                                    <p:set>
                                      <p:cBhvr>
                                        <p:cTn id="17" dur="1" fill="hold">
                                          <p:stCondLst>
                                            <p:cond delay="0"/>
                                          </p:stCondLst>
                                        </p:cTn>
                                        <p:tgtEl>
                                          <p:spTgt spid="1984"/>
                                        </p:tgtEl>
                                        <p:attrNameLst>
                                          <p:attrName>style.visibility</p:attrName>
                                        </p:attrNameLst>
                                      </p:cBhvr>
                                      <p:to>
                                        <p:strVal val="visible"/>
                                      </p:to>
                                    </p:set>
                                    <p:animEffect transition="in" filter="barn(inVertical)">
                                      <p:cBhvr>
                                        <p:cTn id="18" dur="500"/>
                                        <p:tgtEl>
                                          <p:spTgt spid="1984"/>
                                        </p:tgtEl>
                                      </p:cBhvr>
                                    </p:animEffec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4491"/>
                                        </p:tgtEl>
                                        <p:attrNameLst>
                                          <p:attrName>style.visibility</p:attrName>
                                        </p:attrNameLst>
                                      </p:cBhvr>
                                      <p:to>
                                        <p:strVal val="visible"/>
                                      </p:to>
                                    </p:set>
                                    <p:animEffect transition="in" filter="barn(inVertical)">
                                      <p:cBhvr>
                                        <p:cTn id="22" dur="500"/>
                                        <p:tgtEl>
                                          <p:spTgt spid="4491"/>
                                        </p:tgtEl>
                                      </p:cBhvr>
                                    </p:animEffect>
                                  </p:childTnLst>
                                </p:cTn>
                              </p:par>
                            </p:childTnLst>
                          </p:cTn>
                        </p:par>
                        <p:par>
                          <p:cTn id="23" fill="hold">
                            <p:stCondLst>
                              <p:cond delay="1000"/>
                            </p:stCondLst>
                            <p:childTnLst>
                              <p:par>
                                <p:cTn id="24" presetID="16" presetClass="entr" presetSubtype="21"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barn(inVertical)">
                                      <p:cBhvr>
                                        <p:cTn id="2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4" name="组合 3"/>
          <p:cNvGrpSpPr/>
          <p:nvPr/>
        </p:nvGrpSpPr>
        <p:grpSpPr>
          <a:xfrm>
            <a:off x="109855" y="1697355"/>
            <a:ext cx="8900160" cy="3298825"/>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180"/>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181"/>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182"/>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183"/>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184"/>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148"/>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168"/>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169"/>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170"/>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171"/>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172"/>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173"/>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174"/>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175"/>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176"/>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177"/>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178"/>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179"/>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149"/>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150"/>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151"/>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152"/>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153"/>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154"/>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155"/>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156"/>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157"/>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158"/>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159"/>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160"/>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161"/>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162"/>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163"/>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164"/>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165"/>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166"/>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167"/>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1"/>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148590" y="140335"/>
            <a:ext cx="2670810" cy="1027430"/>
            <a:chOff x="301181" y="5239882"/>
            <a:chExt cx="386470" cy="149417"/>
          </a:xfrm>
        </p:grpSpPr>
        <p:sp>
          <p:nvSpPr>
            <p:cNvPr id="2000" name="Google Shape;2000;p31"/>
            <p:cNvSpPr/>
            <p:nvPr>
              <p:custDataLst>
                <p:tags r:id="rId143"/>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144"/>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145"/>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146"/>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147"/>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6339205" y="140335"/>
            <a:ext cx="2670810" cy="1027430"/>
            <a:chOff x="301181" y="5239882"/>
            <a:chExt cx="386470" cy="149417"/>
          </a:xfrm>
        </p:grpSpPr>
        <p:sp>
          <p:nvSpPr>
            <p:cNvPr id="2018" name="Google Shape;2018;p31"/>
            <p:cNvSpPr/>
            <p:nvPr>
              <p:custDataLst>
                <p:tags r:id="rId138"/>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139"/>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140"/>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141"/>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142"/>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组合 6"/>
          <p:cNvGrpSpPr/>
          <p:nvPr/>
        </p:nvGrpSpPr>
        <p:grpSpPr>
          <a:xfrm>
            <a:off x="292100" y="145415"/>
            <a:ext cx="1448435" cy="1731645"/>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29"/>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130"/>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131"/>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132"/>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133"/>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134"/>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135"/>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136"/>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137"/>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22"/>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123"/>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124"/>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125"/>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126"/>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127"/>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128"/>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1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11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11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12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12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7284085" y="145415"/>
            <a:ext cx="1448435" cy="1731645"/>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0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0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11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11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11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11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11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11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11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0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0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05"/>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06"/>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0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98"/>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99"/>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00"/>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01"/>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02"/>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组合 0"/>
          <p:cNvGrpSpPr/>
          <p:nvPr/>
        </p:nvGrpSpPr>
        <p:grpSpPr>
          <a:xfrm>
            <a:off x="6047740" y="966470"/>
            <a:ext cx="2811145" cy="4049395"/>
            <a:chOff x="8775" y="468"/>
            <a:chExt cx="5234" cy="7538"/>
          </a:xfrm>
        </p:grpSpPr>
        <p:sp>
          <p:nvSpPr>
            <p:cNvPr id="2375" name="Google Shape;2375;p35"/>
            <p:cNvSpPr/>
            <p:nvPr>
              <p:custDataLst>
                <p:tags r:id="rId65"/>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5"/>
            <p:cNvSpPr/>
            <p:nvPr>
              <p:custDataLst>
                <p:tags r:id="rId66"/>
              </p:custDataLst>
            </p:nvPr>
          </p:nvSpPr>
          <p:spPr>
            <a:xfrm flipH="1">
              <a:off x="11985" y="4094"/>
              <a:ext cx="558" cy="839"/>
            </a:xfrm>
            <a:custGeom>
              <a:avLst/>
              <a:gdLst/>
              <a:ahLst/>
              <a:cxnLst/>
              <a:rect l="l" t="t" r="r" b="b"/>
              <a:pathLst>
                <a:path w="658" h="990" extrusionOk="0">
                  <a:moveTo>
                    <a:pt x="240" y="0"/>
                  </a:moveTo>
                  <a:cubicBezTo>
                    <a:pt x="155" y="207"/>
                    <a:pt x="74" y="416"/>
                    <a:pt x="0" y="626"/>
                  </a:cubicBezTo>
                  <a:cubicBezTo>
                    <a:pt x="150" y="780"/>
                    <a:pt x="317" y="902"/>
                    <a:pt x="495" y="989"/>
                  </a:cubicBezTo>
                  <a:cubicBezTo>
                    <a:pt x="543" y="760"/>
                    <a:pt x="599" y="531"/>
                    <a:pt x="657" y="307"/>
                  </a:cubicBezTo>
                  <a:cubicBezTo>
                    <a:pt x="507" y="234"/>
                    <a:pt x="366" y="130"/>
                    <a:pt x="24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5"/>
            <p:cNvSpPr/>
            <p:nvPr>
              <p:custDataLst>
                <p:tags r:id="rId67"/>
              </p:custDataLst>
            </p:nvPr>
          </p:nvSpPr>
          <p:spPr>
            <a:xfrm flipH="1">
              <a:off x="11653" y="3067"/>
              <a:ext cx="461" cy="739"/>
            </a:xfrm>
            <a:custGeom>
              <a:avLst/>
              <a:gdLst/>
              <a:ahLst/>
              <a:cxnLst/>
              <a:rect l="l" t="t" r="r" b="b"/>
              <a:pathLst>
                <a:path w="544" h="871" extrusionOk="0">
                  <a:moveTo>
                    <a:pt x="296" y="1"/>
                  </a:moveTo>
                  <a:cubicBezTo>
                    <a:pt x="193" y="198"/>
                    <a:pt x="95" y="398"/>
                    <a:pt x="1" y="601"/>
                  </a:cubicBezTo>
                  <a:cubicBezTo>
                    <a:pt x="105" y="709"/>
                    <a:pt x="216" y="802"/>
                    <a:pt x="338" y="870"/>
                  </a:cubicBezTo>
                  <a:cubicBezTo>
                    <a:pt x="401" y="666"/>
                    <a:pt x="470" y="464"/>
                    <a:pt x="543" y="266"/>
                  </a:cubicBezTo>
                  <a:cubicBezTo>
                    <a:pt x="479" y="176"/>
                    <a:pt x="382" y="54"/>
                    <a:pt x="29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5"/>
            <p:cNvSpPr/>
            <p:nvPr>
              <p:custDataLst>
                <p:tags r:id="rId68"/>
              </p:custDataLst>
            </p:nvPr>
          </p:nvSpPr>
          <p:spPr>
            <a:xfrm flipH="1">
              <a:off x="12262" y="5350"/>
              <a:ext cx="740" cy="1157"/>
            </a:xfrm>
            <a:custGeom>
              <a:avLst/>
              <a:gdLst/>
              <a:ahLst/>
              <a:cxnLst/>
              <a:rect l="l" t="t" r="r" b="b"/>
              <a:pathLst>
                <a:path w="873" h="1365" extrusionOk="0">
                  <a:moveTo>
                    <a:pt x="260" y="0"/>
                  </a:moveTo>
                  <a:cubicBezTo>
                    <a:pt x="162" y="331"/>
                    <a:pt x="77" y="665"/>
                    <a:pt x="1" y="1004"/>
                  </a:cubicBezTo>
                  <a:cubicBezTo>
                    <a:pt x="231" y="1178"/>
                    <a:pt x="486" y="1302"/>
                    <a:pt x="750" y="1365"/>
                  </a:cubicBezTo>
                  <a:cubicBezTo>
                    <a:pt x="781" y="1038"/>
                    <a:pt x="823" y="712"/>
                    <a:pt x="873" y="388"/>
                  </a:cubicBezTo>
                  <a:cubicBezTo>
                    <a:pt x="720" y="338"/>
                    <a:pt x="573" y="254"/>
                    <a:pt x="438" y="151"/>
                  </a:cubicBezTo>
                  <a:cubicBezTo>
                    <a:pt x="377" y="105"/>
                    <a:pt x="318" y="55"/>
                    <a:pt x="26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custDataLst>
                <p:tags r:id="rId69"/>
              </p:custDataLst>
            </p:nvPr>
          </p:nvSpPr>
          <p:spPr>
            <a:xfrm flipH="1">
              <a:off x="12424" y="7214"/>
              <a:ext cx="844" cy="792"/>
            </a:xfrm>
            <a:custGeom>
              <a:avLst/>
              <a:gdLst/>
              <a:ahLst/>
              <a:cxnLst/>
              <a:rect l="l" t="t" r="r" b="b"/>
              <a:pathLst>
                <a:path w="996" h="934" extrusionOk="0">
                  <a:moveTo>
                    <a:pt x="100" y="1"/>
                  </a:moveTo>
                  <a:cubicBezTo>
                    <a:pt x="58" y="298"/>
                    <a:pt x="24" y="631"/>
                    <a:pt x="1" y="933"/>
                  </a:cubicBezTo>
                  <a:lnTo>
                    <a:pt x="988" y="933"/>
                  </a:lnTo>
                  <a:cubicBezTo>
                    <a:pt x="986" y="699"/>
                    <a:pt x="987" y="461"/>
                    <a:pt x="996" y="223"/>
                  </a:cubicBezTo>
                  <a:lnTo>
                    <a:pt x="996" y="223"/>
                  </a:lnTo>
                  <a:cubicBezTo>
                    <a:pt x="968" y="225"/>
                    <a:pt x="941" y="225"/>
                    <a:pt x="913" y="225"/>
                  </a:cubicBezTo>
                  <a:cubicBezTo>
                    <a:pt x="633" y="225"/>
                    <a:pt x="353" y="148"/>
                    <a:pt x="100"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5"/>
            <p:cNvSpPr/>
            <p:nvPr>
              <p:custDataLst>
                <p:tags r:id="rId70"/>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5"/>
            <p:cNvSpPr/>
            <p:nvPr>
              <p:custDataLst>
                <p:tags r:id="rId71"/>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5"/>
            <p:cNvSpPr/>
            <p:nvPr>
              <p:custDataLst>
                <p:tags r:id="rId72"/>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5"/>
            <p:cNvSpPr/>
            <p:nvPr>
              <p:custDataLst>
                <p:tags r:id="rId73"/>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5"/>
            <p:cNvSpPr/>
            <p:nvPr>
              <p:custDataLst>
                <p:tags r:id="rId74"/>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5"/>
            <p:cNvSpPr/>
            <p:nvPr>
              <p:custDataLst>
                <p:tags r:id="rId75"/>
              </p:custDataLst>
            </p:nvPr>
          </p:nvSpPr>
          <p:spPr>
            <a:xfrm flipH="1">
              <a:off x="8841" y="1580"/>
              <a:ext cx="3021" cy="1740"/>
            </a:xfrm>
            <a:custGeom>
              <a:avLst/>
              <a:gdLst/>
              <a:ahLst/>
              <a:cxnLst/>
              <a:rect l="l" t="t" r="r" b="b"/>
              <a:pathLst>
                <a:path w="3563" h="2052" extrusionOk="0">
                  <a:moveTo>
                    <a:pt x="2730" y="1"/>
                  </a:moveTo>
                  <a:cubicBezTo>
                    <a:pt x="2565" y="1"/>
                    <a:pt x="2398" y="36"/>
                    <a:pt x="2238" y="84"/>
                  </a:cubicBezTo>
                  <a:cubicBezTo>
                    <a:pt x="1591" y="274"/>
                    <a:pt x="1005" y="666"/>
                    <a:pt x="568" y="1182"/>
                  </a:cubicBezTo>
                  <a:cubicBezTo>
                    <a:pt x="458" y="1316"/>
                    <a:pt x="355" y="1456"/>
                    <a:pt x="265" y="1603"/>
                  </a:cubicBezTo>
                  <a:cubicBezTo>
                    <a:pt x="194" y="1719"/>
                    <a:pt x="0" y="2052"/>
                    <a:pt x="0" y="2052"/>
                  </a:cubicBezTo>
                  <a:cubicBezTo>
                    <a:pt x="0" y="2052"/>
                    <a:pt x="471" y="1743"/>
                    <a:pt x="677" y="1680"/>
                  </a:cubicBezTo>
                  <a:cubicBezTo>
                    <a:pt x="1346" y="1471"/>
                    <a:pt x="1963" y="1505"/>
                    <a:pt x="2363" y="1473"/>
                  </a:cubicBezTo>
                  <a:cubicBezTo>
                    <a:pt x="2658" y="1450"/>
                    <a:pt x="2963" y="1383"/>
                    <a:pt x="3196" y="1198"/>
                  </a:cubicBezTo>
                  <a:cubicBezTo>
                    <a:pt x="3427" y="1013"/>
                    <a:pt x="3563" y="681"/>
                    <a:pt x="3449" y="408"/>
                  </a:cubicBezTo>
                  <a:cubicBezTo>
                    <a:pt x="3362" y="195"/>
                    <a:pt x="3143" y="59"/>
                    <a:pt x="2917" y="17"/>
                  </a:cubicBezTo>
                  <a:cubicBezTo>
                    <a:pt x="2855" y="6"/>
                    <a:pt x="2793" y="1"/>
                    <a:pt x="2730"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5"/>
            <p:cNvSpPr/>
            <p:nvPr>
              <p:custDataLst>
                <p:tags r:id="rId76"/>
              </p:custDataLst>
            </p:nvPr>
          </p:nvSpPr>
          <p:spPr>
            <a:xfrm flipH="1">
              <a:off x="9334" y="1817"/>
              <a:ext cx="2385" cy="1374"/>
            </a:xfrm>
            <a:custGeom>
              <a:avLst/>
              <a:gdLst/>
              <a:ahLst/>
              <a:cxnLst/>
              <a:rect l="l" t="t" r="r" b="b"/>
              <a:pathLst>
                <a:path w="2813" h="1621" extrusionOk="0">
                  <a:moveTo>
                    <a:pt x="2155" y="0"/>
                  </a:moveTo>
                  <a:cubicBezTo>
                    <a:pt x="2024" y="0"/>
                    <a:pt x="1892" y="29"/>
                    <a:pt x="1767" y="66"/>
                  </a:cubicBezTo>
                  <a:cubicBezTo>
                    <a:pt x="1255" y="215"/>
                    <a:pt x="793" y="525"/>
                    <a:pt x="451" y="933"/>
                  </a:cubicBezTo>
                  <a:cubicBezTo>
                    <a:pt x="362" y="1038"/>
                    <a:pt x="282" y="1148"/>
                    <a:pt x="211" y="1266"/>
                  </a:cubicBezTo>
                  <a:cubicBezTo>
                    <a:pt x="154" y="1357"/>
                    <a:pt x="0" y="1621"/>
                    <a:pt x="0" y="1621"/>
                  </a:cubicBezTo>
                  <a:cubicBezTo>
                    <a:pt x="0" y="1621"/>
                    <a:pt x="372" y="1376"/>
                    <a:pt x="534" y="1325"/>
                  </a:cubicBezTo>
                  <a:cubicBezTo>
                    <a:pt x="1062" y="1162"/>
                    <a:pt x="1548" y="1189"/>
                    <a:pt x="1865" y="1163"/>
                  </a:cubicBezTo>
                  <a:cubicBezTo>
                    <a:pt x="2098" y="1143"/>
                    <a:pt x="2339" y="1091"/>
                    <a:pt x="2522" y="945"/>
                  </a:cubicBezTo>
                  <a:cubicBezTo>
                    <a:pt x="2704" y="799"/>
                    <a:pt x="2813" y="538"/>
                    <a:pt x="2722" y="322"/>
                  </a:cubicBezTo>
                  <a:cubicBezTo>
                    <a:pt x="2653" y="154"/>
                    <a:pt x="2481" y="46"/>
                    <a:pt x="2303" y="13"/>
                  </a:cubicBezTo>
                  <a:cubicBezTo>
                    <a:pt x="2254" y="4"/>
                    <a:pt x="2204" y="0"/>
                    <a:pt x="215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5"/>
            <p:cNvSpPr/>
            <p:nvPr>
              <p:custDataLst>
                <p:tags r:id="rId77"/>
              </p:custDataLst>
            </p:nvPr>
          </p:nvSpPr>
          <p:spPr>
            <a:xfrm flipH="1">
              <a:off x="9855" y="2074"/>
              <a:ext cx="1750" cy="1008"/>
            </a:xfrm>
            <a:custGeom>
              <a:avLst/>
              <a:gdLst/>
              <a:ahLst/>
              <a:cxnLst/>
              <a:rect l="l" t="t" r="r" b="b"/>
              <a:pathLst>
                <a:path w="2064" h="1189" extrusionOk="0">
                  <a:moveTo>
                    <a:pt x="1583" y="1"/>
                  </a:moveTo>
                  <a:cubicBezTo>
                    <a:pt x="1487" y="1"/>
                    <a:pt x="1390" y="21"/>
                    <a:pt x="1297" y="49"/>
                  </a:cubicBezTo>
                  <a:cubicBezTo>
                    <a:pt x="921" y="159"/>
                    <a:pt x="582" y="385"/>
                    <a:pt x="330" y="686"/>
                  </a:cubicBezTo>
                  <a:cubicBezTo>
                    <a:pt x="266" y="762"/>
                    <a:pt x="207" y="843"/>
                    <a:pt x="155" y="929"/>
                  </a:cubicBezTo>
                  <a:cubicBezTo>
                    <a:pt x="113" y="995"/>
                    <a:pt x="1" y="1188"/>
                    <a:pt x="1" y="1188"/>
                  </a:cubicBezTo>
                  <a:cubicBezTo>
                    <a:pt x="1" y="1188"/>
                    <a:pt x="273" y="1009"/>
                    <a:pt x="392" y="972"/>
                  </a:cubicBezTo>
                  <a:cubicBezTo>
                    <a:pt x="779" y="851"/>
                    <a:pt x="1136" y="873"/>
                    <a:pt x="1368" y="854"/>
                  </a:cubicBezTo>
                  <a:cubicBezTo>
                    <a:pt x="1540" y="840"/>
                    <a:pt x="1716" y="801"/>
                    <a:pt x="1851" y="694"/>
                  </a:cubicBezTo>
                  <a:cubicBezTo>
                    <a:pt x="1985" y="587"/>
                    <a:pt x="2063" y="396"/>
                    <a:pt x="1998" y="236"/>
                  </a:cubicBezTo>
                  <a:cubicBezTo>
                    <a:pt x="1947" y="114"/>
                    <a:pt x="1820" y="34"/>
                    <a:pt x="1690" y="10"/>
                  </a:cubicBezTo>
                  <a:cubicBezTo>
                    <a:pt x="1655" y="4"/>
                    <a:pt x="1619" y="1"/>
                    <a:pt x="1583" y="1"/>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5"/>
            <p:cNvSpPr/>
            <p:nvPr>
              <p:custDataLst>
                <p:tags r:id="rId78"/>
              </p:custDataLst>
            </p:nvPr>
          </p:nvSpPr>
          <p:spPr>
            <a:xfrm flipH="1">
              <a:off x="11755" y="468"/>
              <a:ext cx="1941" cy="2881"/>
            </a:xfrm>
            <a:custGeom>
              <a:avLst/>
              <a:gdLst/>
              <a:ahLst/>
              <a:cxnLst/>
              <a:rect l="l" t="t" r="r" b="b"/>
              <a:pathLst>
                <a:path w="2289" h="3398" extrusionOk="0">
                  <a:moveTo>
                    <a:pt x="658" y="1"/>
                  </a:moveTo>
                  <a:cubicBezTo>
                    <a:pt x="539" y="1"/>
                    <a:pt x="422" y="30"/>
                    <a:pt x="322" y="94"/>
                  </a:cubicBezTo>
                  <a:cubicBezTo>
                    <a:pt x="74" y="257"/>
                    <a:pt x="0" y="606"/>
                    <a:pt x="88" y="890"/>
                  </a:cubicBezTo>
                  <a:cubicBezTo>
                    <a:pt x="175" y="1174"/>
                    <a:pt x="389" y="1399"/>
                    <a:pt x="620" y="1587"/>
                  </a:cubicBezTo>
                  <a:cubicBezTo>
                    <a:pt x="932" y="1840"/>
                    <a:pt x="1460" y="2158"/>
                    <a:pt x="1897" y="2708"/>
                  </a:cubicBezTo>
                  <a:cubicBezTo>
                    <a:pt x="2030" y="2876"/>
                    <a:pt x="2245" y="3397"/>
                    <a:pt x="2245" y="3397"/>
                  </a:cubicBezTo>
                  <a:cubicBezTo>
                    <a:pt x="2245" y="3397"/>
                    <a:pt x="2273" y="3013"/>
                    <a:pt x="2279" y="2878"/>
                  </a:cubicBezTo>
                  <a:cubicBezTo>
                    <a:pt x="2288" y="2704"/>
                    <a:pt x="2283" y="2531"/>
                    <a:pt x="2264" y="2359"/>
                  </a:cubicBezTo>
                  <a:cubicBezTo>
                    <a:pt x="2196" y="1686"/>
                    <a:pt x="1935" y="1032"/>
                    <a:pt x="1506" y="509"/>
                  </a:cubicBezTo>
                  <a:cubicBezTo>
                    <a:pt x="1360" y="331"/>
                    <a:pt x="1192" y="165"/>
                    <a:pt x="981" y="70"/>
                  </a:cubicBezTo>
                  <a:cubicBezTo>
                    <a:pt x="880" y="26"/>
                    <a:pt x="768" y="1"/>
                    <a:pt x="658"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5"/>
            <p:cNvSpPr/>
            <p:nvPr>
              <p:custDataLst>
                <p:tags r:id="rId79"/>
              </p:custDataLst>
            </p:nvPr>
          </p:nvSpPr>
          <p:spPr>
            <a:xfrm flipH="1">
              <a:off x="11809" y="886"/>
              <a:ext cx="1530" cy="2273"/>
            </a:xfrm>
            <a:custGeom>
              <a:avLst/>
              <a:gdLst/>
              <a:ahLst/>
              <a:cxnLst/>
              <a:rect l="l" t="t" r="r" b="b"/>
              <a:pathLst>
                <a:path w="1805" h="2681" extrusionOk="0">
                  <a:moveTo>
                    <a:pt x="518" y="1"/>
                  </a:moveTo>
                  <a:cubicBezTo>
                    <a:pt x="425" y="1"/>
                    <a:pt x="333" y="24"/>
                    <a:pt x="255" y="75"/>
                  </a:cubicBezTo>
                  <a:cubicBezTo>
                    <a:pt x="59" y="202"/>
                    <a:pt x="0" y="478"/>
                    <a:pt x="69" y="703"/>
                  </a:cubicBezTo>
                  <a:cubicBezTo>
                    <a:pt x="138" y="927"/>
                    <a:pt x="308" y="1105"/>
                    <a:pt x="490" y="1253"/>
                  </a:cubicBezTo>
                  <a:cubicBezTo>
                    <a:pt x="736" y="1453"/>
                    <a:pt x="1153" y="1704"/>
                    <a:pt x="1497" y="2137"/>
                  </a:cubicBezTo>
                  <a:cubicBezTo>
                    <a:pt x="1602" y="2269"/>
                    <a:pt x="1772" y="2680"/>
                    <a:pt x="1772" y="2680"/>
                  </a:cubicBezTo>
                  <a:cubicBezTo>
                    <a:pt x="1772" y="2680"/>
                    <a:pt x="1793" y="2377"/>
                    <a:pt x="1798" y="2270"/>
                  </a:cubicBezTo>
                  <a:cubicBezTo>
                    <a:pt x="1805" y="2132"/>
                    <a:pt x="1800" y="1996"/>
                    <a:pt x="1788" y="1860"/>
                  </a:cubicBezTo>
                  <a:cubicBezTo>
                    <a:pt x="1734" y="1330"/>
                    <a:pt x="1527" y="815"/>
                    <a:pt x="1188" y="402"/>
                  </a:cubicBezTo>
                  <a:cubicBezTo>
                    <a:pt x="1074" y="262"/>
                    <a:pt x="940" y="131"/>
                    <a:pt x="774" y="56"/>
                  </a:cubicBezTo>
                  <a:cubicBezTo>
                    <a:pt x="694" y="21"/>
                    <a:pt x="605" y="1"/>
                    <a:pt x="518"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custDataLst>
                <p:tags r:id="rId80"/>
              </p:custDataLst>
            </p:nvPr>
          </p:nvSpPr>
          <p:spPr>
            <a:xfrm flipH="1">
              <a:off x="11848" y="1339"/>
              <a:ext cx="1124" cy="1668"/>
            </a:xfrm>
            <a:custGeom>
              <a:avLst/>
              <a:gdLst/>
              <a:ahLst/>
              <a:cxnLst/>
              <a:rect l="l" t="t" r="r" b="b"/>
              <a:pathLst>
                <a:path w="1326" h="1967" extrusionOk="0">
                  <a:moveTo>
                    <a:pt x="380" y="0"/>
                  </a:moveTo>
                  <a:cubicBezTo>
                    <a:pt x="311" y="0"/>
                    <a:pt x="244" y="16"/>
                    <a:pt x="187" y="53"/>
                  </a:cubicBezTo>
                  <a:cubicBezTo>
                    <a:pt x="43" y="147"/>
                    <a:pt x="0" y="349"/>
                    <a:pt x="51" y="515"/>
                  </a:cubicBezTo>
                  <a:cubicBezTo>
                    <a:pt x="101" y="679"/>
                    <a:pt x="225" y="811"/>
                    <a:pt x="359" y="919"/>
                  </a:cubicBezTo>
                  <a:cubicBezTo>
                    <a:pt x="539" y="1065"/>
                    <a:pt x="846" y="1250"/>
                    <a:pt x="1099" y="1568"/>
                  </a:cubicBezTo>
                  <a:cubicBezTo>
                    <a:pt x="1176" y="1664"/>
                    <a:pt x="1301" y="1967"/>
                    <a:pt x="1301" y="1967"/>
                  </a:cubicBezTo>
                  <a:cubicBezTo>
                    <a:pt x="1301" y="1967"/>
                    <a:pt x="1316" y="1745"/>
                    <a:pt x="1321" y="1666"/>
                  </a:cubicBezTo>
                  <a:cubicBezTo>
                    <a:pt x="1326" y="1565"/>
                    <a:pt x="1324" y="1465"/>
                    <a:pt x="1313" y="1365"/>
                  </a:cubicBezTo>
                  <a:cubicBezTo>
                    <a:pt x="1273" y="975"/>
                    <a:pt x="1120" y="595"/>
                    <a:pt x="872" y="293"/>
                  </a:cubicBezTo>
                  <a:cubicBezTo>
                    <a:pt x="788" y="191"/>
                    <a:pt x="691" y="94"/>
                    <a:pt x="569" y="40"/>
                  </a:cubicBezTo>
                  <a:cubicBezTo>
                    <a:pt x="510" y="15"/>
                    <a:pt x="444" y="0"/>
                    <a:pt x="38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custDataLst>
                <p:tags r:id="rId81"/>
              </p:custDataLst>
            </p:nvPr>
          </p:nvSpPr>
          <p:spPr>
            <a:xfrm flipH="1">
              <a:off x="11715" y="2495"/>
              <a:ext cx="2295" cy="858"/>
            </a:xfrm>
            <a:custGeom>
              <a:avLst/>
              <a:gdLst/>
              <a:ahLst/>
              <a:cxnLst/>
              <a:rect l="l" t="t" r="r" b="b"/>
              <a:pathLst>
                <a:path w="2707" h="1012" extrusionOk="0">
                  <a:moveTo>
                    <a:pt x="743" y="1"/>
                  </a:moveTo>
                  <a:cubicBezTo>
                    <a:pt x="599" y="1"/>
                    <a:pt x="455" y="18"/>
                    <a:pt x="326" y="78"/>
                  </a:cubicBezTo>
                  <a:cubicBezTo>
                    <a:pt x="177" y="148"/>
                    <a:pt x="52" y="282"/>
                    <a:pt x="30" y="445"/>
                  </a:cubicBezTo>
                  <a:cubicBezTo>
                    <a:pt x="1" y="655"/>
                    <a:pt x="155" y="858"/>
                    <a:pt x="348" y="945"/>
                  </a:cubicBezTo>
                  <a:cubicBezTo>
                    <a:pt x="457" y="993"/>
                    <a:pt x="576" y="1011"/>
                    <a:pt x="696" y="1011"/>
                  </a:cubicBezTo>
                  <a:cubicBezTo>
                    <a:pt x="788" y="1011"/>
                    <a:pt x="882" y="1000"/>
                    <a:pt x="973" y="984"/>
                  </a:cubicBezTo>
                  <a:cubicBezTo>
                    <a:pt x="1234" y="939"/>
                    <a:pt x="1610" y="820"/>
                    <a:pt x="2059" y="820"/>
                  </a:cubicBezTo>
                  <a:cubicBezTo>
                    <a:pt x="2097" y="820"/>
                    <a:pt x="2135" y="821"/>
                    <a:pt x="2173" y="823"/>
                  </a:cubicBezTo>
                  <a:cubicBezTo>
                    <a:pt x="2326" y="830"/>
                    <a:pt x="2706" y="958"/>
                    <a:pt x="2706" y="958"/>
                  </a:cubicBezTo>
                  <a:cubicBezTo>
                    <a:pt x="2706" y="958"/>
                    <a:pt x="2512" y="764"/>
                    <a:pt x="2442" y="697"/>
                  </a:cubicBezTo>
                  <a:cubicBezTo>
                    <a:pt x="2355" y="611"/>
                    <a:pt x="2258" y="533"/>
                    <a:pt x="2158" y="461"/>
                  </a:cubicBezTo>
                  <a:cubicBezTo>
                    <a:pt x="1763" y="181"/>
                    <a:pt x="1289" y="17"/>
                    <a:pt x="807" y="2"/>
                  </a:cubicBezTo>
                  <a:cubicBezTo>
                    <a:pt x="786" y="1"/>
                    <a:pt x="764" y="1"/>
                    <a:pt x="74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5"/>
            <p:cNvSpPr/>
            <p:nvPr>
              <p:custDataLst>
                <p:tags r:id="rId82"/>
              </p:custDataLst>
            </p:nvPr>
          </p:nvSpPr>
          <p:spPr>
            <a:xfrm flipH="1">
              <a:off x="11838" y="2602"/>
              <a:ext cx="1810" cy="675"/>
            </a:xfrm>
            <a:custGeom>
              <a:avLst/>
              <a:gdLst/>
              <a:ahLst/>
              <a:cxnLst/>
              <a:rect l="l" t="t" r="r" b="b"/>
              <a:pathLst>
                <a:path w="2135" h="796" extrusionOk="0">
                  <a:moveTo>
                    <a:pt x="584" y="0"/>
                  </a:moveTo>
                  <a:cubicBezTo>
                    <a:pt x="471" y="0"/>
                    <a:pt x="358" y="14"/>
                    <a:pt x="256" y="61"/>
                  </a:cubicBezTo>
                  <a:cubicBezTo>
                    <a:pt x="139" y="116"/>
                    <a:pt x="40" y="221"/>
                    <a:pt x="22" y="349"/>
                  </a:cubicBezTo>
                  <a:cubicBezTo>
                    <a:pt x="0" y="514"/>
                    <a:pt x="120" y="675"/>
                    <a:pt x="273" y="743"/>
                  </a:cubicBezTo>
                  <a:cubicBezTo>
                    <a:pt x="359" y="781"/>
                    <a:pt x="453" y="796"/>
                    <a:pt x="548" y="796"/>
                  </a:cubicBezTo>
                  <a:cubicBezTo>
                    <a:pt x="621" y="796"/>
                    <a:pt x="694" y="787"/>
                    <a:pt x="766" y="774"/>
                  </a:cubicBezTo>
                  <a:cubicBezTo>
                    <a:pt x="971" y="738"/>
                    <a:pt x="1268" y="644"/>
                    <a:pt x="1621" y="644"/>
                  </a:cubicBezTo>
                  <a:cubicBezTo>
                    <a:pt x="1652" y="644"/>
                    <a:pt x="1683" y="645"/>
                    <a:pt x="1714" y="647"/>
                  </a:cubicBezTo>
                  <a:cubicBezTo>
                    <a:pt x="1834" y="652"/>
                    <a:pt x="2134" y="753"/>
                    <a:pt x="2134" y="753"/>
                  </a:cubicBezTo>
                  <a:cubicBezTo>
                    <a:pt x="2134" y="753"/>
                    <a:pt x="1982" y="600"/>
                    <a:pt x="1926" y="545"/>
                  </a:cubicBezTo>
                  <a:cubicBezTo>
                    <a:pt x="1856" y="478"/>
                    <a:pt x="1780" y="415"/>
                    <a:pt x="1700" y="360"/>
                  </a:cubicBezTo>
                  <a:cubicBezTo>
                    <a:pt x="1391" y="142"/>
                    <a:pt x="1016" y="13"/>
                    <a:pt x="636" y="1"/>
                  </a:cubicBezTo>
                  <a:cubicBezTo>
                    <a:pt x="618" y="1"/>
                    <a:pt x="601" y="0"/>
                    <a:pt x="584"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5"/>
            <p:cNvSpPr/>
            <p:nvPr>
              <p:custDataLst>
                <p:tags r:id="rId83"/>
              </p:custDataLst>
            </p:nvPr>
          </p:nvSpPr>
          <p:spPr>
            <a:xfrm flipH="1">
              <a:off x="11937" y="2718"/>
              <a:ext cx="1329" cy="497"/>
            </a:xfrm>
            <a:custGeom>
              <a:avLst/>
              <a:gdLst/>
              <a:ahLst/>
              <a:cxnLst/>
              <a:rect l="l" t="t" r="r" b="b"/>
              <a:pathLst>
                <a:path w="1567" h="586" extrusionOk="0">
                  <a:moveTo>
                    <a:pt x="438" y="0"/>
                  </a:moveTo>
                  <a:cubicBezTo>
                    <a:pt x="352" y="0"/>
                    <a:pt x="266" y="9"/>
                    <a:pt x="190" y="46"/>
                  </a:cubicBezTo>
                  <a:cubicBezTo>
                    <a:pt x="103" y="85"/>
                    <a:pt x="30" y="162"/>
                    <a:pt x="18" y="257"/>
                  </a:cubicBezTo>
                  <a:cubicBezTo>
                    <a:pt x="1" y="379"/>
                    <a:pt x="90" y="496"/>
                    <a:pt x="201" y="547"/>
                  </a:cubicBezTo>
                  <a:cubicBezTo>
                    <a:pt x="265" y="575"/>
                    <a:pt x="334" y="585"/>
                    <a:pt x="403" y="585"/>
                  </a:cubicBezTo>
                  <a:cubicBezTo>
                    <a:pt x="456" y="585"/>
                    <a:pt x="510" y="579"/>
                    <a:pt x="562" y="570"/>
                  </a:cubicBezTo>
                  <a:cubicBezTo>
                    <a:pt x="714" y="544"/>
                    <a:pt x="934" y="475"/>
                    <a:pt x="1195" y="475"/>
                  </a:cubicBezTo>
                  <a:cubicBezTo>
                    <a:pt x="1216" y="475"/>
                    <a:pt x="1237" y="475"/>
                    <a:pt x="1258" y="476"/>
                  </a:cubicBezTo>
                  <a:cubicBezTo>
                    <a:pt x="1346" y="480"/>
                    <a:pt x="1566" y="554"/>
                    <a:pt x="1566" y="554"/>
                  </a:cubicBezTo>
                  <a:cubicBezTo>
                    <a:pt x="1566" y="554"/>
                    <a:pt x="1454" y="442"/>
                    <a:pt x="1414" y="403"/>
                  </a:cubicBezTo>
                  <a:cubicBezTo>
                    <a:pt x="1362" y="354"/>
                    <a:pt x="1307" y="308"/>
                    <a:pt x="1248" y="267"/>
                  </a:cubicBezTo>
                  <a:cubicBezTo>
                    <a:pt x="1023" y="105"/>
                    <a:pt x="748" y="9"/>
                    <a:pt x="468" y="1"/>
                  </a:cubicBezTo>
                  <a:cubicBezTo>
                    <a:pt x="458" y="0"/>
                    <a:pt x="448" y="0"/>
                    <a:pt x="438"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5"/>
            <p:cNvSpPr/>
            <p:nvPr>
              <p:custDataLst>
                <p:tags r:id="rId84"/>
              </p:custDataLst>
            </p:nvPr>
          </p:nvSpPr>
          <p:spPr>
            <a:xfrm flipH="1">
              <a:off x="8775" y="3115"/>
              <a:ext cx="3038" cy="1727"/>
            </a:xfrm>
            <a:custGeom>
              <a:avLst/>
              <a:gdLst/>
              <a:ahLst/>
              <a:cxnLst/>
              <a:rect l="l" t="t" r="r" b="b"/>
              <a:pathLst>
                <a:path w="3583" h="2037" extrusionOk="0">
                  <a:moveTo>
                    <a:pt x="1039" y="1"/>
                  </a:moveTo>
                  <a:cubicBezTo>
                    <a:pt x="1038" y="1"/>
                    <a:pt x="1036" y="1"/>
                    <a:pt x="1034" y="1"/>
                  </a:cubicBezTo>
                  <a:cubicBezTo>
                    <a:pt x="861" y="1"/>
                    <a:pt x="688" y="12"/>
                    <a:pt x="516" y="39"/>
                  </a:cubicBezTo>
                  <a:cubicBezTo>
                    <a:pt x="380" y="58"/>
                    <a:pt x="0" y="123"/>
                    <a:pt x="0" y="123"/>
                  </a:cubicBezTo>
                  <a:cubicBezTo>
                    <a:pt x="0" y="123"/>
                    <a:pt x="542" y="285"/>
                    <a:pt x="721" y="401"/>
                  </a:cubicBezTo>
                  <a:cubicBezTo>
                    <a:pt x="1310" y="780"/>
                    <a:pt x="1680" y="1275"/>
                    <a:pt x="1962" y="1561"/>
                  </a:cubicBezTo>
                  <a:cubicBezTo>
                    <a:pt x="2171" y="1773"/>
                    <a:pt x="2418" y="1964"/>
                    <a:pt x="2708" y="2021"/>
                  </a:cubicBezTo>
                  <a:cubicBezTo>
                    <a:pt x="2759" y="2031"/>
                    <a:pt x="2812" y="2036"/>
                    <a:pt x="2864" y="2036"/>
                  </a:cubicBezTo>
                  <a:cubicBezTo>
                    <a:pt x="3112" y="2036"/>
                    <a:pt x="3363" y="1926"/>
                    <a:pt x="3476" y="1708"/>
                  </a:cubicBezTo>
                  <a:cubicBezTo>
                    <a:pt x="3583" y="1504"/>
                    <a:pt x="3547" y="1248"/>
                    <a:pt x="3435" y="1049"/>
                  </a:cubicBezTo>
                  <a:cubicBezTo>
                    <a:pt x="3321" y="850"/>
                    <a:pt x="3139" y="700"/>
                    <a:pt x="2947" y="571"/>
                  </a:cubicBezTo>
                  <a:cubicBezTo>
                    <a:pt x="2385" y="197"/>
                    <a:pt x="1710" y="1"/>
                    <a:pt x="103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5"/>
            <p:cNvSpPr/>
            <p:nvPr>
              <p:custDataLst>
                <p:tags r:id="rId85"/>
              </p:custDataLst>
            </p:nvPr>
          </p:nvSpPr>
          <p:spPr>
            <a:xfrm flipH="1">
              <a:off x="9222" y="3161"/>
              <a:ext cx="2400" cy="1364"/>
            </a:xfrm>
            <a:custGeom>
              <a:avLst/>
              <a:gdLst/>
              <a:ahLst/>
              <a:cxnLst/>
              <a:rect l="l" t="t" r="r" b="b"/>
              <a:pathLst>
                <a:path w="2831" h="1609" extrusionOk="0">
                  <a:moveTo>
                    <a:pt x="815" y="0"/>
                  </a:moveTo>
                  <a:cubicBezTo>
                    <a:pt x="679" y="0"/>
                    <a:pt x="542" y="10"/>
                    <a:pt x="406" y="30"/>
                  </a:cubicBezTo>
                  <a:cubicBezTo>
                    <a:pt x="301" y="47"/>
                    <a:pt x="1" y="98"/>
                    <a:pt x="1" y="98"/>
                  </a:cubicBezTo>
                  <a:cubicBezTo>
                    <a:pt x="1" y="98"/>
                    <a:pt x="427" y="225"/>
                    <a:pt x="569" y="317"/>
                  </a:cubicBezTo>
                  <a:cubicBezTo>
                    <a:pt x="1034" y="615"/>
                    <a:pt x="1326" y="1007"/>
                    <a:pt x="1549" y="1232"/>
                  </a:cubicBezTo>
                  <a:cubicBezTo>
                    <a:pt x="1715" y="1399"/>
                    <a:pt x="1909" y="1550"/>
                    <a:pt x="2139" y="1596"/>
                  </a:cubicBezTo>
                  <a:cubicBezTo>
                    <a:pt x="2179" y="1604"/>
                    <a:pt x="2221" y="1608"/>
                    <a:pt x="2263" y="1608"/>
                  </a:cubicBezTo>
                  <a:cubicBezTo>
                    <a:pt x="2459" y="1608"/>
                    <a:pt x="2656" y="1520"/>
                    <a:pt x="2746" y="1350"/>
                  </a:cubicBezTo>
                  <a:cubicBezTo>
                    <a:pt x="2830" y="1189"/>
                    <a:pt x="2803" y="987"/>
                    <a:pt x="2712" y="829"/>
                  </a:cubicBezTo>
                  <a:cubicBezTo>
                    <a:pt x="2623" y="672"/>
                    <a:pt x="2480" y="553"/>
                    <a:pt x="2329" y="453"/>
                  </a:cubicBezTo>
                  <a:cubicBezTo>
                    <a:pt x="1883" y="157"/>
                    <a:pt x="1349" y="1"/>
                    <a:pt x="81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5"/>
            <p:cNvSpPr/>
            <p:nvPr>
              <p:custDataLst>
                <p:tags r:id="rId86"/>
              </p:custDataLst>
            </p:nvPr>
          </p:nvSpPr>
          <p:spPr>
            <a:xfrm flipH="1">
              <a:off x="9705" y="3200"/>
              <a:ext cx="1761" cy="1002"/>
            </a:xfrm>
            <a:custGeom>
              <a:avLst/>
              <a:gdLst/>
              <a:ahLst/>
              <a:cxnLst/>
              <a:rect l="l" t="t" r="r" b="b"/>
              <a:pathLst>
                <a:path w="2077" h="1182" extrusionOk="0">
                  <a:moveTo>
                    <a:pt x="599" y="0"/>
                  </a:moveTo>
                  <a:cubicBezTo>
                    <a:pt x="499" y="0"/>
                    <a:pt x="399" y="7"/>
                    <a:pt x="300" y="22"/>
                  </a:cubicBezTo>
                  <a:cubicBezTo>
                    <a:pt x="221" y="33"/>
                    <a:pt x="0" y="72"/>
                    <a:pt x="0" y="72"/>
                  </a:cubicBezTo>
                  <a:cubicBezTo>
                    <a:pt x="0" y="72"/>
                    <a:pt x="313" y="167"/>
                    <a:pt x="417" y="234"/>
                  </a:cubicBezTo>
                  <a:cubicBezTo>
                    <a:pt x="760" y="453"/>
                    <a:pt x="973" y="739"/>
                    <a:pt x="1137" y="904"/>
                  </a:cubicBezTo>
                  <a:cubicBezTo>
                    <a:pt x="1259" y="1027"/>
                    <a:pt x="1402" y="1138"/>
                    <a:pt x="1571" y="1172"/>
                  </a:cubicBezTo>
                  <a:cubicBezTo>
                    <a:pt x="1600" y="1178"/>
                    <a:pt x="1631" y="1181"/>
                    <a:pt x="1661" y="1181"/>
                  </a:cubicBezTo>
                  <a:cubicBezTo>
                    <a:pt x="1804" y="1181"/>
                    <a:pt x="1950" y="1116"/>
                    <a:pt x="2015" y="991"/>
                  </a:cubicBezTo>
                  <a:cubicBezTo>
                    <a:pt x="2077" y="872"/>
                    <a:pt x="2057" y="724"/>
                    <a:pt x="1990" y="609"/>
                  </a:cubicBezTo>
                  <a:cubicBezTo>
                    <a:pt x="1923" y="494"/>
                    <a:pt x="1818" y="406"/>
                    <a:pt x="1708" y="333"/>
                  </a:cubicBezTo>
                  <a:cubicBezTo>
                    <a:pt x="1381" y="116"/>
                    <a:pt x="990" y="2"/>
                    <a:pt x="599"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custDataLst>
                <p:tags r:id="rId87"/>
              </p:custDataLst>
            </p:nvPr>
          </p:nvSpPr>
          <p:spPr>
            <a:xfrm flipH="1">
              <a:off x="11767" y="2994"/>
              <a:ext cx="1026" cy="956"/>
            </a:xfrm>
            <a:custGeom>
              <a:avLst/>
              <a:gdLst/>
              <a:ahLst/>
              <a:cxnLst/>
              <a:rect l="l" t="t" r="r" b="b"/>
              <a:pathLst>
                <a:path w="1210" h="1127" extrusionOk="0">
                  <a:moveTo>
                    <a:pt x="604" y="1"/>
                  </a:moveTo>
                  <a:cubicBezTo>
                    <a:pt x="331" y="1"/>
                    <a:pt x="91" y="199"/>
                    <a:pt x="49" y="478"/>
                  </a:cubicBezTo>
                  <a:cubicBezTo>
                    <a:pt x="1" y="784"/>
                    <a:pt x="212" y="1072"/>
                    <a:pt x="519" y="1120"/>
                  </a:cubicBezTo>
                  <a:cubicBezTo>
                    <a:pt x="549" y="1125"/>
                    <a:pt x="578" y="1127"/>
                    <a:pt x="607" y="1127"/>
                  </a:cubicBezTo>
                  <a:cubicBezTo>
                    <a:pt x="880" y="1127"/>
                    <a:pt x="1118" y="928"/>
                    <a:pt x="1162" y="650"/>
                  </a:cubicBezTo>
                  <a:cubicBezTo>
                    <a:pt x="1210" y="342"/>
                    <a:pt x="999" y="54"/>
                    <a:pt x="691" y="7"/>
                  </a:cubicBezTo>
                  <a:cubicBezTo>
                    <a:pt x="662" y="3"/>
                    <a:pt x="633" y="1"/>
                    <a:pt x="604"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custDataLst>
                <p:tags r:id="rId88"/>
              </p:custDataLst>
            </p:nvPr>
          </p:nvSpPr>
          <p:spPr>
            <a:xfrm flipH="1">
              <a:off x="11309" y="3223"/>
              <a:ext cx="956" cy="956"/>
            </a:xfrm>
            <a:custGeom>
              <a:avLst/>
              <a:gdLst/>
              <a:ahLst/>
              <a:cxnLst/>
              <a:rect l="l" t="t" r="r" b="b"/>
              <a:pathLst>
                <a:path w="1127" h="1127" extrusionOk="0">
                  <a:moveTo>
                    <a:pt x="564" y="0"/>
                  </a:moveTo>
                  <a:cubicBezTo>
                    <a:pt x="253" y="0"/>
                    <a:pt x="1" y="253"/>
                    <a:pt x="1" y="563"/>
                  </a:cubicBezTo>
                  <a:cubicBezTo>
                    <a:pt x="1" y="874"/>
                    <a:pt x="253" y="1127"/>
                    <a:pt x="564" y="1127"/>
                  </a:cubicBezTo>
                  <a:cubicBezTo>
                    <a:pt x="875" y="1127"/>
                    <a:pt x="1127" y="874"/>
                    <a:pt x="1127" y="563"/>
                  </a:cubicBezTo>
                  <a:cubicBezTo>
                    <a:pt x="1127" y="253"/>
                    <a:pt x="875" y="0"/>
                    <a:pt x="56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custDataLst>
                <p:tags r:id="rId89"/>
              </p:custDataLst>
            </p:nvPr>
          </p:nvSpPr>
          <p:spPr>
            <a:xfrm flipH="1">
              <a:off x="10572" y="3190"/>
              <a:ext cx="1258" cy="2111"/>
            </a:xfrm>
            <a:custGeom>
              <a:avLst/>
              <a:gdLst/>
              <a:ahLst/>
              <a:cxnLst/>
              <a:rect l="l" t="t" r="r" b="b"/>
              <a:pathLst>
                <a:path w="1484" h="2490" extrusionOk="0">
                  <a:moveTo>
                    <a:pt x="1" y="1"/>
                  </a:moveTo>
                  <a:cubicBezTo>
                    <a:pt x="1" y="1"/>
                    <a:pt x="222" y="336"/>
                    <a:pt x="267" y="482"/>
                  </a:cubicBezTo>
                  <a:cubicBezTo>
                    <a:pt x="416" y="961"/>
                    <a:pt x="391" y="1400"/>
                    <a:pt x="415" y="1686"/>
                  </a:cubicBezTo>
                  <a:cubicBezTo>
                    <a:pt x="431" y="1898"/>
                    <a:pt x="479" y="2114"/>
                    <a:pt x="611" y="2279"/>
                  </a:cubicBezTo>
                  <a:cubicBezTo>
                    <a:pt x="711" y="2404"/>
                    <a:pt x="870" y="2490"/>
                    <a:pt x="1025" y="2490"/>
                  </a:cubicBezTo>
                  <a:cubicBezTo>
                    <a:pt x="1076" y="2490"/>
                    <a:pt x="1126" y="2481"/>
                    <a:pt x="1174" y="2461"/>
                  </a:cubicBezTo>
                  <a:cubicBezTo>
                    <a:pt x="1325" y="2398"/>
                    <a:pt x="1424" y="2243"/>
                    <a:pt x="1453" y="2081"/>
                  </a:cubicBezTo>
                  <a:cubicBezTo>
                    <a:pt x="1484" y="1921"/>
                    <a:pt x="1452" y="1754"/>
                    <a:pt x="1406" y="1597"/>
                  </a:cubicBezTo>
                  <a:cubicBezTo>
                    <a:pt x="1270" y="1134"/>
                    <a:pt x="990" y="717"/>
                    <a:pt x="620" y="406"/>
                  </a:cubicBezTo>
                  <a:cubicBezTo>
                    <a:pt x="526" y="326"/>
                    <a:pt x="426" y="255"/>
                    <a:pt x="321" y="189"/>
                  </a:cubicBezTo>
                  <a:cubicBezTo>
                    <a:pt x="238" y="138"/>
                    <a:pt x="1" y="1"/>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custDataLst>
                <p:tags r:id="rId90"/>
              </p:custDataLst>
            </p:nvPr>
          </p:nvSpPr>
          <p:spPr>
            <a:xfrm flipH="1">
              <a:off x="10744" y="3293"/>
              <a:ext cx="991" cy="1666"/>
            </a:xfrm>
            <a:custGeom>
              <a:avLst/>
              <a:gdLst/>
              <a:ahLst/>
              <a:cxnLst/>
              <a:rect l="l" t="t" r="r" b="b"/>
              <a:pathLst>
                <a:path w="1169" h="1965" extrusionOk="0">
                  <a:moveTo>
                    <a:pt x="0" y="1"/>
                  </a:moveTo>
                  <a:cubicBezTo>
                    <a:pt x="0" y="1"/>
                    <a:pt x="174" y="267"/>
                    <a:pt x="210" y="381"/>
                  </a:cubicBezTo>
                  <a:cubicBezTo>
                    <a:pt x="327" y="758"/>
                    <a:pt x="308" y="1105"/>
                    <a:pt x="326" y="1330"/>
                  </a:cubicBezTo>
                  <a:cubicBezTo>
                    <a:pt x="339" y="1496"/>
                    <a:pt x="377" y="1668"/>
                    <a:pt x="481" y="1799"/>
                  </a:cubicBezTo>
                  <a:cubicBezTo>
                    <a:pt x="560" y="1897"/>
                    <a:pt x="685" y="1965"/>
                    <a:pt x="807" y="1965"/>
                  </a:cubicBezTo>
                  <a:cubicBezTo>
                    <a:pt x="848" y="1965"/>
                    <a:pt x="887" y="1957"/>
                    <a:pt x="925" y="1941"/>
                  </a:cubicBezTo>
                  <a:cubicBezTo>
                    <a:pt x="1045" y="1892"/>
                    <a:pt x="1122" y="1768"/>
                    <a:pt x="1145" y="1642"/>
                  </a:cubicBezTo>
                  <a:cubicBezTo>
                    <a:pt x="1168" y="1516"/>
                    <a:pt x="1144" y="1383"/>
                    <a:pt x="1108" y="1260"/>
                  </a:cubicBezTo>
                  <a:cubicBezTo>
                    <a:pt x="1001" y="895"/>
                    <a:pt x="780" y="565"/>
                    <a:pt x="490" y="320"/>
                  </a:cubicBezTo>
                  <a:cubicBezTo>
                    <a:pt x="415" y="257"/>
                    <a:pt x="336" y="200"/>
                    <a:pt x="253" y="150"/>
                  </a:cubicBezTo>
                  <a:cubicBezTo>
                    <a:pt x="188" y="110"/>
                    <a:pt x="0" y="1"/>
                    <a:pt x="0"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5"/>
            <p:cNvSpPr/>
            <p:nvPr>
              <p:custDataLst>
                <p:tags r:id="rId91"/>
              </p:custDataLst>
            </p:nvPr>
          </p:nvSpPr>
          <p:spPr>
            <a:xfrm flipH="1">
              <a:off x="10930" y="3373"/>
              <a:ext cx="727" cy="1223"/>
            </a:xfrm>
            <a:custGeom>
              <a:avLst/>
              <a:gdLst/>
              <a:ahLst/>
              <a:cxnLst/>
              <a:rect l="l" t="t" r="r" b="b"/>
              <a:pathLst>
                <a:path w="858" h="1443" extrusionOk="0">
                  <a:moveTo>
                    <a:pt x="0" y="0"/>
                  </a:moveTo>
                  <a:cubicBezTo>
                    <a:pt x="0" y="1"/>
                    <a:pt x="128" y="194"/>
                    <a:pt x="154" y="280"/>
                  </a:cubicBezTo>
                  <a:cubicBezTo>
                    <a:pt x="240" y="556"/>
                    <a:pt x="226" y="810"/>
                    <a:pt x="239" y="976"/>
                  </a:cubicBezTo>
                  <a:cubicBezTo>
                    <a:pt x="248" y="1099"/>
                    <a:pt x="275" y="1223"/>
                    <a:pt x="353" y="1320"/>
                  </a:cubicBezTo>
                  <a:cubicBezTo>
                    <a:pt x="411" y="1393"/>
                    <a:pt x="502" y="1442"/>
                    <a:pt x="591" y="1442"/>
                  </a:cubicBezTo>
                  <a:cubicBezTo>
                    <a:pt x="621" y="1442"/>
                    <a:pt x="650" y="1437"/>
                    <a:pt x="678" y="1425"/>
                  </a:cubicBezTo>
                  <a:cubicBezTo>
                    <a:pt x="766" y="1391"/>
                    <a:pt x="823" y="1299"/>
                    <a:pt x="840" y="1206"/>
                  </a:cubicBezTo>
                  <a:cubicBezTo>
                    <a:pt x="857" y="1114"/>
                    <a:pt x="840" y="1017"/>
                    <a:pt x="812" y="927"/>
                  </a:cubicBezTo>
                  <a:cubicBezTo>
                    <a:pt x="733" y="659"/>
                    <a:pt x="572" y="417"/>
                    <a:pt x="359" y="235"/>
                  </a:cubicBezTo>
                  <a:cubicBezTo>
                    <a:pt x="305" y="189"/>
                    <a:pt x="247" y="148"/>
                    <a:pt x="186" y="110"/>
                  </a:cubicBezTo>
                  <a:cubicBezTo>
                    <a:pt x="138" y="82"/>
                    <a:pt x="0" y="1"/>
                    <a:pt x="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custDataLst>
                <p:tags r:id="rId92"/>
              </p:custDataLst>
            </p:nvPr>
          </p:nvSpPr>
          <p:spPr>
            <a:xfrm flipH="1">
              <a:off x="12140" y="3033"/>
              <a:ext cx="128" cy="114"/>
            </a:xfrm>
            <a:custGeom>
              <a:avLst/>
              <a:gdLst/>
              <a:ahLst/>
              <a:cxnLst/>
              <a:rect l="l" t="t" r="r" b="b"/>
              <a:pathLst>
                <a:path w="151" h="135" extrusionOk="0">
                  <a:moveTo>
                    <a:pt x="76" y="1"/>
                  </a:moveTo>
                  <a:cubicBezTo>
                    <a:pt x="61" y="1"/>
                    <a:pt x="47" y="5"/>
                    <a:pt x="35" y="15"/>
                  </a:cubicBezTo>
                  <a:cubicBezTo>
                    <a:pt x="6" y="36"/>
                    <a:pt x="0" y="78"/>
                    <a:pt x="22" y="108"/>
                  </a:cubicBezTo>
                  <a:cubicBezTo>
                    <a:pt x="36" y="125"/>
                    <a:pt x="57" y="134"/>
                    <a:pt x="77" y="134"/>
                  </a:cubicBezTo>
                  <a:cubicBezTo>
                    <a:pt x="91" y="134"/>
                    <a:pt x="105" y="130"/>
                    <a:pt x="116" y="120"/>
                  </a:cubicBezTo>
                  <a:cubicBezTo>
                    <a:pt x="145" y="98"/>
                    <a:pt x="151" y="56"/>
                    <a:pt x="129" y="26"/>
                  </a:cubicBezTo>
                  <a:cubicBezTo>
                    <a:pt x="115" y="10"/>
                    <a:pt x="96" y="1"/>
                    <a:pt x="7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custDataLst>
                <p:tags r:id="rId93"/>
              </p:custDataLst>
            </p:nvPr>
          </p:nvSpPr>
          <p:spPr>
            <a:xfrm flipH="1">
              <a:off x="12125" y="3167"/>
              <a:ext cx="127" cy="114"/>
            </a:xfrm>
            <a:custGeom>
              <a:avLst/>
              <a:gdLst/>
              <a:ahLst/>
              <a:cxnLst/>
              <a:rect l="l" t="t" r="r" b="b"/>
              <a:pathLst>
                <a:path w="150" h="135" extrusionOk="0">
                  <a:moveTo>
                    <a:pt x="74" y="0"/>
                  </a:moveTo>
                  <a:cubicBezTo>
                    <a:pt x="60" y="0"/>
                    <a:pt x="45" y="5"/>
                    <a:pt x="34" y="14"/>
                  </a:cubicBezTo>
                  <a:cubicBezTo>
                    <a:pt x="5" y="36"/>
                    <a:pt x="0" y="78"/>
                    <a:pt x="22" y="108"/>
                  </a:cubicBezTo>
                  <a:cubicBezTo>
                    <a:pt x="35" y="125"/>
                    <a:pt x="54" y="134"/>
                    <a:pt x="74" y="134"/>
                  </a:cubicBezTo>
                  <a:cubicBezTo>
                    <a:pt x="89" y="134"/>
                    <a:pt x="104" y="130"/>
                    <a:pt x="116" y="119"/>
                  </a:cubicBezTo>
                  <a:cubicBezTo>
                    <a:pt x="144" y="97"/>
                    <a:pt x="149" y="56"/>
                    <a:pt x="127" y="25"/>
                  </a:cubicBezTo>
                  <a:cubicBezTo>
                    <a:pt x="115" y="9"/>
                    <a:pt x="94" y="0"/>
                    <a:pt x="74"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custDataLst>
                <p:tags r:id="rId94"/>
              </p:custDataLst>
            </p:nvPr>
          </p:nvSpPr>
          <p:spPr>
            <a:xfrm flipH="1">
              <a:off x="12279" y="3061"/>
              <a:ext cx="128" cy="114"/>
            </a:xfrm>
            <a:custGeom>
              <a:avLst/>
              <a:gdLst/>
              <a:ahLst/>
              <a:cxnLst/>
              <a:rect l="l" t="t" r="r" b="b"/>
              <a:pathLst>
                <a:path w="151" h="135" extrusionOk="0">
                  <a:moveTo>
                    <a:pt x="76" y="0"/>
                  </a:moveTo>
                  <a:cubicBezTo>
                    <a:pt x="61" y="0"/>
                    <a:pt x="47" y="5"/>
                    <a:pt x="34" y="14"/>
                  </a:cubicBezTo>
                  <a:cubicBezTo>
                    <a:pt x="6" y="36"/>
                    <a:pt x="1" y="77"/>
                    <a:pt x="23" y="108"/>
                  </a:cubicBezTo>
                  <a:cubicBezTo>
                    <a:pt x="36" y="125"/>
                    <a:pt x="56" y="134"/>
                    <a:pt x="76" y="134"/>
                  </a:cubicBezTo>
                  <a:cubicBezTo>
                    <a:pt x="90" y="134"/>
                    <a:pt x="105" y="129"/>
                    <a:pt x="116" y="119"/>
                  </a:cubicBezTo>
                  <a:cubicBezTo>
                    <a:pt x="146" y="97"/>
                    <a:pt x="151" y="56"/>
                    <a:pt x="128" y="25"/>
                  </a:cubicBezTo>
                  <a:cubicBezTo>
                    <a:pt x="115" y="9"/>
                    <a:pt x="96" y="0"/>
                    <a:pt x="7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custDataLst>
                <p:tags r:id="rId95"/>
              </p:custDataLst>
            </p:nvPr>
          </p:nvSpPr>
          <p:spPr>
            <a:xfrm flipH="1">
              <a:off x="11850" y="3294"/>
              <a:ext cx="131" cy="115"/>
            </a:xfrm>
            <a:custGeom>
              <a:avLst/>
              <a:gdLst/>
              <a:ahLst/>
              <a:cxnLst/>
              <a:rect l="l" t="t" r="r" b="b"/>
              <a:pathLst>
                <a:path w="155" h="136" extrusionOk="0">
                  <a:moveTo>
                    <a:pt x="78" y="0"/>
                  </a:moveTo>
                  <a:cubicBezTo>
                    <a:pt x="56" y="0"/>
                    <a:pt x="35" y="10"/>
                    <a:pt x="22" y="29"/>
                  </a:cubicBezTo>
                  <a:cubicBezTo>
                    <a:pt x="0" y="58"/>
                    <a:pt x="9" y="101"/>
                    <a:pt x="38" y="123"/>
                  </a:cubicBezTo>
                  <a:cubicBezTo>
                    <a:pt x="49" y="131"/>
                    <a:pt x="63" y="135"/>
                    <a:pt x="76" y="135"/>
                  </a:cubicBezTo>
                  <a:cubicBezTo>
                    <a:pt x="97" y="135"/>
                    <a:pt x="118" y="125"/>
                    <a:pt x="132" y="107"/>
                  </a:cubicBezTo>
                  <a:cubicBezTo>
                    <a:pt x="155" y="77"/>
                    <a:pt x="146" y="34"/>
                    <a:pt x="116" y="13"/>
                  </a:cubicBezTo>
                  <a:cubicBezTo>
                    <a:pt x="105" y="4"/>
                    <a:pt x="91" y="0"/>
                    <a:pt x="78"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custDataLst>
                <p:tags r:id="rId96"/>
              </p:custDataLst>
            </p:nvPr>
          </p:nvSpPr>
          <p:spPr>
            <a:xfrm flipH="1">
              <a:off x="11795" y="3417"/>
              <a:ext cx="132" cy="114"/>
            </a:xfrm>
            <a:custGeom>
              <a:avLst/>
              <a:gdLst/>
              <a:ahLst/>
              <a:cxnLst/>
              <a:rect l="l" t="t" r="r" b="b"/>
              <a:pathLst>
                <a:path w="156" h="135" extrusionOk="0">
                  <a:moveTo>
                    <a:pt x="79" y="0"/>
                  </a:moveTo>
                  <a:cubicBezTo>
                    <a:pt x="58" y="0"/>
                    <a:pt x="37" y="10"/>
                    <a:pt x="24" y="29"/>
                  </a:cubicBezTo>
                  <a:cubicBezTo>
                    <a:pt x="1" y="58"/>
                    <a:pt x="9" y="102"/>
                    <a:pt x="40" y="123"/>
                  </a:cubicBezTo>
                  <a:cubicBezTo>
                    <a:pt x="51" y="131"/>
                    <a:pt x="64" y="135"/>
                    <a:pt x="77" y="135"/>
                  </a:cubicBezTo>
                  <a:cubicBezTo>
                    <a:pt x="98" y="135"/>
                    <a:pt x="119" y="125"/>
                    <a:pt x="133" y="107"/>
                  </a:cubicBezTo>
                  <a:cubicBezTo>
                    <a:pt x="155" y="77"/>
                    <a:pt x="147" y="34"/>
                    <a:pt x="118" y="13"/>
                  </a:cubicBezTo>
                  <a:cubicBezTo>
                    <a:pt x="106" y="4"/>
                    <a:pt x="92" y="0"/>
                    <a:pt x="7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custDataLst>
                <p:tags r:id="rId97"/>
              </p:custDataLst>
            </p:nvPr>
          </p:nvSpPr>
          <p:spPr>
            <a:xfrm flipH="1">
              <a:off x="11973" y="3361"/>
              <a:ext cx="131" cy="115"/>
            </a:xfrm>
            <a:custGeom>
              <a:avLst/>
              <a:gdLst/>
              <a:ahLst/>
              <a:cxnLst/>
              <a:rect l="l" t="t" r="r" b="b"/>
              <a:pathLst>
                <a:path w="155" h="136" extrusionOk="0">
                  <a:moveTo>
                    <a:pt x="77" y="1"/>
                  </a:moveTo>
                  <a:cubicBezTo>
                    <a:pt x="56" y="1"/>
                    <a:pt x="35" y="11"/>
                    <a:pt x="22" y="29"/>
                  </a:cubicBezTo>
                  <a:cubicBezTo>
                    <a:pt x="0" y="59"/>
                    <a:pt x="9" y="102"/>
                    <a:pt x="38" y="123"/>
                  </a:cubicBezTo>
                  <a:cubicBezTo>
                    <a:pt x="50" y="131"/>
                    <a:pt x="63" y="136"/>
                    <a:pt x="77" y="136"/>
                  </a:cubicBezTo>
                  <a:cubicBezTo>
                    <a:pt x="98" y="136"/>
                    <a:pt x="118" y="126"/>
                    <a:pt x="132" y="107"/>
                  </a:cubicBezTo>
                  <a:cubicBezTo>
                    <a:pt x="155" y="77"/>
                    <a:pt x="146" y="34"/>
                    <a:pt x="116" y="13"/>
                  </a:cubicBezTo>
                  <a:cubicBezTo>
                    <a:pt x="105" y="5"/>
                    <a:pt x="91" y="1"/>
                    <a:pt x="77"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6"/>
          <p:cNvGrpSpPr/>
          <p:nvPr/>
        </p:nvGrpSpPr>
        <p:grpSpPr>
          <a:xfrm>
            <a:off x="148590" y="2930525"/>
            <a:ext cx="4211955" cy="2078990"/>
            <a:chOff x="1115959" y="5637075"/>
            <a:chExt cx="490031" cy="258365"/>
          </a:xfrm>
        </p:grpSpPr>
        <p:sp>
          <p:nvSpPr>
            <p:cNvPr id="443" name="Google Shape;443;p6"/>
            <p:cNvSpPr/>
            <p:nvPr>
              <p:custDataLst>
                <p:tags r:id="rId58"/>
              </p:custDataLst>
            </p:nvPr>
          </p:nvSpPr>
          <p:spPr>
            <a:xfrm>
              <a:off x="1115959" y="5637075"/>
              <a:ext cx="490031" cy="258365"/>
            </a:xfrm>
            <a:custGeom>
              <a:avLst/>
              <a:gdLst/>
              <a:ahLst/>
              <a:cxnLst/>
              <a:rect l="l" t="t" r="r" b="b"/>
              <a:pathLst>
                <a:path w="6369" h="3358" extrusionOk="0">
                  <a:moveTo>
                    <a:pt x="1" y="1"/>
                  </a:moveTo>
                  <a:lnTo>
                    <a:pt x="1" y="3358"/>
                  </a:lnTo>
                  <a:lnTo>
                    <a:pt x="6369" y="3356"/>
                  </a:lnTo>
                  <a:cubicBezTo>
                    <a:pt x="6277" y="3085"/>
                    <a:pt x="6141" y="2812"/>
                    <a:pt x="5904" y="2651"/>
                  </a:cubicBezTo>
                  <a:cubicBezTo>
                    <a:pt x="5789" y="2572"/>
                    <a:pt x="5646" y="2529"/>
                    <a:pt x="5508" y="2529"/>
                  </a:cubicBezTo>
                  <a:cubicBezTo>
                    <a:pt x="5360" y="2529"/>
                    <a:pt x="5217" y="2578"/>
                    <a:pt x="5117" y="2686"/>
                  </a:cubicBezTo>
                  <a:cubicBezTo>
                    <a:pt x="5091" y="2527"/>
                    <a:pt x="4978" y="2385"/>
                    <a:pt x="4830" y="2323"/>
                  </a:cubicBezTo>
                  <a:cubicBezTo>
                    <a:pt x="4757" y="2294"/>
                    <a:pt x="4678" y="2275"/>
                    <a:pt x="4601" y="2275"/>
                  </a:cubicBezTo>
                  <a:cubicBezTo>
                    <a:pt x="4520" y="2275"/>
                    <a:pt x="4442" y="2295"/>
                    <a:pt x="4376" y="2343"/>
                  </a:cubicBezTo>
                  <a:cubicBezTo>
                    <a:pt x="4365" y="2016"/>
                    <a:pt x="4206" y="1687"/>
                    <a:pt x="3927" y="1514"/>
                  </a:cubicBezTo>
                  <a:cubicBezTo>
                    <a:pt x="3801" y="1435"/>
                    <a:pt x="3650" y="1395"/>
                    <a:pt x="3501" y="1395"/>
                  </a:cubicBezTo>
                  <a:cubicBezTo>
                    <a:pt x="3323" y="1395"/>
                    <a:pt x="3146" y="1453"/>
                    <a:pt x="3015" y="1572"/>
                  </a:cubicBezTo>
                  <a:cubicBezTo>
                    <a:pt x="2959" y="1416"/>
                    <a:pt x="2829" y="1289"/>
                    <a:pt x="2670" y="1233"/>
                  </a:cubicBezTo>
                  <a:cubicBezTo>
                    <a:pt x="2580" y="1203"/>
                    <a:pt x="2473" y="1177"/>
                    <a:pt x="2371" y="1177"/>
                  </a:cubicBezTo>
                  <a:cubicBezTo>
                    <a:pt x="2295" y="1177"/>
                    <a:pt x="2222" y="1191"/>
                    <a:pt x="2161" y="1230"/>
                  </a:cubicBezTo>
                  <a:cubicBezTo>
                    <a:pt x="2092" y="975"/>
                    <a:pt x="1996" y="722"/>
                    <a:pt x="1836" y="512"/>
                  </a:cubicBezTo>
                  <a:cubicBezTo>
                    <a:pt x="1678" y="300"/>
                    <a:pt x="1452" y="131"/>
                    <a:pt x="1193" y="80"/>
                  </a:cubicBezTo>
                  <a:cubicBezTo>
                    <a:pt x="1142" y="70"/>
                    <a:pt x="1091" y="65"/>
                    <a:pt x="1039" y="65"/>
                  </a:cubicBezTo>
                  <a:cubicBezTo>
                    <a:pt x="825" y="65"/>
                    <a:pt x="609" y="150"/>
                    <a:pt x="475" y="315"/>
                  </a:cubicBezTo>
                  <a:cubicBezTo>
                    <a:pt x="374" y="148"/>
                    <a:pt x="196" y="29"/>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custDataLst>
                <p:tags r:id="rId59"/>
              </p:custDataLst>
            </p:nvPr>
          </p:nvSpPr>
          <p:spPr>
            <a:xfrm>
              <a:off x="1116036" y="5703013"/>
              <a:ext cx="364773" cy="192427"/>
            </a:xfrm>
            <a:custGeom>
              <a:avLst/>
              <a:gdLst/>
              <a:ahLst/>
              <a:cxnLst/>
              <a:rect l="l" t="t" r="r" b="b"/>
              <a:pathLst>
                <a:path w="4741" h="2501" extrusionOk="0">
                  <a:moveTo>
                    <a:pt x="1" y="1"/>
                  </a:moveTo>
                  <a:lnTo>
                    <a:pt x="1" y="2501"/>
                  </a:lnTo>
                  <a:lnTo>
                    <a:pt x="4741" y="2499"/>
                  </a:lnTo>
                  <a:cubicBezTo>
                    <a:pt x="4673" y="2297"/>
                    <a:pt x="4571" y="2095"/>
                    <a:pt x="4394" y="1974"/>
                  </a:cubicBezTo>
                  <a:cubicBezTo>
                    <a:pt x="4310" y="1915"/>
                    <a:pt x="4203" y="1883"/>
                    <a:pt x="4100" y="1883"/>
                  </a:cubicBezTo>
                  <a:cubicBezTo>
                    <a:pt x="3990" y="1883"/>
                    <a:pt x="3883" y="1920"/>
                    <a:pt x="3808" y="2000"/>
                  </a:cubicBezTo>
                  <a:cubicBezTo>
                    <a:pt x="3788" y="1881"/>
                    <a:pt x="3705" y="1776"/>
                    <a:pt x="3594" y="1730"/>
                  </a:cubicBezTo>
                  <a:cubicBezTo>
                    <a:pt x="3540" y="1708"/>
                    <a:pt x="3481" y="1694"/>
                    <a:pt x="3424" y="1694"/>
                  </a:cubicBezTo>
                  <a:cubicBezTo>
                    <a:pt x="3364" y="1694"/>
                    <a:pt x="3306" y="1709"/>
                    <a:pt x="3257" y="1745"/>
                  </a:cubicBezTo>
                  <a:cubicBezTo>
                    <a:pt x="3249" y="1501"/>
                    <a:pt x="3130" y="1256"/>
                    <a:pt x="2923" y="1126"/>
                  </a:cubicBezTo>
                  <a:cubicBezTo>
                    <a:pt x="2828" y="1067"/>
                    <a:pt x="2717" y="1037"/>
                    <a:pt x="2606" y="1037"/>
                  </a:cubicBezTo>
                  <a:cubicBezTo>
                    <a:pt x="2473" y="1037"/>
                    <a:pt x="2342" y="1081"/>
                    <a:pt x="2244" y="1171"/>
                  </a:cubicBezTo>
                  <a:cubicBezTo>
                    <a:pt x="2202" y="1054"/>
                    <a:pt x="2105" y="958"/>
                    <a:pt x="1988" y="919"/>
                  </a:cubicBezTo>
                  <a:cubicBezTo>
                    <a:pt x="1921" y="896"/>
                    <a:pt x="1841" y="877"/>
                    <a:pt x="1765" y="877"/>
                  </a:cubicBezTo>
                  <a:cubicBezTo>
                    <a:pt x="1708" y="877"/>
                    <a:pt x="1653" y="888"/>
                    <a:pt x="1609" y="917"/>
                  </a:cubicBezTo>
                  <a:cubicBezTo>
                    <a:pt x="1558" y="726"/>
                    <a:pt x="1487" y="538"/>
                    <a:pt x="1368" y="382"/>
                  </a:cubicBezTo>
                  <a:cubicBezTo>
                    <a:pt x="1249" y="225"/>
                    <a:pt x="1081" y="99"/>
                    <a:pt x="888" y="61"/>
                  </a:cubicBezTo>
                  <a:cubicBezTo>
                    <a:pt x="851" y="54"/>
                    <a:pt x="812" y="51"/>
                    <a:pt x="774" y="51"/>
                  </a:cubicBezTo>
                  <a:cubicBezTo>
                    <a:pt x="614" y="51"/>
                    <a:pt x="454" y="113"/>
                    <a:pt x="353" y="236"/>
                  </a:cubicBezTo>
                  <a:cubicBezTo>
                    <a:pt x="278" y="110"/>
                    <a:pt x="144" y="24"/>
                    <a:pt x="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custDataLst>
                <p:tags r:id="rId60"/>
              </p:custDataLst>
            </p:nvPr>
          </p:nvSpPr>
          <p:spPr>
            <a:xfrm>
              <a:off x="1116190" y="5745176"/>
              <a:ext cx="284755" cy="150187"/>
            </a:xfrm>
            <a:custGeom>
              <a:avLst/>
              <a:gdLst/>
              <a:ahLst/>
              <a:cxnLst/>
              <a:rect l="l" t="t" r="r" b="b"/>
              <a:pathLst>
                <a:path w="3701" h="1952" extrusionOk="0">
                  <a:moveTo>
                    <a:pt x="1" y="0"/>
                  </a:moveTo>
                  <a:lnTo>
                    <a:pt x="1" y="1952"/>
                  </a:lnTo>
                  <a:lnTo>
                    <a:pt x="3701" y="1951"/>
                  </a:lnTo>
                  <a:cubicBezTo>
                    <a:pt x="3647" y="1793"/>
                    <a:pt x="3568" y="1636"/>
                    <a:pt x="3431" y="1541"/>
                  </a:cubicBezTo>
                  <a:cubicBezTo>
                    <a:pt x="3364" y="1494"/>
                    <a:pt x="3281" y="1469"/>
                    <a:pt x="3201" y="1469"/>
                  </a:cubicBezTo>
                  <a:cubicBezTo>
                    <a:pt x="3115" y="1469"/>
                    <a:pt x="3032" y="1498"/>
                    <a:pt x="2973" y="1562"/>
                  </a:cubicBezTo>
                  <a:cubicBezTo>
                    <a:pt x="2958" y="1469"/>
                    <a:pt x="2893" y="1387"/>
                    <a:pt x="2806" y="1350"/>
                  </a:cubicBezTo>
                  <a:cubicBezTo>
                    <a:pt x="2765" y="1332"/>
                    <a:pt x="2719" y="1322"/>
                    <a:pt x="2675" y="1322"/>
                  </a:cubicBezTo>
                  <a:cubicBezTo>
                    <a:pt x="2628" y="1322"/>
                    <a:pt x="2582" y="1334"/>
                    <a:pt x="2543" y="1361"/>
                  </a:cubicBezTo>
                  <a:cubicBezTo>
                    <a:pt x="2536" y="1172"/>
                    <a:pt x="2444" y="980"/>
                    <a:pt x="2283" y="880"/>
                  </a:cubicBezTo>
                  <a:cubicBezTo>
                    <a:pt x="2209" y="834"/>
                    <a:pt x="2121" y="810"/>
                    <a:pt x="2035" y="810"/>
                  </a:cubicBezTo>
                  <a:cubicBezTo>
                    <a:pt x="1931" y="810"/>
                    <a:pt x="1828" y="844"/>
                    <a:pt x="1752" y="913"/>
                  </a:cubicBezTo>
                  <a:cubicBezTo>
                    <a:pt x="1719" y="822"/>
                    <a:pt x="1643" y="747"/>
                    <a:pt x="1553" y="717"/>
                  </a:cubicBezTo>
                  <a:cubicBezTo>
                    <a:pt x="1500" y="699"/>
                    <a:pt x="1436" y="683"/>
                    <a:pt x="1376" y="683"/>
                  </a:cubicBezTo>
                  <a:cubicBezTo>
                    <a:pt x="1332" y="683"/>
                    <a:pt x="1290" y="692"/>
                    <a:pt x="1256" y="714"/>
                  </a:cubicBezTo>
                  <a:cubicBezTo>
                    <a:pt x="1216" y="565"/>
                    <a:pt x="1159" y="419"/>
                    <a:pt x="1068" y="297"/>
                  </a:cubicBezTo>
                  <a:cubicBezTo>
                    <a:pt x="975" y="174"/>
                    <a:pt x="843" y="75"/>
                    <a:pt x="693" y="46"/>
                  </a:cubicBezTo>
                  <a:cubicBezTo>
                    <a:pt x="663" y="40"/>
                    <a:pt x="633" y="37"/>
                    <a:pt x="602" y="37"/>
                  </a:cubicBezTo>
                  <a:cubicBezTo>
                    <a:pt x="478" y="37"/>
                    <a:pt x="355" y="87"/>
                    <a:pt x="276" y="183"/>
                  </a:cubicBezTo>
                  <a:cubicBezTo>
                    <a:pt x="218" y="85"/>
                    <a:pt x="113" y="16"/>
                    <a:pt x="1"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custDataLst>
                <p:tags r:id="rId61"/>
              </p:custDataLst>
            </p:nvPr>
          </p:nvSpPr>
          <p:spPr>
            <a:xfrm>
              <a:off x="1203671" y="5672929"/>
              <a:ext cx="89558" cy="85557"/>
            </a:xfrm>
            <a:custGeom>
              <a:avLst/>
              <a:gdLst/>
              <a:ahLst/>
              <a:cxnLst/>
              <a:rect l="l" t="t" r="r" b="b"/>
              <a:pathLst>
                <a:path w="1164" h="1112" extrusionOk="0">
                  <a:moveTo>
                    <a:pt x="0" y="1"/>
                  </a:moveTo>
                  <a:cubicBezTo>
                    <a:pt x="254" y="57"/>
                    <a:pt x="445" y="318"/>
                    <a:pt x="417" y="574"/>
                  </a:cubicBezTo>
                  <a:lnTo>
                    <a:pt x="413" y="605"/>
                  </a:lnTo>
                  <a:lnTo>
                    <a:pt x="441" y="593"/>
                  </a:lnTo>
                  <a:cubicBezTo>
                    <a:pt x="463" y="584"/>
                    <a:pt x="487" y="580"/>
                    <a:pt x="512" y="580"/>
                  </a:cubicBezTo>
                  <a:cubicBezTo>
                    <a:pt x="583" y="580"/>
                    <a:pt x="656" y="616"/>
                    <a:pt x="701" y="669"/>
                  </a:cubicBezTo>
                  <a:cubicBezTo>
                    <a:pt x="767" y="747"/>
                    <a:pt x="789" y="851"/>
                    <a:pt x="784" y="950"/>
                  </a:cubicBezTo>
                  <a:lnTo>
                    <a:pt x="783" y="978"/>
                  </a:lnTo>
                  <a:cubicBezTo>
                    <a:pt x="828" y="943"/>
                    <a:pt x="881" y="926"/>
                    <a:pt x="931" y="926"/>
                  </a:cubicBezTo>
                  <a:cubicBezTo>
                    <a:pt x="1036" y="926"/>
                    <a:pt x="1135" y="995"/>
                    <a:pt x="1163" y="1112"/>
                  </a:cubicBezTo>
                  <a:cubicBezTo>
                    <a:pt x="1146" y="986"/>
                    <a:pt x="1035" y="903"/>
                    <a:pt x="918" y="903"/>
                  </a:cubicBezTo>
                  <a:cubicBezTo>
                    <a:pt x="883" y="903"/>
                    <a:pt x="848" y="910"/>
                    <a:pt x="814" y="926"/>
                  </a:cubicBezTo>
                  <a:lnTo>
                    <a:pt x="814" y="926"/>
                  </a:lnTo>
                  <a:cubicBezTo>
                    <a:pt x="817" y="826"/>
                    <a:pt x="794" y="724"/>
                    <a:pt x="729" y="646"/>
                  </a:cubicBezTo>
                  <a:cubicBezTo>
                    <a:pt x="677" y="584"/>
                    <a:pt x="596" y="544"/>
                    <a:pt x="515" y="544"/>
                  </a:cubicBezTo>
                  <a:cubicBezTo>
                    <a:pt x="495" y="544"/>
                    <a:pt x="475" y="546"/>
                    <a:pt x="455" y="552"/>
                  </a:cubicBezTo>
                  <a:lnTo>
                    <a:pt x="455" y="552"/>
                  </a:lnTo>
                  <a:cubicBezTo>
                    <a:pt x="467" y="291"/>
                    <a:pt x="262" y="34"/>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custDataLst>
                <p:tags r:id="rId62"/>
              </p:custDataLst>
            </p:nvPr>
          </p:nvSpPr>
          <p:spPr>
            <a:xfrm>
              <a:off x="1367630" y="5790878"/>
              <a:ext cx="113794" cy="62168"/>
            </a:xfrm>
            <a:custGeom>
              <a:avLst/>
              <a:gdLst/>
              <a:ahLst/>
              <a:cxnLst/>
              <a:rect l="l" t="t" r="r" b="b"/>
              <a:pathLst>
                <a:path w="1479" h="808" extrusionOk="0">
                  <a:moveTo>
                    <a:pt x="139" y="0"/>
                  </a:moveTo>
                  <a:cubicBezTo>
                    <a:pt x="89" y="0"/>
                    <a:pt x="41" y="14"/>
                    <a:pt x="0" y="45"/>
                  </a:cubicBezTo>
                  <a:cubicBezTo>
                    <a:pt x="37" y="21"/>
                    <a:pt x="79" y="10"/>
                    <a:pt x="121" y="10"/>
                  </a:cubicBezTo>
                  <a:cubicBezTo>
                    <a:pt x="197" y="10"/>
                    <a:pt x="275" y="45"/>
                    <a:pt x="329" y="98"/>
                  </a:cubicBezTo>
                  <a:cubicBezTo>
                    <a:pt x="415" y="181"/>
                    <a:pt x="456" y="300"/>
                    <a:pt x="479" y="416"/>
                  </a:cubicBezTo>
                  <a:lnTo>
                    <a:pt x="485" y="444"/>
                  </a:lnTo>
                  <a:lnTo>
                    <a:pt x="507" y="425"/>
                  </a:lnTo>
                  <a:cubicBezTo>
                    <a:pt x="564" y="377"/>
                    <a:pt x="631" y="354"/>
                    <a:pt x="696" y="354"/>
                  </a:cubicBezTo>
                  <a:cubicBezTo>
                    <a:pt x="838" y="354"/>
                    <a:pt x="973" y="460"/>
                    <a:pt x="988" y="625"/>
                  </a:cubicBezTo>
                  <a:lnTo>
                    <a:pt x="992" y="676"/>
                  </a:lnTo>
                  <a:lnTo>
                    <a:pt x="1018" y="632"/>
                  </a:lnTo>
                  <a:cubicBezTo>
                    <a:pt x="1052" y="576"/>
                    <a:pt x="1117" y="550"/>
                    <a:pt x="1183" y="550"/>
                  </a:cubicBezTo>
                  <a:cubicBezTo>
                    <a:pt x="1218" y="550"/>
                    <a:pt x="1253" y="558"/>
                    <a:pt x="1284" y="572"/>
                  </a:cubicBezTo>
                  <a:cubicBezTo>
                    <a:pt x="1379" y="616"/>
                    <a:pt x="1440" y="712"/>
                    <a:pt x="1479" y="807"/>
                  </a:cubicBezTo>
                  <a:cubicBezTo>
                    <a:pt x="1441" y="668"/>
                    <a:pt x="1329" y="523"/>
                    <a:pt x="1177" y="523"/>
                  </a:cubicBezTo>
                  <a:cubicBezTo>
                    <a:pt x="1162" y="523"/>
                    <a:pt x="1148" y="524"/>
                    <a:pt x="1133" y="527"/>
                  </a:cubicBezTo>
                  <a:cubicBezTo>
                    <a:pt x="1090" y="533"/>
                    <a:pt x="1049" y="552"/>
                    <a:pt x="1017" y="582"/>
                  </a:cubicBezTo>
                  <a:lnTo>
                    <a:pt x="1017" y="582"/>
                  </a:lnTo>
                  <a:cubicBezTo>
                    <a:pt x="988" y="421"/>
                    <a:pt x="847" y="317"/>
                    <a:pt x="699" y="317"/>
                  </a:cubicBezTo>
                  <a:cubicBezTo>
                    <a:pt x="634" y="317"/>
                    <a:pt x="567" y="337"/>
                    <a:pt x="507" y="382"/>
                  </a:cubicBezTo>
                  <a:lnTo>
                    <a:pt x="507" y="382"/>
                  </a:lnTo>
                  <a:cubicBezTo>
                    <a:pt x="480" y="269"/>
                    <a:pt x="433" y="157"/>
                    <a:pt x="345" y="79"/>
                  </a:cubicBezTo>
                  <a:cubicBezTo>
                    <a:pt x="290" y="31"/>
                    <a:pt x="213" y="0"/>
                    <a:pt x="13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custDataLst>
                <p:tags r:id="rId63"/>
              </p:custDataLst>
            </p:nvPr>
          </p:nvSpPr>
          <p:spPr>
            <a:xfrm>
              <a:off x="1206364" y="5841197"/>
              <a:ext cx="90789" cy="34392"/>
            </a:xfrm>
            <a:custGeom>
              <a:avLst/>
              <a:gdLst/>
              <a:ahLst/>
              <a:cxnLst/>
              <a:rect l="l" t="t" r="r" b="b"/>
              <a:pathLst>
                <a:path w="1180" h="447" extrusionOk="0">
                  <a:moveTo>
                    <a:pt x="177" y="0"/>
                  </a:moveTo>
                  <a:cubicBezTo>
                    <a:pt x="118" y="0"/>
                    <a:pt x="58" y="14"/>
                    <a:pt x="1" y="45"/>
                  </a:cubicBezTo>
                  <a:cubicBezTo>
                    <a:pt x="52" y="26"/>
                    <a:pt x="102" y="17"/>
                    <a:pt x="151" y="17"/>
                  </a:cubicBezTo>
                  <a:cubicBezTo>
                    <a:pt x="351" y="17"/>
                    <a:pt x="518" y="169"/>
                    <a:pt x="536" y="389"/>
                  </a:cubicBezTo>
                  <a:lnTo>
                    <a:pt x="561" y="338"/>
                  </a:lnTo>
                  <a:cubicBezTo>
                    <a:pt x="607" y="248"/>
                    <a:pt x="710" y="201"/>
                    <a:pt x="811" y="201"/>
                  </a:cubicBezTo>
                  <a:cubicBezTo>
                    <a:pt x="835" y="201"/>
                    <a:pt x="860" y="204"/>
                    <a:pt x="883" y="209"/>
                  </a:cubicBezTo>
                  <a:cubicBezTo>
                    <a:pt x="945" y="223"/>
                    <a:pt x="1002" y="256"/>
                    <a:pt x="1051" y="298"/>
                  </a:cubicBezTo>
                  <a:cubicBezTo>
                    <a:pt x="1102" y="340"/>
                    <a:pt x="1144" y="390"/>
                    <a:pt x="1179" y="446"/>
                  </a:cubicBezTo>
                  <a:cubicBezTo>
                    <a:pt x="1121" y="326"/>
                    <a:pt x="1022" y="218"/>
                    <a:pt x="889" y="180"/>
                  </a:cubicBezTo>
                  <a:cubicBezTo>
                    <a:pt x="861" y="172"/>
                    <a:pt x="831" y="168"/>
                    <a:pt x="801" y="168"/>
                  </a:cubicBezTo>
                  <a:cubicBezTo>
                    <a:pt x="706" y="168"/>
                    <a:pt x="610" y="208"/>
                    <a:pt x="553" y="283"/>
                  </a:cubicBezTo>
                  <a:lnTo>
                    <a:pt x="553" y="283"/>
                  </a:lnTo>
                  <a:cubicBezTo>
                    <a:pt x="503" y="113"/>
                    <a:pt x="344" y="0"/>
                    <a:pt x="177"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custDataLst>
                <p:tags r:id="rId64"/>
              </p:custDataLst>
            </p:nvPr>
          </p:nvSpPr>
          <p:spPr>
            <a:xfrm>
              <a:off x="1139965" y="5777721"/>
              <a:ext cx="51165" cy="33315"/>
            </a:xfrm>
            <a:custGeom>
              <a:avLst/>
              <a:gdLst/>
              <a:ahLst/>
              <a:cxnLst/>
              <a:rect l="l" t="t" r="r" b="b"/>
              <a:pathLst>
                <a:path w="665" h="433" extrusionOk="0">
                  <a:moveTo>
                    <a:pt x="74" y="1"/>
                  </a:moveTo>
                  <a:cubicBezTo>
                    <a:pt x="50" y="1"/>
                    <a:pt x="25" y="5"/>
                    <a:pt x="0" y="12"/>
                  </a:cubicBezTo>
                  <a:cubicBezTo>
                    <a:pt x="19" y="8"/>
                    <a:pt x="37" y="6"/>
                    <a:pt x="54" y="6"/>
                  </a:cubicBezTo>
                  <a:cubicBezTo>
                    <a:pt x="192" y="6"/>
                    <a:pt x="309" y="124"/>
                    <a:pt x="292" y="264"/>
                  </a:cubicBezTo>
                  <a:lnTo>
                    <a:pt x="290" y="302"/>
                  </a:lnTo>
                  <a:lnTo>
                    <a:pt x="322" y="280"/>
                  </a:lnTo>
                  <a:cubicBezTo>
                    <a:pt x="359" y="254"/>
                    <a:pt x="401" y="242"/>
                    <a:pt x="443" y="242"/>
                  </a:cubicBezTo>
                  <a:cubicBezTo>
                    <a:pt x="547" y="242"/>
                    <a:pt x="647" y="317"/>
                    <a:pt x="665" y="433"/>
                  </a:cubicBezTo>
                  <a:cubicBezTo>
                    <a:pt x="655" y="304"/>
                    <a:pt x="543" y="216"/>
                    <a:pt x="424" y="216"/>
                  </a:cubicBezTo>
                  <a:cubicBezTo>
                    <a:pt x="392" y="216"/>
                    <a:pt x="359" y="222"/>
                    <a:pt x="328" y="236"/>
                  </a:cubicBezTo>
                  <a:lnTo>
                    <a:pt x="328" y="236"/>
                  </a:lnTo>
                  <a:cubicBezTo>
                    <a:pt x="316" y="102"/>
                    <a:pt x="202" y="1"/>
                    <a:pt x="74"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组合 250"/>
          <p:cNvGrpSpPr/>
          <p:nvPr/>
        </p:nvGrpSpPr>
        <p:grpSpPr>
          <a:xfrm>
            <a:off x="508000" y="4139565"/>
            <a:ext cx="2338070" cy="876300"/>
            <a:chOff x="800" y="6519"/>
            <a:chExt cx="3682" cy="1380"/>
          </a:xfrm>
        </p:grpSpPr>
        <p:grpSp>
          <p:nvGrpSpPr>
            <p:cNvPr id="10" name="组合 9"/>
            <p:cNvGrpSpPr/>
            <p:nvPr/>
          </p:nvGrpSpPr>
          <p:grpSpPr>
            <a:xfrm>
              <a:off x="3074" y="6519"/>
              <a:ext cx="1409" cy="1380"/>
              <a:chOff x="2984" y="6596"/>
              <a:chExt cx="1409" cy="1380"/>
            </a:xfrm>
          </p:grpSpPr>
          <p:sp>
            <p:nvSpPr>
              <p:cNvPr id="61" name="Google Shape;2062;p31"/>
              <p:cNvSpPr/>
              <p:nvPr>
                <p:custDataLst>
                  <p:tags r:id="rId3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63;p31"/>
              <p:cNvSpPr/>
              <p:nvPr>
                <p:custDataLst>
                  <p:tags r:id="rId3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64;p31"/>
              <p:cNvSpPr/>
              <p:nvPr>
                <p:custDataLst>
                  <p:tags r:id="rId3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65;p31"/>
              <p:cNvSpPr/>
              <p:nvPr>
                <p:custDataLst>
                  <p:tags r:id="rId3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66;p31"/>
              <p:cNvSpPr/>
              <p:nvPr>
                <p:custDataLst>
                  <p:tags r:id="rId3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67;p31"/>
              <p:cNvSpPr/>
              <p:nvPr>
                <p:custDataLst>
                  <p:tags r:id="rId3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68;p31"/>
              <p:cNvSpPr/>
              <p:nvPr>
                <p:custDataLst>
                  <p:tags r:id="rId3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69;p31"/>
              <p:cNvSpPr/>
              <p:nvPr>
                <p:custDataLst>
                  <p:tags r:id="rId3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70;p31"/>
              <p:cNvSpPr/>
              <p:nvPr>
                <p:custDataLst>
                  <p:tags r:id="rId3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71;p31"/>
              <p:cNvSpPr/>
              <p:nvPr>
                <p:custDataLst>
                  <p:tags r:id="rId3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72;p31"/>
              <p:cNvSpPr/>
              <p:nvPr>
                <p:custDataLst>
                  <p:tags r:id="rId4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073;p31"/>
              <p:cNvSpPr/>
              <p:nvPr>
                <p:custDataLst>
                  <p:tags r:id="rId4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74;p31"/>
              <p:cNvSpPr/>
              <p:nvPr>
                <p:custDataLst>
                  <p:tags r:id="rId4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5;p31"/>
              <p:cNvSpPr/>
              <p:nvPr>
                <p:custDataLst>
                  <p:tags r:id="rId4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76;p31"/>
              <p:cNvSpPr/>
              <p:nvPr>
                <p:custDataLst>
                  <p:tags r:id="rId4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77;p31"/>
              <p:cNvSpPr/>
              <p:nvPr>
                <p:custDataLst>
                  <p:tags r:id="rId4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078;p31"/>
              <p:cNvSpPr/>
              <p:nvPr>
                <p:custDataLst>
                  <p:tags r:id="rId4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079;p31"/>
              <p:cNvSpPr/>
              <p:nvPr>
                <p:custDataLst>
                  <p:tags r:id="rId4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080;p31"/>
              <p:cNvSpPr/>
              <p:nvPr>
                <p:custDataLst>
                  <p:tags r:id="rId4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081;p31"/>
              <p:cNvSpPr/>
              <p:nvPr>
                <p:custDataLst>
                  <p:tags r:id="rId4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082;p31"/>
              <p:cNvSpPr/>
              <p:nvPr>
                <p:custDataLst>
                  <p:tags r:id="rId5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083;p31"/>
              <p:cNvSpPr/>
              <p:nvPr>
                <p:custDataLst>
                  <p:tags r:id="rId5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084;p31"/>
              <p:cNvSpPr/>
              <p:nvPr>
                <p:custDataLst>
                  <p:tags r:id="rId5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085;p31"/>
              <p:cNvSpPr/>
              <p:nvPr>
                <p:custDataLst>
                  <p:tags r:id="rId5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086;p31"/>
              <p:cNvSpPr/>
              <p:nvPr>
                <p:custDataLst>
                  <p:tags r:id="rId5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087;p31"/>
              <p:cNvSpPr/>
              <p:nvPr>
                <p:custDataLst>
                  <p:tags r:id="rId5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088;p31"/>
              <p:cNvSpPr/>
              <p:nvPr>
                <p:custDataLst>
                  <p:tags r:id="rId5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89;p31"/>
              <p:cNvSpPr/>
              <p:nvPr>
                <p:custDataLst>
                  <p:tags r:id="rId5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组合 221"/>
            <p:cNvGrpSpPr/>
            <p:nvPr/>
          </p:nvGrpSpPr>
          <p:grpSpPr>
            <a:xfrm>
              <a:off x="800" y="6519"/>
              <a:ext cx="1409" cy="1380"/>
              <a:chOff x="2984" y="6596"/>
              <a:chExt cx="1409" cy="1380"/>
            </a:xfrm>
          </p:grpSpPr>
          <p:sp>
            <p:nvSpPr>
              <p:cNvPr id="223" name="Google Shape;2062;p31"/>
              <p:cNvSpPr/>
              <p:nvPr>
                <p:custDataLst>
                  <p:tags r:id="rId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3;p31"/>
              <p:cNvSpPr/>
              <p:nvPr>
                <p:custDataLst>
                  <p:tags r:id="rId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64;p31"/>
              <p:cNvSpPr/>
              <p:nvPr>
                <p:custDataLst>
                  <p:tags r:id="rId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65;p31"/>
              <p:cNvSpPr/>
              <p:nvPr>
                <p:custDataLst>
                  <p:tags r:id="rId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66;p31"/>
              <p:cNvSpPr/>
              <p:nvPr>
                <p:custDataLst>
                  <p:tags r:id="rId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67;p31"/>
              <p:cNvSpPr/>
              <p:nvPr>
                <p:custDataLst>
                  <p:tags r:id="rId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68;p31"/>
              <p:cNvSpPr/>
              <p:nvPr>
                <p:custDataLst>
                  <p:tags r:id="rId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69;p31"/>
              <p:cNvSpPr/>
              <p:nvPr>
                <p:custDataLst>
                  <p:tags r:id="rId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70;p31"/>
              <p:cNvSpPr/>
              <p:nvPr>
                <p:custDataLst>
                  <p:tags r:id="rId1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71;p31"/>
              <p:cNvSpPr/>
              <p:nvPr>
                <p:custDataLst>
                  <p:tags r:id="rId1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72;p31"/>
              <p:cNvSpPr/>
              <p:nvPr>
                <p:custDataLst>
                  <p:tags r:id="rId1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73;p31"/>
              <p:cNvSpPr/>
              <p:nvPr>
                <p:custDataLst>
                  <p:tags r:id="rId1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74;p31"/>
              <p:cNvSpPr/>
              <p:nvPr>
                <p:custDataLst>
                  <p:tags r:id="rId1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75;p31"/>
              <p:cNvSpPr/>
              <p:nvPr>
                <p:custDataLst>
                  <p:tags r:id="rId1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76;p31"/>
              <p:cNvSpPr/>
              <p:nvPr>
                <p:custDataLst>
                  <p:tags r:id="rId1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77;p31"/>
              <p:cNvSpPr/>
              <p:nvPr>
                <p:custDataLst>
                  <p:tags r:id="rId1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78;p31"/>
              <p:cNvSpPr/>
              <p:nvPr>
                <p:custDataLst>
                  <p:tags r:id="rId1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79;p31"/>
              <p:cNvSpPr/>
              <p:nvPr>
                <p:custDataLst>
                  <p:tags r:id="rId1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80;p31"/>
              <p:cNvSpPr/>
              <p:nvPr>
                <p:custDataLst>
                  <p:tags r:id="rId2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81;p31"/>
              <p:cNvSpPr/>
              <p:nvPr>
                <p:custDataLst>
                  <p:tags r:id="rId2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82;p31"/>
              <p:cNvSpPr/>
              <p:nvPr>
                <p:custDataLst>
                  <p:tags r:id="rId2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83;p31"/>
              <p:cNvSpPr/>
              <p:nvPr>
                <p:custDataLst>
                  <p:tags r:id="rId2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84;p31"/>
              <p:cNvSpPr/>
              <p:nvPr>
                <p:custDataLst>
                  <p:tags r:id="rId2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85;p31"/>
              <p:cNvSpPr/>
              <p:nvPr>
                <p:custDataLst>
                  <p:tags r:id="rId2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6;p31"/>
              <p:cNvSpPr/>
              <p:nvPr>
                <p:custDataLst>
                  <p:tags r:id="rId2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87;p31"/>
              <p:cNvSpPr/>
              <p:nvPr>
                <p:custDataLst>
                  <p:tags r:id="rId2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88;p31"/>
              <p:cNvSpPr/>
              <p:nvPr>
                <p:custDataLst>
                  <p:tags r:id="rId2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89;p31"/>
              <p:cNvSpPr/>
              <p:nvPr>
                <p:custDataLst>
                  <p:tags r:id="rId2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 name="Nhóm 8">
            <a:extLst>
              <a:ext uri="{FF2B5EF4-FFF2-40B4-BE49-F238E27FC236}">
                <a16:creationId xmlns:a16="http://schemas.microsoft.com/office/drawing/2014/main" id="{1D06E921-5425-0D2E-63DF-BCEEB6743824}"/>
              </a:ext>
            </a:extLst>
          </p:cNvPr>
          <p:cNvGrpSpPr/>
          <p:nvPr/>
        </p:nvGrpSpPr>
        <p:grpSpPr>
          <a:xfrm>
            <a:off x="1836485" y="545567"/>
            <a:ext cx="4240570" cy="4536064"/>
            <a:chOff x="0" y="1090524"/>
            <a:chExt cx="3404211" cy="3958529"/>
          </a:xfrm>
        </p:grpSpPr>
        <p:grpSp>
          <p:nvGrpSpPr>
            <p:cNvPr id="75" name="Nhóm 5">
              <a:extLst>
                <a:ext uri="{FF2B5EF4-FFF2-40B4-BE49-F238E27FC236}">
                  <a16:creationId xmlns:a16="http://schemas.microsoft.com/office/drawing/2014/main" id="{CA3D1D1A-B02D-C6C5-C2DB-FDEAF214CE93}"/>
                </a:ext>
              </a:extLst>
            </p:cNvPr>
            <p:cNvGrpSpPr/>
            <p:nvPr/>
          </p:nvGrpSpPr>
          <p:grpSpPr>
            <a:xfrm>
              <a:off x="0" y="1090524"/>
              <a:ext cx="3404211" cy="3958529"/>
              <a:chOff x="0" y="1080999"/>
              <a:chExt cx="3404211" cy="3958529"/>
            </a:xfrm>
          </p:grpSpPr>
          <p:pic>
            <p:nvPicPr>
              <p:cNvPr id="78" name="Hình ảnh 4" descr="Ảnh có chứa văn bản&#10;&#10;Mô tả được tạo tự động">
                <a:extLst>
                  <a:ext uri="{FF2B5EF4-FFF2-40B4-BE49-F238E27FC236}">
                    <a16:creationId xmlns:a16="http://schemas.microsoft.com/office/drawing/2014/main" id="{699B2AA5-0AC2-CF5C-713A-B67B58EE3A3F}"/>
                  </a:ext>
                </a:extLst>
              </p:cNvPr>
              <p:cNvPicPr>
                <a:picLocks noChangeAspect="1"/>
              </p:cNvPicPr>
              <p:nvPr/>
            </p:nvPicPr>
            <p:blipFill rotWithShape="1">
              <a:blip r:embed="rId187"/>
              <a:srcRect l="5663" r="57108" b="52021"/>
              <a:stretch/>
            </p:blipFill>
            <p:spPr>
              <a:xfrm flipV="1">
                <a:off x="297454" y="1080999"/>
                <a:ext cx="2985571" cy="2164298"/>
              </a:xfrm>
              <a:prstGeom prst="rect">
                <a:avLst/>
              </a:prstGeom>
            </p:spPr>
          </p:pic>
          <p:pic>
            <p:nvPicPr>
              <p:cNvPr id="79" name="Hình ảnh 2" descr="Ảnh có chứa văn bản&#10;&#10;Mô tả được tạo tự động">
                <a:extLst>
                  <a:ext uri="{FF2B5EF4-FFF2-40B4-BE49-F238E27FC236}">
                    <a16:creationId xmlns:a16="http://schemas.microsoft.com/office/drawing/2014/main" id="{5D64CC8A-EA70-31BE-C040-49D723035A4A}"/>
                  </a:ext>
                </a:extLst>
              </p:cNvPr>
              <p:cNvPicPr>
                <a:picLocks noChangeAspect="1"/>
              </p:cNvPicPr>
              <p:nvPr/>
            </p:nvPicPr>
            <p:blipFill rotWithShape="1">
              <a:blip r:embed="rId187"/>
              <a:srcRect l="5663" r="57108" b="52021"/>
              <a:stretch/>
            </p:blipFill>
            <p:spPr>
              <a:xfrm flipV="1">
                <a:off x="0" y="2571750"/>
                <a:ext cx="3404211" cy="2467778"/>
              </a:xfrm>
              <a:prstGeom prst="rect">
                <a:avLst/>
              </a:prstGeom>
            </p:spPr>
          </p:pic>
        </p:grpSp>
        <p:sp>
          <p:nvSpPr>
            <p:cNvPr id="76" name="Hộp Văn bản 6">
              <a:extLst>
                <a:ext uri="{FF2B5EF4-FFF2-40B4-BE49-F238E27FC236}">
                  <a16:creationId xmlns:a16="http://schemas.microsoft.com/office/drawing/2014/main" id="{1E816D5D-9E99-E917-C425-EE7E5EB2A0D8}"/>
                </a:ext>
              </a:extLst>
            </p:cNvPr>
            <p:cNvSpPr txBox="1"/>
            <p:nvPr/>
          </p:nvSpPr>
          <p:spPr>
            <a:xfrm>
              <a:off x="667580" y="1328068"/>
              <a:ext cx="2155752" cy="805771"/>
            </a:xfrm>
            <a:prstGeom prst="rect">
              <a:avLst/>
            </a:prstGeom>
            <a:noFill/>
          </p:spPr>
          <p:txBody>
            <a:bodyPr wrap="square" rtlCol="0">
              <a:spAutoFit/>
            </a:bodyPr>
            <a:lstStyle/>
            <a:p>
              <a:pPr algn="ctr"/>
              <a:r>
                <a:rPr lang="vi-VN" sz="5400" b="1" dirty="0">
                  <a:solidFill>
                    <a:schemeClr val="accent5"/>
                  </a:solidFill>
                  <a:latin typeface="Calibri" panose="020F0502020204030204" pitchFamily="34" charset="0"/>
                  <a:cs typeface="Calibri" panose="020F0502020204030204" pitchFamily="34" charset="0"/>
                </a:rPr>
                <a:t>Chặng 2</a:t>
              </a:r>
              <a:endParaRPr lang="en-US" sz="5400" b="1" dirty="0">
                <a:solidFill>
                  <a:schemeClr val="accent5"/>
                </a:solidFill>
                <a:latin typeface="Calibri" panose="020F0502020204030204" pitchFamily="34" charset="0"/>
                <a:cs typeface="Calibri" panose="020F0502020204030204" pitchFamily="34" charset="0"/>
              </a:endParaRPr>
            </a:p>
          </p:txBody>
        </p:sp>
        <p:sp>
          <p:nvSpPr>
            <p:cNvPr id="77" name="Hộp Văn bản 7">
              <a:extLst>
                <a:ext uri="{FF2B5EF4-FFF2-40B4-BE49-F238E27FC236}">
                  <a16:creationId xmlns:a16="http://schemas.microsoft.com/office/drawing/2014/main" id="{CBB9FD08-00A7-912F-7F76-EC99C806073B}"/>
                </a:ext>
              </a:extLst>
            </p:cNvPr>
            <p:cNvSpPr txBox="1"/>
            <p:nvPr/>
          </p:nvSpPr>
          <p:spPr>
            <a:xfrm>
              <a:off x="111034" y="2803104"/>
              <a:ext cx="3261122" cy="1262374"/>
            </a:xfrm>
            <a:prstGeom prst="rect">
              <a:avLst/>
            </a:prstGeom>
            <a:noFill/>
          </p:spPr>
          <p:txBody>
            <a:bodyPr wrap="square" rtlCol="0">
              <a:spAutoFit/>
            </a:bodyPr>
            <a:lstStyle/>
            <a:p>
              <a:pPr lvl="1" algn="ctr"/>
              <a:r>
                <a:rPr lang="vi-VN" sz="4400" b="1" dirty="0">
                  <a:solidFill>
                    <a:schemeClr val="accent5"/>
                  </a:solidFill>
                  <a:latin typeface="Calibri" panose="020F0502020204030204" pitchFamily="34" charset="0"/>
                  <a:cs typeface="Calibri" panose="020F0502020204030204" pitchFamily="34" charset="0"/>
                </a:rPr>
                <a:t>Luyện </a:t>
              </a:r>
            </a:p>
            <a:p>
              <a:pPr lvl="1" algn="ctr"/>
              <a:r>
                <a:rPr lang="vi-VN" sz="4400" b="1" dirty="0">
                  <a:solidFill>
                    <a:schemeClr val="accent5"/>
                  </a:solidFill>
                  <a:latin typeface="Calibri" panose="020F0502020204030204" pitchFamily="34" charset="0"/>
                  <a:cs typeface="Calibri" panose="020F0502020204030204" pitchFamily="34" charset="0"/>
                </a:rPr>
                <a:t>đọc hiểu</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animEffect transition="in" filter="fade">
                                      <p:cBhvr>
                                        <p:cTn id="7" dur="5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1000"/>
                                        <p:tgtEl>
                                          <p:spTgt spid="74"/>
                                        </p:tgtEl>
                                      </p:cBhvr>
                                    </p:animEffect>
                                    <p:anim calcmode="lin" valueType="num">
                                      <p:cBhvr>
                                        <p:cTn id="13" dur="1000" fill="hold"/>
                                        <p:tgtEl>
                                          <p:spTgt spid="74"/>
                                        </p:tgtEl>
                                        <p:attrNameLst>
                                          <p:attrName>ppt_x</p:attrName>
                                        </p:attrNameLst>
                                      </p:cBhvr>
                                      <p:tavLst>
                                        <p:tav tm="0">
                                          <p:val>
                                            <p:strVal val="#ppt_x"/>
                                          </p:val>
                                        </p:tav>
                                        <p:tav tm="100000">
                                          <p:val>
                                            <p:strVal val="#ppt_x"/>
                                          </p:val>
                                        </p:tav>
                                      </p:tavLst>
                                    </p:anim>
                                    <p:anim calcmode="lin" valueType="num">
                                      <p:cBhvr>
                                        <p:cTn id="14"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3" name="Title 2">
            <a:extLst>
              <a:ext uri="{FF2B5EF4-FFF2-40B4-BE49-F238E27FC236}">
                <a16:creationId xmlns:a16="http://schemas.microsoft.com/office/drawing/2014/main" id="{E6C4DA8E-5AB8-6FA0-2CE4-AC96DFB81F54}"/>
              </a:ext>
            </a:extLst>
          </p:cNvPr>
          <p:cNvSpPr>
            <a:spLocks noGrp="1"/>
          </p:cNvSpPr>
          <p:nvPr>
            <p:ph type="title"/>
          </p:nvPr>
        </p:nvSpPr>
        <p:spPr/>
        <p:txBody>
          <a:bodyPr/>
          <a:lstStyle/>
          <a:p>
            <a:endParaRPr lang="en-US"/>
          </a:p>
        </p:txBody>
      </p:sp>
      <p:sp>
        <p:nvSpPr>
          <p:cNvPr id="5" name="Subtitle 4">
            <a:extLst>
              <a:ext uri="{FF2B5EF4-FFF2-40B4-BE49-F238E27FC236}">
                <a16:creationId xmlns:a16="http://schemas.microsoft.com/office/drawing/2014/main" id="{B222DBE8-5727-ACB2-252F-B2C95545108D}"/>
              </a:ext>
            </a:extLst>
          </p:cNvPr>
          <p:cNvSpPr>
            <a:spLocks noGrp="1"/>
          </p:cNvSpPr>
          <p:nvPr>
            <p:ph type="subTitle" idx="1"/>
          </p:nvPr>
        </p:nvSpPr>
        <p:spPr/>
        <p:txBody>
          <a:bodyPr/>
          <a:lstStyle/>
          <a:p>
            <a:endParaRPr lang="en-US"/>
          </a:p>
        </p:txBody>
      </p:sp>
      <p:grpSp>
        <p:nvGrpSpPr>
          <p:cNvPr id="9" name="Nhóm 3">
            <a:extLst>
              <a:ext uri="{FF2B5EF4-FFF2-40B4-BE49-F238E27FC236}">
                <a16:creationId xmlns:a16="http://schemas.microsoft.com/office/drawing/2014/main" id="{DC5F3990-EE6B-3B89-965C-BF7A419FB86E}"/>
              </a:ext>
            </a:extLst>
          </p:cNvPr>
          <p:cNvGrpSpPr/>
          <p:nvPr/>
        </p:nvGrpSpPr>
        <p:grpSpPr>
          <a:xfrm>
            <a:off x="186983" y="1071254"/>
            <a:ext cx="8770034" cy="853061"/>
            <a:chOff x="282740" y="1772216"/>
            <a:chExt cx="8770034" cy="853061"/>
          </a:xfrm>
        </p:grpSpPr>
        <p:grpSp>
          <p:nvGrpSpPr>
            <p:cNvPr id="10" name="Nhóm 20">
              <a:extLst>
                <a:ext uri="{FF2B5EF4-FFF2-40B4-BE49-F238E27FC236}">
                  <a16:creationId xmlns:a16="http://schemas.microsoft.com/office/drawing/2014/main" id="{E2E51FBC-99CA-A4D8-8182-809B3A4FA86A}"/>
                </a:ext>
              </a:extLst>
            </p:cNvPr>
            <p:cNvGrpSpPr/>
            <p:nvPr/>
          </p:nvGrpSpPr>
          <p:grpSpPr>
            <a:xfrm>
              <a:off x="898990" y="1862950"/>
              <a:ext cx="8153784" cy="610567"/>
              <a:chOff x="4589524" y="999162"/>
              <a:chExt cx="8153784" cy="610567"/>
            </a:xfrm>
          </p:grpSpPr>
          <p:sp>
            <p:nvSpPr>
              <p:cNvPr id="12" name="Hình chữ nhật: Góc Tròn 22">
                <a:extLst>
                  <a:ext uri="{FF2B5EF4-FFF2-40B4-BE49-F238E27FC236}">
                    <a16:creationId xmlns:a16="http://schemas.microsoft.com/office/drawing/2014/main" id="{292FFEC5-6F7E-1A53-E245-AB5DFFE65C6E}"/>
                  </a:ext>
                </a:extLst>
              </p:cNvPr>
              <p:cNvSpPr/>
              <p:nvPr/>
            </p:nvSpPr>
            <p:spPr>
              <a:xfrm>
                <a:off x="4589524" y="999162"/>
                <a:ext cx="8153784" cy="610567"/>
              </a:xfrm>
              <a:custGeom>
                <a:avLst/>
                <a:gdLst>
                  <a:gd name="connsiteX0" fmla="*/ 0 w 8153784"/>
                  <a:gd name="connsiteY0" fmla="*/ 101763 h 610567"/>
                  <a:gd name="connsiteX1" fmla="*/ 101763 w 8153784"/>
                  <a:gd name="connsiteY1" fmla="*/ 0 h 610567"/>
                  <a:gd name="connsiteX2" fmla="*/ 684782 w 8153784"/>
                  <a:gd name="connsiteY2" fmla="*/ 0 h 610567"/>
                  <a:gd name="connsiteX3" fmla="*/ 1108796 w 8153784"/>
                  <a:gd name="connsiteY3" fmla="*/ 0 h 610567"/>
                  <a:gd name="connsiteX4" fmla="*/ 1771317 w 8153784"/>
                  <a:gd name="connsiteY4" fmla="*/ 0 h 610567"/>
                  <a:gd name="connsiteX5" fmla="*/ 2513341 w 8153784"/>
                  <a:gd name="connsiteY5" fmla="*/ 0 h 610567"/>
                  <a:gd name="connsiteX6" fmla="*/ 3334868 w 8153784"/>
                  <a:gd name="connsiteY6" fmla="*/ 0 h 610567"/>
                  <a:gd name="connsiteX7" fmla="*/ 3758882 w 8153784"/>
                  <a:gd name="connsiteY7" fmla="*/ 0 h 610567"/>
                  <a:gd name="connsiteX8" fmla="*/ 4500906 w 8153784"/>
                  <a:gd name="connsiteY8" fmla="*/ 0 h 610567"/>
                  <a:gd name="connsiteX9" fmla="*/ 4924920 w 8153784"/>
                  <a:gd name="connsiteY9" fmla="*/ 0 h 610567"/>
                  <a:gd name="connsiteX10" fmla="*/ 5428436 w 8153784"/>
                  <a:gd name="connsiteY10" fmla="*/ 0 h 610567"/>
                  <a:gd name="connsiteX11" fmla="*/ 6011455 w 8153784"/>
                  <a:gd name="connsiteY11" fmla="*/ 0 h 610567"/>
                  <a:gd name="connsiteX12" fmla="*/ 6435469 w 8153784"/>
                  <a:gd name="connsiteY12" fmla="*/ 0 h 610567"/>
                  <a:gd name="connsiteX13" fmla="*/ 7018487 w 8153784"/>
                  <a:gd name="connsiteY13" fmla="*/ 0 h 610567"/>
                  <a:gd name="connsiteX14" fmla="*/ 8052021 w 8153784"/>
                  <a:gd name="connsiteY14" fmla="*/ 0 h 610567"/>
                  <a:gd name="connsiteX15" fmla="*/ 8153784 w 8153784"/>
                  <a:gd name="connsiteY15" fmla="*/ 101763 h 610567"/>
                  <a:gd name="connsiteX16" fmla="*/ 8153784 w 8153784"/>
                  <a:gd name="connsiteY16" fmla="*/ 508804 h 610567"/>
                  <a:gd name="connsiteX17" fmla="*/ 8052021 w 8153784"/>
                  <a:gd name="connsiteY17" fmla="*/ 610567 h 610567"/>
                  <a:gd name="connsiteX18" fmla="*/ 7230494 w 8153784"/>
                  <a:gd name="connsiteY18" fmla="*/ 610567 h 610567"/>
                  <a:gd name="connsiteX19" fmla="*/ 6567973 w 8153784"/>
                  <a:gd name="connsiteY19" fmla="*/ 610567 h 610567"/>
                  <a:gd name="connsiteX20" fmla="*/ 6064457 w 8153784"/>
                  <a:gd name="connsiteY20" fmla="*/ 610567 h 610567"/>
                  <a:gd name="connsiteX21" fmla="*/ 5640443 w 8153784"/>
                  <a:gd name="connsiteY21" fmla="*/ 610567 h 610567"/>
                  <a:gd name="connsiteX22" fmla="*/ 5057424 w 8153784"/>
                  <a:gd name="connsiteY22" fmla="*/ 610567 h 610567"/>
                  <a:gd name="connsiteX23" fmla="*/ 4633410 w 8153784"/>
                  <a:gd name="connsiteY23" fmla="*/ 610567 h 610567"/>
                  <a:gd name="connsiteX24" fmla="*/ 3891386 w 8153784"/>
                  <a:gd name="connsiteY24" fmla="*/ 610567 h 610567"/>
                  <a:gd name="connsiteX25" fmla="*/ 3069859 w 8153784"/>
                  <a:gd name="connsiteY25" fmla="*/ 610567 h 610567"/>
                  <a:gd name="connsiteX26" fmla="*/ 2327835 w 8153784"/>
                  <a:gd name="connsiteY26" fmla="*/ 610567 h 610567"/>
                  <a:gd name="connsiteX27" fmla="*/ 1903821 w 8153784"/>
                  <a:gd name="connsiteY27" fmla="*/ 610567 h 610567"/>
                  <a:gd name="connsiteX28" fmla="*/ 1479808 w 8153784"/>
                  <a:gd name="connsiteY28" fmla="*/ 610567 h 610567"/>
                  <a:gd name="connsiteX29" fmla="*/ 896789 w 8153784"/>
                  <a:gd name="connsiteY29" fmla="*/ 610567 h 610567"/>
                  <a:gd name="connsiteX30" fmla="*/ 101763 w 8153784"/>
                  <a:gd name="connsiteY30" fmla="*/ 610567 h 610567"/>
                  <a:gd name="connsiteX31" fmla="*/ 0 w 8153784"/>
                  <a:gd name="connsiteY31" fmla="*/ 508804 h 610567"/>
                  <a:gd name="connsiteX32" fmla="*/ 0 w 8153784"/>
                  <a:gd name="connsiteY32" fmla="*/ 101763 h 610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153784" h="610567" fill="none" extrusionOk="0">
                    <a:moveTo>
                      <a:pt x="0" y="101763"/>
                    </a:moveTo>
                    <a:cubicBezTo>
                      <a:pt x="10369" y="36968"/>
                      <a:pt x="36121" y="-3109"/>
                      <a:pt x="101763" y="0"/>
                    </a:cubicBezTo>
                    <a:cubicBezTo>
                      <a:pt x="355983" y="-18385"/>
                      <a:pt x="471661" y="20347"/>
                      <a:pt x="684782" y="0"/>
                    </a:cubicBezTo>
                    <a:cubicBezTo>
                      <a:pt x="897903" y="-20347"/>
                      <a:pt x="1003158" y="168"/>
                      <a:pt x="1108796" y="0"/>
                    </a:cubicBezTo>
                    <a:cubicBezTo>
                      <a:pt x="1214434" y="-168"/>
                      <a:pt x="1582297" y="-4750"/>
                      <a:pt x="1771317" y="0"/>
                    </a:cubicBezTo>
                    <a:cubicBezTo>
                      <a:pt x="1960337" y="4750"/>
                      <a:pt x="2294580" y="20520"/>
                      <a:pt x="2513341" y="0"/>
                    </a:cubicBezTo>
                    <a:cubicBezTo>
                      <a:pt x="2732102" y="-20520"/>
                      <a:pt x="3037972" y="15239"/>
                      <a:pt x="3334868" y="0"/>
                    </a:cubicBezTo>
                    <a:cubicBezTo>
                      <a:pt x="3631764" y="-15239"/>
                      <a:pt x="3622873" y="3897"/>
                      <a:pt x="3758882" y="0"/>
                    </a:cubicBezTo>
                    <a:cubicBezTo>
                      <a:pt x="3894891" y="-3897"/>
                      <a:pt x="4297897" y="-29423"/>
                      <a:pt x="4500906" y="0"/>
                    </a:cubicBezTo>
                    <a:cubicBezTo>
                      <a:pt x="4703915" y="29423"/>
                      <a:pt x="4725933" y="-15926"/>
                      <a:pt x="4924920" y="0"/>
                    </a:cubicBezTo>
                    <a:cubicBezTo>
                      <a:pt x="5123907" y="15926"/>
                      <a:pt x="5262149" y="-14742"/>
                      <a:pt x="5428436" y="0"/>
                    </a:cubicBezTo>
                    <a:cubicBezTo>
                      <a:pt x="5594723" y="14742"/>
                      <a:pt x="5757272" y="22578"/>
                      <a:pt x="6011455" y="0"/>
                    </a:cubicBezTo>
                    <a:cubicBezTo>
                      <a:pt x="6265638" y="-22578"/>
                      <a:pt x="6282680" y="-19809"/>
                      <a:pt x="6435469" y="0"/>
                    </a:cubicBezTo>
                    <a:cubicBezTo>
                      <a:pt x="6588258" y="19809"/>
                      <a:pt x="6834048" y="10764"/>
                      <a:pt x="7018487" y="0"/>
                    </a:cubicBezTo>
                    <a:cubicBezTo>
                      <a:pt x="7202926" y="-10764"/>
                      <a:pt x="7582415" y="9097"/>
                      <a:pt x="8052021" y="0"/>
                    </a:cubicBezTo>
                    <a:cubicBezTo>
                      <a:pt x="8102302" y="871"/>
                      <a:pt x="8164084" y="52654"/>
                      <a:pt x="8153784" y="101763"/>
                    </a:cubicBezTo>
                    <a:cubicBezTo>
                      <a:pt x="8164975" y="239354"/>
                      <a:pt x="8143599" y="313660"/>
                      <a:pt x="8153784" y="508804"/>
                    </a:cubicBezTo>
                    <a:cubicBezTo>
                      <a:pt x="8150170" y="576667"/>
                      <a:pt x="8107873" y="616168"/>
                      <a:pt x="8052021" y="610567"/>
                    </a:cubicBezTo>
                    <a:cubicBezTo>
                      <a:pt x="7884069" y="573427"/>
                      <a:pt x="7574981" y="631432"/>
                      <a:pt x="7230494" y="610567"/>
                    </a:cubicBezTo>
                    <a:cubicBezTo>
                      <a:pt x="6886007" y="589702"/>
                      <a:pt x="6869096" y="608339"/>
                      <a:pt x="6567973" y="610567"/>
                    </a:cubicBezTo>
                    <a:cubicBezTo>
                      <a:pt x="6266850" y="612795"/>
                      <a:pt x="6170766" y="602460"/>
                      <a:pt x="6064457" y="610567"/>
                    </a:cubicBezTo>
                    <a:cubicBezTo>
                      <a:pt x="5958148" y="618674"/>
                      <a:pt x="5784870" y="613164"/>
                      <a:pt x="5640443" y="610567"/>
                    </a:cubicBezTo>
                    <a:cubicBezTo>
                      <a:pt x="5496016" y="607970"/>
                      <a:pt x="5254881" y="585434"/>
                      <a:pt x="5057424" y="610567"/>
                    </a:cubicBezTo>
                    <a:cubicBezTo>
                      <a:pt x="4859967" y="635700"/>
                      <a:pt x="4729655" y="628043"/>
                      <a:pt x="4633410" y="610567"/>
                    </a:cubicBezTo>
                    <a:cubicBezTo>
                      <a:pt x="4537165" y="593091"/>
                      <a:pt x="4057489" y="578374"/>
                      <a:pt x="3891386" y="610567"/>
                    </a:cubicBezTo>
                    <a:cubicBezTo>
                      <a:pt x="3725283" y="642760"/>
                      <a:pt x="3382493" y="646340"/>
                      <a:pt x="3069859" y="610567"/>
                    </a:cubicBezTo>
                    <a:cubicBezTo>
                      <a:pt x="2757225" y="574794"/>
                      <a:pt x="2515998" y="638189"/>
                      <a:pt x="2327835" y="610567"/>
                    </a:cubicBezTo>
                    <a:cubicBezTo>
                      <a:pt x="2139672" y="582945"/>
                      <a:pt x="2026770" y="615927"/>
                      <a:pt x="1903821" y="610567"/>
                    </a:cubicBezTo>
                    <a:cubicBezTo>
                      <a:pt x="1780872" y="605207"/>
                      <a:pt x="1574742" y="589908"/>
                      <a:pt x="1479808" y="610567"/>
                    </a:cubicBezTo>
                    <a:cubicBezTo>
                      <a:pt x="1384874" y="631226"/>
                      <a:pt x="1146362" y="581925"/>
                      <a:pt x="896789" y="610567"/>
                    </a:cubicBezTo>
                    <a:cubicBezTo>
                      <a:pt x="647216" y="639209"/>
                      <a:pt x="326742" y="585867"/>
                      <a:pt x="101763" y="610567"/>
                    </a:cubicBezTo>
                    <a:cubicBezTo>
                      <a:pt x="54452" y="610738"/>
                      <a:pt x="12143" y="570409"/>
                      <a:pt x="0" y="508804"/>
                    </a:cubicBezTo>
                    <a:cubicBezTo>
                      <a:pt x="3734" y="355633"/>
                      <a:pt x="-6488" y="214685"/>
                      <a:pt x="0" y="101763"/>
                    </a:cubicBezTo>
                    <a:close/>
                  </a:path>
                  <a:path w="8153784" h="610567" stroke="0" extrusionOk="0">
                    <a:moveTo>
                      <a:pt x="0" y="101763"/>
                    </a:moveTo>
                    <a:cubicBezTo>
                      <a:pt x="6189" y="44522"/>
                      <a:pt x="45301" y="10613"/>
                      <a:pt x="101763" y="0"/>
                    </a:cubicBezTo>
                    <a:cubicBezTo>
                      <a:pt x="284060" y="-16562"/>
                      <a:pt x="421181" y="-557"/>
                      <a:pt x="525777" y="0"/>
                    </a:cubicBezTo>
                    <a:cubicBezTo>
                      <a:pt x="630373" y="557"/>
                      <a:pt x="743574" y="-11028"/>
                      <a:pt x="949791" y="0"/>
                    </a:cubicBezTo>
                    <a:cubicBezTo>
                      <a:pt x="1156008" y="11028"/>
                      <a:pt x="1403523" y="-26457"/>
                      <a:pt x="1532809" y="0"/>
                    </a:cubicBezTo>
                    <a:cubicBezTo>
                      <a:pt x="1662095" y="26457"/>
                      <a:pt x="2007920" y="-7017"/>
                      <a:pt x="2354336" y="0"/>
                    </a:cubicBezTo>
                    <a:cubicBezTo>
                      <a:pt x="2700752" y="7017"/>
                      <a:pt x="2616966" y="-15400"/>
                      <a:pt x="2778350" y="0"/>
                    </a:cubicBezTo>
                    <a:cubicBezTo>
                      <a:pt x="2939734" y="15400"/>
                      <a:pt x="3050253" y="15359"/>
                      <a:pt x="3281866" y="0"/>
                    </a:cubicBezTo>
                    <a:cubicBezTo>
                      <a:pt x="3513479" y="-15359"/>
                      <a:pt x="3607760" y="-6169"/>
                      <a:pt x="3785383" y="0"/>
                    </a:cubicBezTo>
                    <a:cubicBezTo>
                      <a:pt x="3963006" y="6169"/>
                      <a:pt x="4138718" y="-7778"/>
                      <a:pt x="4368401" y="0"/>
                    </a:cubicBezTo>
                    <a:cubicBezTo>
                      <a:pt x="4598084" y="7778"/>
                      <a:pt x="4808232" y="-28289"/>
                      <a:pt x="5030923" y="0"/>
                    </a:cubicBezTo>
                    <a:cubicBezTo>
                      <a:pt x="5253614" y="28289"/>
                      <a:pt x="5321471" y="-14818"/>
                      <a:pt x="5454937" y="0"/>
                    </a:cubicBezTo>
                    <a:cubicBezTo>
                      <a:pt x="5588403" y="14818"/>
                      <a:pt x="5856773" y="-4219"/>
                      <a:pt x="5958453" y="0"/>
                    </a:cubicBezTo>
                    <a:cubicBezTo>
                      <a:pt x="6060133" y="4219"/>
                      <a:pt x="6384629" y="28670"/>
                      <a:pt x="6700477" y="0"/>
                    </a:cubicBezTo>
                    <a:cubicBezTo>
                      <a:pt x="7016325" y="-28670"/>
                      <a:pt x="7165472" y="-7908"/>
                      <a:pt x="7442501" y="0"/>
                    </a:cubicBezTo>
                    <a:cubicBezTo>
                      <a:pt x="7719530" y="7908"/>
                      <a:pt x="7851930" y="-22364"/>
                      <a:pt x="8052021" y="0"/>
                    </a:cubicBezTo>
                    <a:cubicBezTo>
                      <a:pt x="8113109" y="-12987"/>
                      <a:pt x="8150732" y="42790"/>
                      <a:pt x="8153784" y="101763"/>
                    </a:cubicBezTo>
                    <a:cubicBezTo>
                      <a:pt x="8159002" y="240835"/>
                      <a:pt x="8149923" y="324450"/>
                      <a:pt x="8153784" y="508804"/>
                    </a:cubicBezTo>
                    <a:cubicBezTo>
                      <a:pt x="8161925" y="563996"/>
                      <a:pt x="8118724" y="613936"/>
                      <a:pt x="8052021" y="610567"/>
                    </a:cubicBezTo>
                    <a:cubicBezTo>
                      <a:pt x="7789686" y="582849"/>
                      <a:pt x="7534331" y="649054"/>
                      <a:pt x="7230494" y="610567"/>
                    </a:cubicBezTo>
                    <a:cubicBezTo>
                      <a:pt x="6926657" y="572080"/>
                      <a:pt x="6793034" y="594471"/>
                      <a:pt x="6408968" y="610567"/>
                    </a:cubicBezTo>
                    <a:cubicBezTo>
                      <a:pt x="6024902" y="626663"/>
                      <a:pt x="5836275" y="602591"/>
                      <a:pt x="5587441" y="610567"/>
                    </a:cubicBezTo>
                    <a:cubicBezTo>
                      <a:pt x="5338607" y="618543"/>
                      <a:pt x="5253190" y="632678"/>
                      <a:pt x="4924920" y="610567"/>
                    </a:cubicBezTo>
                    <a:cubicBezTo>
                      <a:pt x="4596650" y="588456"/>
                      <a:pt x="4574743" y="590427"/>
                      <a:pt x="4262398" y="610567"/>
                    </a:cubicBezTo>
                    <a:cubicBezTo>
                      <a:pt x="3950053" y="630707"/>
                      <a:pt x="3807984" y="620966"/>
                      <a:pt x="3679379" y="610567"/>
                    </a:cubicBezTo>
                    <a:cubicBezTo>
                      <a:pt x="3550774" y="600168"/>
                      <a:pt x="3332937" y="586563"/>
                      <a:pt x="3175863" y="610567"/>
                    </a:cubicBezTo>
                    <a:cubicBezTo>
                      <a:pt x="3018789" y="634571"/>
                      <a:pt x="2776040" y="618469"/>
                      <a:pt x="2672346" y="610567"/>
                    </a:cubicBezTo>
                    <a:cubicBezTo>
                      <a:pt x="2568652" y="602665"/>
                      <a:pt x="2280963" y="634572"/>
                      <a:pt x="2089328" y="610567"/>
                    </a:cubicBezTo>
                    <a:cubicBezTo>
                      <a:pt x="1897693" y="586562"/>
                      <a:pt x="1520910" y="583878"/>
                      <a:pt x="1347303" y="610567"/>
                    </a:cubicBezTo>
                    <a:cubicBezTo>
                      <a:pt x="1173696" y="637256"/>
                      <a:pt x="983256" y="599356"/>
                      <a:pt x="843787" y="610567"/>
                    </a:cubicBezTo>
                    <a:cubicBezTo>
                      <a:pt x="704318" y="621778"/>
                      <a:pt x="339008" y="580619"/>
                      <a:pt x="101763" y="610567"/>
                    </a:cubicBezTo>
                    <a:cubicBezTo>
                      <a:pt x="33614" y="606170"/>
                      <a:pt x="-3325" y="552084"/>
                      <a:pt x="0" y="508804"/>
                    </a:cubicBezTo>
                    <a:cubicBezTo>
                      <a:pt x="12773" y="315086"/>
                      <a:pt x="2130" y="281994"/>
                      <a:pt x="0" y="101763"/>
                    </a:cubicBezTo>
                    <a:close/>
                  </a:path>
                </a:pathLst>
              </a:custGeom>
              <a:solidFill>
                <a:schemeClr val="accent5">
                  <a:lumMod val="20000"/>
                  <a:lumOff val="80000"/>
                </a:schemeClr>
              </a:solidFill>
              <a:ln w="19050">
                <a:solidFill>
                  <a:schemeClr val="accent1"/>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ộp Văn bản 23">
                <a:extLst>
                  <a:ext uri="{FF2B5EF4-FFF2-40B4-BE49-F238E27FC236}">
                    <a16:creationId xmlns:a16="http://schemas.microsoft.com/office/drawing/2014/main" id="{5D2CDBEE-B810-76A2-661F-118ED9C81531}"/>
                  </a:ext>
                </a:extLst>
              </p:cNvPr>
              <p:cNvSpPr txBox="1"/>
              <p:nvPr/>
            </p:nvSpPr>
            <p:spPr>
              <a:xfrm>
                <a:off x="4589524" y="1023908"/>
                <a:ext cx="8153784" cy="544830"/>
              </a:xfrm>
              <a:prstGeom prst="roundRect">
                <a:avLst/>
              </a:prstGeom>
              <a:noFill/>
            </p:spPr>
            <p:txBody>
              <a:bodyPr wrap="square" rtlCol="0">
                <a:spAutoFit/>
              </a:bodyPr>
              <a:lstStyle/>
              <a:p>
                <a:pPr algn="ctr"/>
                <a:r>
                  <a:rPr lang="vi-VN" sz="2600" dirty="0">
                    <a:solidFill>
                      <a:srgbClr val="002060"/>
                    </a:solidFill>
                    <a:latin typeface="Calibri" panose="020F0502020204030204" pitchFamily="34" charset="0"/>
                    <a:cs typeface="Calibri" panose="020F0502020204030204" pitchFamily="34" charset="0"/>
                  </a:rPr>
                  <a:t>Những chi tiết nào cho thấy Tú yêu thương vẹt?</a:t>
                </a:r>
              </a:p>
            </p:txBody>
          </p:sp>
        </p:grpSp>
        <p:pic>
          <p:nvPicPr>
            <p:cNvPr id="11" name="Hình ảnh 21">
              <a:extLst>
                <a:ext uri="{FF2B5EF4-FFF2-40B4-BE49-F238E27FC236}">
                  <a16:creationId xmlns:a16="http://schemas.microsoft.com/office/drawing/2014/main" id="{DBEECFBA-FCB9-5838-81B8-B41AB410A72F}"/>
                </a:ext>
              </a:extLst>
            </p:cNvPr>
            <p:cNvPicPr>
              <a:picLocks noChangeAspect="1"/>
            </p:cNvPicPr>
            <p:nvPr/>
          </p:nvPicPr>
          <p:blipFill rotWithShape="1">
            <a:blip r:embed="rId3"/>
            <a:srcRect l="50655" t="3903" r="28184" b="63507"/>
            <a:stretch/>
          </p:blipFill>
          <p:spPr>
            <a:xfrm>
              <a:off x="282740" y="1772216"/>
              <a:ext cx="553899" cy="853061"/>
            </a:xfrm>
            <a:prstGeom prst="roundRect">
              <a:avLst/>
            </a:prstGeom>
          </p:spPr>
        </p:pic>
      </p:grpSp>
      <p:grpSp>
        <p:nvGrpSpPr>
          <p:cNvPr id="14" name="Nhóm 38">
            <a:extLst>
              <a:ext uri="{FF2B5EF4-FFF2-40B4-BE49-F238E27FC236}">
                <a16:creationId xmlns:a16="http://schemas.microsoft.com/office/drawing/2014/main" id="{FD80B4FF-A2D7-E225-6C72-8C1956FEDF7B}"/>
              </a:ext>
            </a:extLst>
          </p:cNvPr>
          <p:cNvGrpSpPr/>
          <p:nvPr/>
        </p:nvGrpSpPr>
        <p:grpSpPr>
          <a:xfrm>
            <a:off x="391099" y="2127032"/>
            <a:ext cx="8361802" cy="2847355"/>
            <a:chOff x="391099" y="1979086"/>
            <a:chExt cx="8361802" cy="2847355"/>
          </a:xfrm>
        </p:grpSpPr>
        <p:sp>
          <p:nvSpPr>
            <p:cNvPr id="15" name="Rectangle: Rounded Corners 11">
              <a:extLst>
                <a:ext uri="{FF2B5EF4-FFF2-40B4-BE49-F238E27FC236}">
                  <a16:creationId xmlns:a16="http://schemas.microsoft.com/office/drawing/2014/main" id="{229675DD-CDAB-B89E-856B-73A7C089A4E2}"/>
                </a:ext>
              </a:extLst>
            </p:cNvPr>
            <p:cNvSpPr/>
            <p:nvPr/>
          </p:nvSpPr>
          <p:spPr>
            <a:xfrm>
              <a:off x="391099" y="1979086"/>
              <a:ext cx="8361802" cy="2844538"/>
            </a:xfrm>
            <a:custGeom>
              <a:avLst/>
              <a:gdLst>
                <a:gd name="connsiteX0" fmla="*/ 0 w 8361802"/>
                <a:gd name="connsiteY0" fmla="*/ 283657 h 2844538"/>
                <a:gd name="connsiteX1" fmla="*/ 283657 w 8361802"/>
                <a:gd name="connsiteY1" fmla="*/ 0 h 2844538"/>
                <a:gd name="connsiteX2" fmla="*/ 8078145 w 8361802"/>
                <a:gd name="connsiteY2" fmla="*/ 0 h 2844538"/>
                <a:gd name="connsiteX3" fmla="*/ 8361802 w 8361802"/>
                <a:gd name="connsiteY3" fmla="*/ 283657 h 2844538"/>
                <a:gd name="connsiteX4" fmla="*/ 8361802 w 8361802"/>
                <a:gd name="connsiteY4" fmla="*/ 2560881 h 2844538"/>
                <a:gd name="connsiteX5" fmla="*/ 8078145 w 8361802"/>
                <a:gd name="connsiteY5" fmla="*/ 2844538 h 2844538"/>
                <a:gd name="connsiteX6" fmla="*/ 283657 w 8361802"/>
                <a:gd name="connsiteY6" fmla="*/ 2844538 h 2844538"/>
                <a:gd name="connsiteX7" fmla="*/ 0 w 8361802"/>
                <a:gd name="connsiteY7" fmla="*/ 2560881 h 2844538"/>
                <a:gd name="connsiteX8" fmla="*/ 0 w 8361802"/>
                <a:gd name="connsiteY8" fmla="*/ 283657 h 28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844538" fill="none" extrusionOk="0">
                  <a:moveTo>
                    <a:pt x="0" y="283657"/>
                  </a:moveTo>
                  <a:cubicBezTo>
                    <a:pt x="758" y="147509"/>
                    <a:pt x="140619" y="22860"/>
                    <a:pt x="283657" y="0"/>
                  </a:cubicBezTo>
                  <a:cubicBezTo>
                    <a:pt x="3133165" y="72427"/>
                    <a:pt x="4575822" y="61419"/>
                    <a:pt x="8078145" y="0"/>
                  </a:cubicBezTo>
                  <a:cubicBezTo>
                    <a:pt x="8233570" y="-8494"/>
                    <a:pt x="8355739" y="125164"/>
                    <a:pt x="8361802" y="283657"/>
                  </a:cubicBezTo>
                  <a:cubicBezTo>
                    <a:pt x="8462678" y="715147"/>
                    <a:pt x="8254489" y="2127343"/>
                    <a:pt x="8361802" y="2560881"/>
                  </a:cubicBezTo>
                  <a:cubicBezTo>
                    <a:pt x="8363036" y="2711280"/>
                    <a:pt x="8230954" y="2840223"/>
                    <a:pt x="8078145" y="2844538"/>
                  </a:cubicBezTo>
                  <a:cubicBezTo>
                    <a:pt x="6281033" y="2874365"/>
                    <a:pt x="3349977" y="2765232"/>
                    <a:pt x="283657" y="2844538"/>
                  </a:cubicBezTo>
                  <a:cubicBezTo>
                    <a:pt x="137571" y="2843343"/>
                    <a:pt x="-27747" y="2723027"/>
                    <a:pt x="0" y="2560881"/>
                  </a:cubicBezTo>
                  <a:cubicBezTo>
                    <a:pt x="50037" y="2213740"/>
                    <a:pt x="770" y="1389312"/>
                    <a:pt x="0" y="283657"/>
                  </a:cubicBezTo>
                  <a:close/>
                </a:path>
                <a:path w="8361802" h="2844538" stroke="0" extrusionOk="0">
                  <a:moveTo>
                    <a:pt x="0" y="283657"/>
                  </a:moveTo>
                  <a:cubicBezTo>
                    <a:pt x="25992" y="134083"/>
                    <a:pt x="139148" y="25315"/>
                    <a:pt x="283657" y="0"/>
                  </a:cubicBezTo>
                  <a:cubicBezTo>
                    <a:pt x="2499063" y="123000"/>
                    <a:pt x="5325215" y="-96860"/>
                    <a:pt x="8078145" y="0"/>
                  </a:cubicBezTo>
                  <a:cubicBezTo>
                    <a:pt x="8218119" y="-12716"/>
                    <a:pt x="8374852" y="100689"/>
                    <a:pt x="8361802" y="283657"/>
                  </a:cubicBezTo>
                  <a:cubicBezTo>
                    <a:pt x="8364975" y="582559"/>
                    <a:pt x="8456069" y="2096774"/>
                    <a:pt x="8361802" y="2560881"/>
                  </a:cubicBezTo>
                  <a:cubicBezTo>
                    <a:pt x="8355015" y="2719999"/>
                    <a:pt x="8229751" y="2843711"/>
                    <a:pt x="8078145" y="2844538"/>
                  </a:cubicBezTo>
                  <a:cubicBezTo>
                    <a:pt x="7151079" y="2683831"/>
                    <a:pt x="3455898" y="2884205"/>
                    <a:pt x="283657" y="2844538"/>
                  </a:cubicBezTo>
                  <a:cubicBezTo>
                    <a:pt x="99221" y="2838928"/>
                    <a:pt x="-16324" y="2710145"/>
                    <a:pt x="0" y="2560881"/>
                  </a:cubicBezTo>
                  <a:cubicBezTo>
                    <a:pt x="32216" y="1480743"/>
                    <a:pt x="57206" y="599579"/>
                    <a:pt x="0" y="283657"/>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Hộp Văn bản 37">
              <a:extLst>
                <a:ext uri="{FF2B5EF4-FFF2-40B4-BE49-F238E27FC236}">
                  <a16:creationId xmlns:a16="http://schemas.microsoft.com/office/drawing/2014/main" id="{7A7536C0-A5BD-4DAD-6FD1-831B9E7FCD02}"/>
                </a:ext>
              </a:extLst>
            </p:cNvPr>
            <p:cNvSpPr txBox="1"/>
            <p:nvPr/>
          </p:nvSpPr>
          <p:spPr>
            <a:xfrm>
              <a:off x="492942" y="2148785"/>
              <a:ext cx="8158115" cy="2677656"/>
            </a:xfrm>
            <a:prstGeom prst="rect">
              <a:avLst/>
            </a:prstGeom>
            <a:noFill/>
          </p:spPr>
          <p:txBody>
            <a:bodyPr wrap="square">
              <a:spAutoFit/>
            </a:bodyPr>
            <a:lstStyle/>
            <a:p>
              <a:pPr algn="just" defTabSz="685800">
                <a:buClrTx/>
              </a:pPr>
              <a:r>
                <a:rPr lang="vi-VN" sz="2400" kern="1200" dirty="0">
                  <a:solidFill>
                    <a:prstClr val="black"/>
                  </a:solidFill>
                  <a:latin typeface="Calibri" panose="020F0502020204030204"/>
                  <a:ea typeface="+mn-ea"/>
                  <a:cs typeface="+mn-cs"/>
                </a:rPr>
                <a:t>Đi học về, Tú chạy đến bên con vẹt nhỏ. Nhận ra Tú, vẹt nhảy nhót há mỏ đòi ăn. Tú vừa cho ăn, vừa nói với nó như nựng trẻ con:</a:t>
              </a:r>
            </a:p>
            <a:p>
              <a:pPr algn="just" defTabSz="685800">
                <a:buClrTx/>
              </a:pPr>
              <a:r>
                <a:rPr lang="vi-VN" sz="2400" kern="1200" dirty="0">
                  <a:solidFill>
                    <a:prstClr val="black"/>
                  </a:solidFill>
                  <a:latin typeface="Calibri" panose="020F0502020204030204"/>
                  <a:ea typeface="+mn-ea"/>
                  <a:cs typeface="+mn-cs"/>
                </a:rPr>
                <a:t>   - Vẹt à, dạ!</a:t>
              </a:r>
            </a:p>
            <a:p>
              <a:pPr algn="just" defTabSz="685800">
                <a:buClrTx/>
              </a:pPr>
              <a:r>
                <a:rPr lang="vi-VN" sz="2400" kern="1200" dirty="0">
                  <a:solidFill>
                    <a:prstClr val="black"/>
                  </a:solidFill>
                  <a:latin typeface="Calibri" panose="020F0502020204030204"/>
                  <a:ea typeface="+mn-ea"/>
                  <a:cs typeface="+mn-cs"/>
                </a:rPr>
                <a:t>   Vẹt xù lông cổ, rụt đầu, gù một cái, không thành tiếng dạ, nhưng Tú cũng xuýt xoa:</a:t>
              </a:r>
            </a:p>
            <a:p>
              <a:pPr algn="just" defTabSz="685800">
                <a:buClrTx/>
              </a:pPr>
              <a:r>
                <a:rPr lang="vi-VN" sz="2400" kern="1200" dirty="0">
                  <a:solidFill>
                    <a:prstClr val="black"/>
                  </a:solidFill>
                  <a:latin typeface="Calibri" panose="020F0502020204030204"/>
                  <a:ea typeface="+mn-ea"/>
                  <a:cs typeface="+mn-cs"/>
                </a:rPr>
                <a:t>   - Giỏi lắm!</a:t>
              </a:r>
              <a:endParaRPr lang="vi-VN" sz="2400" b="0" i="0" dirty="0">
                <a:solidFill>
                  <a:srgbClr val="000000"/>
                </a:solidFill>
                <a:effectLst/>
                <a:latin typeface="+mn-lt"/>
              </a:endParaRPr>
            </a:p>
          </p:txBody>
        </p:sp>
      </p:grpSp>
      <p:pic>
        <p:nvPicPr>
          <p:cNvPr id="20" name="Picture 19">
            <a:extLst>
              <a:ext uri="{FF2B5EF4-FFF2-40B4-BE49-F238E27FC236}">
                <a16:creationId xmlns:a16="http://schemas.microsoft.com/office/drawing/2014/main" id="{2F6175E5-8F3C-56C3-1585-7D34A9697137}"/>
              </a:ext>
            </a:extLst>
          </p:cNvPr>
          <p:cNvPicPr>
            <a:picLocks noChangeAspect="1"/>
          </p:cNvPicPr>
          <p:nvPr/>
        </p:nvPicPr>
        <p:blipFill>
          <a:blip r:embed="rId4"/>
          <a:stretch>
            <a:fillRect/>
          </a:stretch>
        </p:blipFill>
        <p:spPr>
          <a:xfrm>
            <a:off x="1506586" y="147525"/>
            <a:ext cx="6407451" cy="944962"/>
          </a:xfrm>
          <a:prstGeom prst="rect">
            <a:avLst/>
          </a:prstGeom>
        </p:spPr>
      </p:pic>
      <p:sp>
        <p:nvSpPr>
          <p:cNvPr id="25" name="Hình chữ nhật 11">
            <a:extLst>
              <a:ext uri="{FF2B5EF4-FFF2-40B4-BE49-F238E27FC236}">
                <a16:creationId xmlns:a16="http://schemas.microsoft.com/office/drawing/2014/main" id="{0663AFDF-8F91-710B-E11A-D51C0A1A2BF3}"/>
              </a:ext>
            </a:extLst>
          </p:cNvPr>
          <p:cNvSpPr/>
          <p:nvPr/>
        </p:nvSpPr>
        <p:spPr>
          <a:xfrm>
            <a:off x="468727" y="2282157"/>
            <a:ext cx="8098970" cy="44293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ình chữ nhật 11">
            <a:extLst>
              <a:ext uri="{FF2B5EF4-FFF2-40B4-BE49-F238E27FC236}">
                <a16:creationId xmlns:a16="http://schemas.microsoft.com/office/drawing/2014/main" id="{366201A6-B009-AE0D-97F7-46AAB69F7944}"/>
              </a:ext>
            </a:extLst>
          </p:cNvPr>
          <p:cNvSpPr/>
          <p:nvPr/>
        </p:nvSpPr>
        <p:spPr>
          <a:xfrm>
            <a:off x="491779" y="2712463"/>
            <a:ext cx="8098970" cy="44293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11">
            <a:extLst>
              <a:ext uri="{FF2B5EF4-FFF2-40B4-BE49-F238E27FC236}">
                <a16:creationId xmlns:a16="http://schemas.microsoft.com/office/drawing/2014/main" id="{7A62CE8E-95EC-F3C4-4257-CAA7067D8CD2}"/>
              </a:ext>
            </a:extLst>
          </p:cNvPr>
          <p:cNvSpPr/>
          <p:nvPr/>
        </p:nvSpPr>
        <p:spPr>
          <a:xfrm>
            <a:off x="445674" y="3142769"/>
            <a:ext cx="737667" cy="330414"/>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ình chữ nhật 11">
            <a:extLst>
              <a:ext uri="{FF2B5EF4-FFF2-40B4-BE49-F238E27FC236}">
                <a16:creationId xmlns:a16="http://schemas.microsoft.com/office/drawing/2014/main" id="{A52F4ECD-1878-B3F9-A953-74E26C750AB0}"/>
              </a:ext>
            </a:extLst>
          </p:cNvPr>
          <p:cNvSpPr/>
          <p:nvPr/>
        </p:nvSpPr>
        <p:spPr>
          <a:xfrm>
            <a:off x="822192" y="3519287"/>
            <a:ext cx="1536806" cy="353466"/>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Nhóm 38">
            <a:extLst>
              <a:ext uri="{FF2B5EF4-FFF2-40B4-BE49-F238E27FC236}">
                <a16:creationId xmlns:a16="http://schemas.microsoft.com/office/drawing/2014/main" id="{A7379CC9-EF2D-F5CC-A926-AC0FBFDE8D77}"/>
              </a:ext>
            </a:extLst>
          </p:cNvPr>
          <p:cNvGrpSpPr/>
          <p:nvPr/>
        </p:nvGrpSpPr>
        <p:grpSpPr>
          <a:xfrm>
            <a:off x="382134" y="2125750"/>
            <a:ext cx="8361802" cy="2868871"/>
            <a:chOff x="391099" y="1979086"/>
            <a:chExt cx="8361802" cy="2844538"/>
          </a:xfrm>
        </p:grpSpPr>
        <p:sp>
          <p:nvSpPr>
            <p:cNvPr id="30" name="Rectangle: Rounded Corners 11">
              <a:extLst>
                <a:ext uri="{FF2B5EF4-FFF2-40B4-BE49-F238E27FC236}">
                  <a16:creationId xmlns:a16="http://schemas.microsoft.com/office/drawing/2014/main" id="{45BD7754-1B4D-71F8-E6CB-6709B36B364B}"/>
                </a:ext>
              </a:extLst>
            </p:cNvPr>
            <p:cNvSpPr/>
            <p:nvPr/>
          </p:nvSpPr>
          <p:spPr>
            <a:xfrm>
              <a:off x="391099" y="1979086"/>
              <a:ext cx="8361802" cy="2844538"/>
            </a:xfrm>
            <a:custGeom>
              <a:avLst/>
              <a:gdLst>
                <a:gd name="connsiteX0" fmla="*/ 0 w 8361802"/>
                <a:gd name="connsiteY0" fmla="*/ 283657 h 2844538"/>
                <a:gd name="connsiteX1" fmla="*/ 283657 w 8361802"/>
                <a:gd name="connsiteY1" fmla="*/ 0 h 2844538"/>
                <a:gd name="connsiteX2" fmla="*/ 8078145 w 8361802"/>
                <a:gd name="connsiteY2" fmla="*/ 0 h 2844538"/>
                <a:gd name="connsiteX3" fmla="*/ 8361802 w 8361802"/>
                <a:gd name="connsiteY3" fmla="*/ 283657 h 2844538"/>
                <a:gd name="connsiteX4" fmla="*/ 8361802 w 8361802"/>
                <a:gd name="connsiteY4" fmla="*/ 2560881 h 2844538"/>
                <a:gd name="connsiteX5" fmla="*/ 8078145 w 8361802"/>
                <a:gd name="connsiteY5" fmla="*/ 2844538 h 2844538"/>
                <a:gd name="connsiteX6" fmla="*/ 283657 w 8361802"/>
                <a:gd name="connsiteY6" fmla="*/ 2844538 h 2844538"/>
                <a:gd name="connsiteX7" fmla="*/ 0 w 8361802"/>
                <a:gd name="connsiteY7" fmla="*/ 2560881 h 2844538"/>
                <a:gd name="connsiteX8" fmla="*/ 0 w 8361802"/>
                <a:gd name="connsiteY8" fmla="*/ 283657 h 284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844538" fill="none" extrusionOk="0">
                  <a:moveTo>
                    <a:pt x="0" y="283657"/>
                  </a:moveTo>
                  <a:cubicBezTo>
                    <a:pt x="758" y="147509"/>
                    <a:pt x="140619" y="22860"/>
                    <a:pt x="283657" y="0"/>
                  </a:cubicBezTo>
                  <a:cubicBezTo>
                    <a:pt x="3133165" y="72427"/>
                    <a:pt x="4575822" y="61419"/>
                    <a:pt x="8078145" y="0"/>
                  </a:cubicBezTo>
                  <a:cubicBezTo>
                    <a:pt x="8233570" y="-8494"/>
                    <a:pt x="8355739" y="125164"/>
                    <a:pt x="8361802" y="283657"/>
                  </a:cubicBezTo>
                  <a:cubicBezTo>
                    <a:pt x="8462678" y="715147"/>
                    <a:pt x="8254489" y="2127343"/>
                    <a:pt x="8361802" y="2560881"/>
                  </a:cubicBezTo>
                  <a:cubicBezTo>
                    <a:pt x="8363036" y="2711280"/>
                    <a:pt x="8230954" y="2840223"/>
                    <a:pt x="8078145" y="2844538"/>
                  </a:cubicBezTo>
                  <a:cubicBezTo>
                    <a:pt x="6281033" y="2874365"/>
                    <a:pt x="3349977" y="2765232"/>
                    <a:pt x="283657" y="2844538"/>
                  </a:cubicBezTo>
                  <a:cubicBezTo>
                    <a:pt x="137571" y="2843343"/>
                    <a:pt x="-27747" y="2723027"/>
                    <a:pt x="0" y="2560881"/>
                  </a:cubicBezTo>
                  <a:cubicBezTo>
                    <a:pt x="50037" y="2213740"/>
                    <a:pt x="770" y="1389312"/>
                    <a:pt x="0" y="283657"/>
                  </a:cubicBezTo>
                  <a:close/>
                </a:path>
                <a:path w="8361802" h="2844538" stroke="0" extrusionOk="0">
                  <a:moveTo>
                    <a:pt x="0" y="283657"/>
                  </a:moveTo>
                  <a:cubicBezTo>
                    <a:pt x="25992" y="134083"/>
                    <a:pt x="139148" y="25315"/>
                    <a:pt x="283657" y="0"/>
                  </a:cubicBezTo>
                  <a:cubicBezTo>
                    <a:pt x="2499063" y="123000"/>
                    <a:pt x="5325215" y="-96860"/>
                    <a:pt x="8078145" y="0"/>
                  </a:cubicBezTo>
                  <a:cubicBezTo>
                    <a:pt x="8218119" y="-12716"/>
                    <a:pt x="8374852" y="100689"/>
                    <a:pt x="8361802" y="283657"/>
                  </a:cubicBezTo>
                  <a:cubicBezTo>
                    <a:pt x="8364975" y="582559"/>
                    <a:pt x="8456069" y="2096774"/>
                    <a:pt x="8361802" y="2560881"/>
                  </a:cubicBezTo>
                  <a:cubicBezTo>
                    <a:pt x="8355015" y="2719999"/>
                    <a:pt x="8229751" y="2843711"/>
                    <a:pt x="8078145" y="2844538"/>
                  </a:cubicBezTo>
                  <a:cubicBezTo>
                    <a:pt x="7151079" y="2683831"/>
                    <a:pt x="3455898" y="2884205"/>
                    <a:pt x="283657" y="2844538"/>
                  </a:cubicBezTo>
                  <a:cubicBezTo>
                    <a:pt x="99221" y="2838928"/>
                    <a:pt x="-16324" y="2710145"/>
                    <a:pt x="0" y="2560881"/>
                  </a:cubicBezTo>
                  <a:cubicBezTo>
                    <a:pt x="32216" y="1480743"/>
                    <a:pt x="57206" y="599579"/>
                    <a:pt x="0" y="283657"/>
                  </a:cubicBezTo>
                  <a:close/>
                </a:path>
              </a:pathLst>
            </a:custGeom>
            <a:solidFill>
              <a:srgbClr val="FFFF00"/>
            </a:solidFill>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1" name="Hộp Văn bản 37">
              <a:extLst>
                <a:ext uri="{FF2B5EF4-FFF2-40B4-BE49-F238E27FC236}">
                  <a16:creationId xmlns:a16="http://schemas.microsoft.com/office/drawing/2014/main" id="{B8AAF9A1-624D-1FF0-3DD5-7A1BCCA36B36}"/>
                </a:ext>
              </a:extLst>
            </p:cNvPr>
            <p:cNvSpPr txBox="1"/>
            <p:nvPr/>
          </p:nvSpPr>
          <p:spPr>
            <a:xfrm>
              <a:off x="492942" y="2340886"/>
              <a:ext cx="8158115" cy="2062103"/>
            </a:xfrm>
            <a:prstGeom prst="rect">
              <a:avLst/>
            </a:prstGeom>
            <a:noFill/>
          </p:spPr>
          <p:txBody>
            <a:bodyPr wrap="square">
              <a:spAutoFit/>
            </a:bodyPr>
            <a:lstStyle/>
            <a:p>
              <a:pPr marL="457200" indent="-457200" algn="just" defTabSz="685800">
                <a:buClrTx/>
                <a:buFont typeface="Arial" panose="020B0604020202020204" pitchFamily="34" charset="0"/>
                <a:buChar char="•"/>
              </a:pPr>
              <a:r>
                <a:rPr lang="vi-VN" sz="3200" kern="1200" dirty="0">
                  <a:solidFill>
                    <a:prstClr val="black"/>
                  </a:solidFill>
                  <a:latin typeface="Calibri" panose="020F0502020204030204"/>
                  <a:ea typeface="+mn-ea"/>
                  <a:cs typeface="+mn-cs"/>
                </a:rPr>
                <a:t>Hoạt động: Tú chăm sóc vẹt rất cẩn thận, T</a:t>
              </a:r>
              <a:r>
                <a:rPr lang="en-US" sz="3200" kern="1200" dirty="0">
                  <a:solidFill>
                    <a:prstClr val="black"/>
                  </a:solidFill>
                  <a:latin typeface="Calibri" panose="020F0502020204030204"/>
                  <a:ea typeface="+mn-ea"/>
                  <a:cs typeface="+mn-cs"/>
                </a:rPr>
                <a:t>ú</a:t>
              </a:r>
              <a:r>
                <a:rPr lang="vi-VN" sz="3200" kern="1200" dirty="0">
                  <a:solidFill>
                    <a:prstClr val="black"/>
                  </a:solidFill>
                  <a:latin typeface="Calibri" panose="020F0502020204030204"/>
                  <a:ea typeface="+mn-ea"/>
                  <a:cs typeface="+mn-cs"/>
                </a:rPr>
                <a:t> chạy đến bên vẹt ngay khi đi học về, Tú cho vẹt ăn và nựng vẹt như nựng trẻ con.</a:t>
              </a:r>
            </a:p>
            <a:p>
              <a:pPr marL="457200" indent="-457200" algn="just" defTabSz="685800">
                <a:buClrTx/>
                <a:buFont typeface="Arial" panose="020B0604020202020204" pitchFamily="34" charset="0"/>
                <a:buChar char="•"/>
              </a:pPr>
              <a:r>
                <a:rPr lang="vi-VN" sz="3200" kern="1200" dirty="0">
                  <a:solidFill>
                    <a:prstClr val="black"/>
                  </a:solidFill>
                  <a:latin typeface="Calibri" panose="020F0502020204030204"/>
                  <a:ea typeface="+mn-ea"/>
                  <a:cs typeface="+mn-cs"/>
                </a:rPr>
                <a:t>Lời nói: “Vẹt à” (giọng tình cảm, thân thiết).</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500"/>
                                        <p:tgtEl>
                                          <p:spTgt spid="27"/>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anim calcmode="lin" valueType="num">
                                      <p:cBhvr>
                                        <p:cTn id="36" dur="1000" fill="hold"/>
                                        <p:tgtEl>
                                          <p:spTgt spid="29"/>
                                        </p:tgtEl>
                                        <p:attrNameLst>
                                          <p:attrName>ppt_x</p:attrName>
                                        </p:attrNameLst>
                                      </p:cBhvr>
                                      <p:tavLst>
                                        <p:tav tm="0">
                                          <p:val>
                                            <p:strVal val="#ppt_x"/>
                                          </p:val>
                                        </p:tav>
                                        <p:tav tm="100000">
                                          <p:val>
                                            <p:strVal val="#ppt_x"/>
                                          </p:val>
                                        </p:tav>
                                      </p:tavLst>
                                    </p:anim>
                                    <p:anim calcmode="lin" valueType="num">
                                      <p:cBhvr>
                                        <p:cTn id="3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5">
            <a:extLst>
              <a:ext uri="{FF2B5EF4-FFF2-40B4-BE49-F238E27FC236}">
                <a16:creationId xmlns:a16="http://schemas.microsoft.com/office/drawing/2014/main" id="{4EB2FF13-5824-AF1B-ED29-AD33873B9383}"/>
              </a:ext>
            </a:extLst>
          </p:cNvPr>
          <p:cNvGrpSpPr/>
          <p:nvPr/>
        </p:nvGrpSpPr>
        <p:grpSpPr>
          <a:xfrm>
            <a:off x="282608" y="886948"/>
            <a:ext cx="8676975" cy="915061"/>
            <a:chOff x="268093" y="2551432"/>
            <a:chExt cx="8676975" cy="915061"/>
          </a:xfrm>
        </p:grpSpPr>
        <p:pic>
          <p:nvPicPr>
            <p:cNvPr id="10" name="Hình ảnh 12">
              <a:extLst>
                <a:ext uri="{FF2B5EF4-FFF2-40B4-BE49-F238E27FC236}">
                  <a16:creationId xmlns:a16="http://schemas.microsoft.com/office/drawing/2014/main" id="{DA43C832-E6DB-FB28-A891-84FD48F0955C}"/>
                </a:ext>
              </a:extLst>
            </p:cNvPr>
            <p:cNvPicPr>
              <a:picLocks noChangeAspect="1"/>
            </p:cNvPicPr>
            <p:nvPr/>
          </p:nvPicPr>
          <p:blipFill rotWithShape="1">
            <a:blip r:embed="rId3"/>
            <a:srcRect l="71687" t="2707" r="6176" b="64704"/>
            <a:stretch/>
          </p:blipFill>
          <p:spPr>
            <a:xfrm>
              <a:off x="268093" y="2551432"/>
              <a:ext cx="621567" cy="915061"/>
            </a:xfrm>
            <a:prstGeom prst="rect">
              <a:avLst/>
            </a:prstGeom>
          </p:spPr>
        </p:pic>
        <p:grpSp>
          <p:nvGrpSpPr>
            <p:cNvPr id="11" name="Nhóm 13">
              <a:extLst>
                <a:ext uri="{FF2B5EF4-FFF2-40B4-BE49-F238E27FC236}">
                  <a16:creationId xmlns:a16="http://schemas.microsoft.com/office/drawing/2014/main" id="{D269A306-E301-0EEC-208C-6A197C179F73}"/>
                </a:ext>
              </a:extLst>
            </p:cNvPr>
            <p:cNvGrpSpPr/>
            <p:nvPr/>
          </p:nvGrpSpPr>
          <p:grpSpPr>
            <a:xfrm>
              <a:off x="815360" y="2607911"/>
              <a:ext cx="8129708" cy="578012"/>
              <a:chOff x="815360" y="2607911"/>
              <a:chExt cx="8129708" cy="578012"/>
            </a:xfrm>
          </p:grpSpPr>
          <p:sp>
            <p:nvSpPr>
              <p:cNvPr id="12" name="Hình chữ nhật: Góc Tròn 14">
                <a:extLst>
                  <a:ext uri="{FF2B5EF4-FFF2-40B4-BE49-F238E27FC236}">
                    <a16:creationId xmlns:a16="http://schemas.microsoft.com/office/drawing/2014/main" id="{C36D0DED-0E58-81E9-A69C-11987A0547E1}"/>
                  </a:ext>
                </a:extLst>
              </p:cNvPr>
              <p:cNvSpPr/>
              <p:nvPr/>
            </p:nvSpPr>
            <p:spPr>
              <a:xfrm>
                <a:off x="898990" y="2607911"/>
                <a:ext cx="8046078" cy="578012"/>
              </a:xfrm>
              <a:custGeom>
                <a:avLst/>
                <a:gdLst>
                  <a:gd name="connsiteX0" fmla="*/ 0 w 8046078"/>
                  <a:gd name="connsiteY0" fmla="*/ 96337 h 578012"/>
                  <a:gd name="connsiteX1" fmla="*/ 96337 w 8046078"/>
                  <a:gd name="connsiteY1" fmla="*/ 0 h 578012"/>
                  <a:gd name="connsiteX2" fmla="*/ 672253 w 8046078"/>
                  <a:gd name="connsiteY2" fmla="*/ 0 h 578012"/>
                  <a:gd name="connsiteX3" fmla="*/ 1091102 w 8046078"/>
                  <a:gd name="connsiteY3" fmla="*/ 0 h 578012"/>
                  <a:gd name="connsiteX4" fmla="*/ 1745552 w 8046078"/>
                  <a:gd name="connsiteY4" fmla="*/ 0 h 578012"/>
                  <a:gd name="connsiteX5" fmla="*/ 2478536 w 8046078"/>
                  <a:gd name="connsiteY5" fmla="*/ 0 h 578012"/>
                  <a:gd name="connsiteX6" fmla="*/ 3290055 w 8046078"/>
                  <a:gd name="connsiteY6" fmla="*/ 0 h 578012"/>
                  <a:gd name="connsiteX7" fmla="*/ 3708903 w 8046078"/>
                  <a:gd name="connsiteY7" fmla="*/ 0 h 578012"/>
                  <a:gd name="connsiteX8" fmla="*/ 4441887 w 8046078"/>
                  <a:gd name="connsiteY8" fmla="*/ 0 h 578012"/>
                  <a:gd name="connsiteX9" fmla="*/ 4860735 w 8046078"/>
                  <a:gd name="connsiteY9" fmla="*/ 0 h 578012"/>
                  <a:gd name="connsiteX10" fmla="*/ 5358118 w 8046078"/>
                  <a:gd name="connsiteY10" fmla="*/ 0 h 578012"/>
                  <a:gd name="connsiteX11" fmla="*/ 5934034 w 8046078"/>
                  <a:gd name="connsiteY11" fmla="*/ 0 h 578012"/>
                  <a:gd name="connsiteX12" fmla="*/ 6352882 w 8046078"/>
                  <a:gd name="connsiteY12" fmla="*/ 0 h 578012"/>
                  <a:gd name="connsiteX13" fmla="*/ 6928798 w 8046078"/>
                  <a:gd name="connsiteY13" fmla="*/ 0 h 578012"/>
                  <a:gd name="connsiteX14" fmla="*/ 7949741 w 8046078"/>
                  <a:gd name="connsiteY14" fmla="*/ 0 h 578012"/>
                  <a:gd name="connsiteX15" fmla="*/ 8046078 w 8046078"/>
                  <a:gd name="connsiteY15" fmla="*/ 96337 h 578012"/>
                  <a:gd name="connsiteX16" fmla="*/ 8046078 w 8046078"/>
                  <a:gd name="connsiteY16" fmla="*/ 481675 h 578012"/>
                  <a:gd name="connsiteX17" fmla="*/ 7949741 w 8046078"/>
                  <a:gd name="connsiteY17" fmla="*/ 578012 h 578012"/>
                  <a:gd name="connsiteX18" fmla="*/ 7138223 w 8046078"/>
                  <a:gd name="connsiteY18" fmla="*/ 578012 h 578012"/>
                  <a:gd name="connsiteX19" fmla="*/ 6483772 w 8046078"/>
                  <a:gd name="connsiteY19" fmla="*/ 578012 h 578012"/>
                  <a:gd name="connsiteX20" fmla="*/ 5986390 w 8046078"/>
                  <a:gd name="connsiteY20" fmla="*/ 578012 h 578012"/>
                  <a:gd name="connsiteX21" fmla="*/ 5567542 w 8046078"/>
                  <a:gd name="connsiteY21" fmla="*/ 578012 h 578012"/>
                  <a:gd name="connsiteX22" fmla="*/ 4991625 w 8046078"/>
                  <a:gd name="connsiteY22" fmla="*/ 578012 h 578012"/>
                  <a:gd name="connsiteX23" fmla="*/ 4572777 w 8046078"/>
                  <a:gd name="connsiteY23" fmla="*/ 578012 h 578012"/>
                  <a:gd name="connsiteX24" fmla="*/ 3839793 w 8046078"/>
                  <a:gd name="connsiteY24" fmla="*/ 578012 h 578012"/>
                  <a:gd name="connsiteX25" fmla="*/ 3028274 w 8046078"/>
                  <a:gd name="connsiteY25" fmla="*/ 578012 h 578012"/>
                  <a:gd name="connsiteX26" fmla="*/ 2295290 w 8046078"/>
                  <a:gd name="connsiteY26" fmla="*/ 578012 h 578012"/>
                  <a:gd name="connsiteX27" fmla="*/ 1876442 w 8046078"/>
                  <a:gd name="connsiteY27" fmla="*/ 578012 h 578012"/>
                  <a:gd name="connsiteX28" fmla="*/ 1457594 w 8046078"/>
                  <a:gd name="connsiteY28" fmla="*/ 578012 h 578012"/>
                  <a:gd name="connsiteX29" fmla="*/ 881677 w 8046078"/>
                  <a:gd name="connsiteY29" fmla="*/ 578012 h 578012"/>
                  <a:gd name="connsiteX30" fmla="*/ 96337 w 8046078"/>
                  <a:gd name="connsiteY30" fmla="*/ 578012 h 578012"/>
                  <a:gd name="connsiteX31" fmla="*/ 0 w 8046078"/>
                  <a:gd name="connsiteY31" fmla="*/ 481675 h 578012"/>
                  <a:gd name="connsiteX32" fmla="*/ 0 w 8046078"/>
                  <a:gd name="connsiteY32" fmla="*/ 96337 h 57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046078" h="578012" fill="none" extrusionOk="0">
                    <a:moveTo>
                      <a:pt x="0" y="96337"/>
                    </a:moveTo>
                    <a:cubicBezTo>
                      <a:pt x="4793" y="39160"/>
                      <a:pt x="38169" y="-1635"/>
                      <a:pt x="96337" y="0"/>
                    </a:cubicBezTo>
                    <a:cubicBezTo>
                      <a:pt x="341814" y="9872"/>
                      <a:pt x="480278" y="-22697"/>
                      <a:pt x="672253" y="0"/>
                    </a:cubicBezTo>
                    <a:cubicBezTo>
                      <a:pt x="864228" y="22697"/>
                      <a:pt x="976170" y="-727"/>
                      <a:pt x="1091102" y="0"/>
                    </a:cubicBezTo>
                    <a:cubicBezTo>
                      <a:pt x="1206034" y="727"/>
                      <a:pt x="1542744" y="22761"/>
                      <a:pt x="1745552" y="0"/>
                    </a:cubicBezTo>
                    <a:cubicBezTo>
                      <a:pt x="1948360" y="-22761"/>
                      <a:pt x="2169048" y="-8885"/>
                      <a:pt x="2478536" y="0"/>
                    </a:cubicBezTo>
                    <a:cubicBezTo>
                      <a:pt x="2788024" y="8885"/>
                      <a:pt x="2973652" y="-340"/>
                      <a:pt x="3290055" y="0"/>
                    </a:cubicBezTo>
                    <a:cubicBezTo>
                      <a:pt x="3606458" y="340"/>
                      <a:pt x="3541103" y="17660"/>
                      <a:pt x="3708903" y="0"/>
                    </a:cubicBezTo>
                    <a:cubicBezTo>
                      <a:pt x="3876703" y="-17660"/>
                      <a:pt x="4129796" y="-28397"/>
                      <a:pt x="4441887" y="0"/>
                    </a:cubicBezTo>
                    <a:cubicBezTo>
                      <a:pt x="4753978" y="28397"/>
                      <a:pt x="4728161" y="11663"/>
                      <a:pt x="4860735" y="0"/>
                    </a:cubicBezTo>
                    <a:cubicBezTo>
                      <a:pt x="4993309" y="-11663"/>
                      <a:pt x="5177049" y="10247"/>
                      <a:pt x="5358118" y="0"/>
                    </a:cubicBezTo>
                    <a:cubicBezTo>
                      <a:pt x="5539187" y="-10247"/>
                      <a:pt x="5659262" y="-4926"/>
                      <a:pt x="5934034" y="0"/>
                    </a:cubicBezTo>
                    <a:cubicBezTo>
                      <a:pt x="6208806" y="4926"/>
                      <a:pt x="6222451" y="5395"/>
                      <a:pt x="6352882" y="0"/>
                    </a:cubicBezTo>
                    <a:cubicBezTo>
                      <a:pt x="6483313" y="-5395"/>
                      <a:pt x="6730475" y="3708"/>
                      <a:pt x="6928798" y="0"/>
                    </a:cubicBezTo>
                    <a:cubicBezTo>
                      <a:pt x="7127121" y="-3708"/>
                      <a:pt x="7708311" y="20785"/>
                      <a:pt x="7949741" y="0"/>
                    </a:cubicBezTo>
                    <a:cubicBezTo>
                      <a:pt x="7990034" y="1899"/>
                      <a:pt x="8048096" y="44522"/>
                      <a:pt x="8046078" y="96337"/>
                    </a:cubicBezTo>
                    <a:cubicBezTo>
                      <a:pt x="8037402" y="263696"/>
                      <a:pt x="8034567" y="323998"/>
                      <a:pt x="8046078" y="481675"/>
                    </a:cubicBezTo>
                    <a:cubicBezTo>
                      <a:pt x="8042528" y="546335"/>
                      <a:pt x="8002210" y="589784"/>
                      <a:pt x="7949741" y="578012"/>
                    </a:cubicBezTo>
                    <a:cubicBezTo>
                      <a:pt x="7625222" y="582394"/>
                      <a:pt x="7516126" y="604353"/>
                      <a:pt x="7138223" y="578012"/>
                    </a:cubicBezTo>
                    <a:cubicBezTo>
                      <a:pt x="6760320" y="551671"/>
                      <a:pt x="6619609" y="549169"/>
                      <a:pt x="6483772" y="578012"/>
                    </a:cubicBezTo>
                    <a:cubicBezTo>
                      <a:pt x="6347935" y="606855"/>
                      <a:pt x="6194439" y="598522"/>
                      <a:pt x="5986390" y="578012"/>
                    </a:cubicBezTo>
                    <a:cubicBezTo>
                      <a:pt x="5778341" y="557502"/>
                      <a:pt x="5718943" y="591855"/>
                      <a:pt x="5567542" y="578012"/>
                    </a:cubicBezTo>
                    <a:cubicBezTo>
                      <a:pt x="5416141" y="564169"/>
                      <a:pt x="5227892" y="597747"/>
                      <a:pt x="4991625" y="578012"/>
                    </a:cubicBezTo>
                    <a:cubicBezTo>
                      <a:pt x="4755358" y="558277"/>
                      <a:pt x="4754704" y="582904"/>
                      <a:pt x="4572777" y="578012"/>
                    </a:cubicBezTo>
                    <a:cubicBezTo>
                      <a:pt x="4390850" y="573120"/>
                      <a:pt x="4171473" y="606387"/>
                      <a:pt x="3839793" y="578012"/>
                    </a:cubicBezTo>
                    <a:cubicBezTo>
                      <a:pt x="3508113" y="549637"/>
                      <a:pt x="3279753" y="586898"/>
                      <a:pt x="3028274" y="578012"/>
                    </a:cubicBezTo>
                    <a:cubicBezTo>
                      <a:pt x="2776795" y="569126"/>
                      <a:pt x="2592151" y="559126"/>
                      <a:pt x="2295290" y="578012"/>
                    </a:cubicBezTo>
                    <a:cubicBezTo>
                      <a:pt x="1998429" y="596898"/>
                      <a:pt x="1975008" y="575999"/>
                      <a:pt x="1876442" y="578012"/>
                    </a:cubicBezTo>
                    <a:cubicBezTo>
                      <a:pt x="1777876" y="580025"/>
                      <a:pt x="1564098" y="586800"/>
                      <a:pt x="1457594" y="578012"/>
                    </a:cubicBezTo>
                    <a:cubicBezTo>
                      <a:pt x="1351090" y="569224"/>
                      <a:pt x="1131966" y="584440"/>
                      <a:pt x="881677" y="578012"/>
                    </a:cubicBezTo>
                    <a:cubicBezTo>
                      <a:pt x="631388" y="571584"/>
                      <a:pt x="431346" y="569239"/>
                      <a:pt x="96337" y="578012"/>
                    </a:cubicBezTo>
                    <a:cubicBezTo>
                      <a:pt x="45914" y="578066"/>
                      <a:pt x="8887" y="538835"/>
                      <a:pt x="0" y="481675"/>
                    </a:cubicBezTo>
                    <a:cubicBezTo>
                      <a:pt x="7556" y="348490"/>
                      <a:pt x="-636" y="229292"/>
                      <a:pt x="0" y="96337"/>
                    </a:cubicBezTo>
                    <a:close/>
                  </a:path>
                  <a:path w="8046078" h="578012" stroke="0" extrusionOk="0">
                    <a:moveTo>
                      <a:pt x="0" y="96337"/>
                    </a:moveTo>
                    <a:cubicBezTo>
                      <a:pt x="11742" y="41161"/>
                      <a:pt x="42915" y="8859"/>
                      <a:pt x="96337" y="0"/>
                    </a:cubicBezTo>
                    <a:cubicBezTo>
                      <a:pt x="216653" y="2243"/>
                      <a:pt x="365972" y="-3814"/>
                      <a:pt x="515185" y="0"/>
                    </a:cubicBezTo>
                    <a:cubicBezTo>
                      <a:pt x="664398" y="3814"/>
                      <a:pt x="835957" y="8474"/>
                      <a:pt x="934033" y="0"/>
                    </a:cubicBezTo>
                    <a:cubicBezTo>
                      <a:pt x="1032109" y="-8474"/>
                      <a:pt x="1237992" y="-19337"/>
                      <a:pt x="1509950" y="0"/>
                    </a:cubicBezTo>
                    <a:cubicBezTo>
                      <a:pt x="1781908" y="19337"/>
                      <a:pt x="1987890" y="-4299"/>
                      <a:pt x="2321468" y="0"/>
                    </a:cubicBezTo>
                    <a:cubicBezTo>
                      <a:pt x="2655046" y="4299"/>
                      <a:pt x="2592683" y="-17942"/>
                      <a:pt x="2740316" y="0"/>
                    </a:cubicBezTo>
                    <a:cubicBezTo>
                      <a:pt x="2887949" y="17942"/>
                      <a:pt x="3052755" y="-12574"/>
                      <a:pt x="3237699" y="0"/>
                    </a:cubicBezTo>
                    <a:cubicBezTo>
                      <a:pt x="3422643" y="12574"/>
                      <a:pt x="3554057" y="6224"/>
                      <a:pt x="3735081" y="0"/>
                    </a:cubicBezTo>
                    <a:cubicBezTo>
                      <a:pt x="3916105" y="-6224"/>
                      <a:pt x="4101888" y="11272"/>
                      <a:pt x="4310997" y="0"/>
                    </a:cubicBezTo>
                    <a:cubicBezTo>
                      <a:pt x="4520106" y="-11272"/>
                      <a:pt x="4737837" y="2331"/>
                      <a:pt x="4965447" y="0"/>
                    </a:cubicBezTo>
                    <a:cubicBezTo>
                      <a:pt x="5193057" y="-2331"/>
                      <a:pt x="5292786" y="20005"/>
                      <a:pt x="5384296" y="0"/>
                    </a:cubicBezTo>
                    <a:cubicBezTo>
                      <a:pt x="5475806" y="-20005"/>
                      <a:pt x="5774022" y="16266"/>
                      <a:pt x="5881678" y="0"/>
                    </a:cubicBezTo>
                    <a:cubicBezTo>
                      <a:pt x="5989334" y="-16266"/>
                      <a:pt x="6288898" y="11274"/>
                      <a:pt x="6614662" y="0"/>
                    </a:cubicBezTo>
                    <a:cubicBezTo>
                      <a:pt x="6940426" y="-11274"/>
                      <a:pt x="7192161" y="12773"/>
                      <a:pt x="7347647" y="0"/>
                    </a:cubicBezTo>
                    <a:cubicBezTo>
                      <a:pt x="7503134" y="-12773"/>
                      <a:pt x="7807507" y="-13638"/>
                      <a:pt x="7949741" y="0"/>
                    </a:cubicBezTo>
                    <a:cubicBezTo>
                      <a:pt x="8004382" y="-3817"/>
                      <a:pt x="8041809" y="39256"/>
                      <a:pt x="8046078" y="96337"/>
                    </a:cubicBezTo>
                    <a:cubicBezTo>
                      <a:pt x="8027792" y="245881"/>
                      <a:pt x="8062363" y="337895"/>
                      <a:pt x="8046078" y="481675"/>
                    </a:cubicBezTo>
                    <a:cubicBezTo>
                      <a:pt x="8050365" y="534348"/>
                      <a:pt x="8010959" y="580583"/>
                      <a:pt x="7949741" y="578012"/>
                    </a:cubicBezTo>
                    <a:cubicBezTo>
                      <a:pt x="7755503" y="579733"/>
                      <a:pt x="7315319" y="595314"/>
                      <a:pt x="7138223" y="578012"/>
                    </a:cubicBezTo>
                    <a:cubicBezTo>
                      <a:pt x="6961127" y="560710"/>
                      <a:pt x="6533966" y="538694"/>
                      <a:pt x="6326704" y="578012"/>
                    </a:cubicBezTo>
                    <a:cubicBezTo>
                      <a:pt x="6119442" y="617330"/>
                      <a:pt x="5787176" y="594103"/>
                      <a:pt x="5515186" y="578012"/>
                    </a:cubicBezTo>
                    <a:cubicBezTo>
                      <a:pt x="5243196" y="561921"/>
                      <a:pt x="5126223" y="569082"/>
                      <a:pt x="4860735" y="578012"/>
                    </a:cubicBezTo>
                    <a:cubicBezTo>
                      <a:pt x="4595247" y="586942"/>
                      <a:pt x="4349022" y="589807"/>
                      <a:pt x="4206285" y="578012"/>
                    </a:cubicBezTo>
                    <a:cubicBezTo>
                      <a:pt x="4063548" y="566218"/>
                      <a:pt x="3754913" y="580324"/>
                      <a:pt x="3630369" y="578012"/>
                    </a:cubicBezTo>
                    <a:cubicBezTo>
                      <a:pt x="3505825" y="575700"/>
                      <a:pt x="3337696" y="571124"/>
                      <a:pt x="3132987" y="578012"/>
                    </a:cubicBezTo>
                    <a:cubicBezTo>
                      <a:pt x="2928278" y="584900"/>
                      <a:pt x="2779654" y="555051"/>
                      <a:pt x="2635604" y="578012"/>
                    </a:cubicBezTo>
                    <a:cubicBezTo>
                      <a:pt x="2491554" y="600973"/>
                      <a:pt x="2281617" y="559531"/>
                      <a:pt x="2059688" y="578012"/>
                    </a:cubicBezTo>
                    <a:cubicBezTo>
                      <a:pt x="1837759" y="596493"/>
                      <a:pt x="1601465" y="607485"/>
                      <a:pt x="1326704" y="578012"/>
                    </a:cubicBezTo>
                    <a:cubicBezTo>
                      <a:pt x="1051943" y="548539"/>
                      <a:pt x="1059378" y="572846"/>
                      <a:pt x="829321" y="578012"/>
                    </a:cubicBezTo>
                    <a:cubicBezTo>
                      <a:pt x="599264" y="583178"/>
                      <a:pt x="326220" y="579940"/>
                      <a:pt x="96337" y="578012"/>
                    </a:cubicBezTo>
                    <a:cubicBezTo>
                      <a:pt x="37700" y="576013"/>
                      <a:pt x="-3142" y="522671"/>
                      <a:pt x="0" y="481675"/>
                    </a:cubicBezTo>
                    <a:cubicBezTo>
                      <a:pt x="15532" y="316396"/>
                      <a:pt x="16519" y="234905"/>
                      <a:pt x="0" y="96337"/>
                    </a:cubicBezTo>
                    <a:close/>
                  </a:path>
                </a:pathLst>
              </a:custGeom>
              <a:solidFill>
                <a:schemeClr val="accent4">
                  <a:lumMod val="40000"/>
                  <a:lumOff val="60000"/>
                </a:schemeClr>
              </a:solidFill>
              <a:ln w="19050">
                <a:solidFill>
                  <a:srgbClr val="FFC000"/>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ộp Văn bản 15">
                <a:extLst>
                  <a:ext uri="{FF2B5EF4-FFF2-40B4-BE49-F238E27FC236}">
                    <a16:creationId xmlns:a16="http://schemas.microsoft.com/office/drawing/2014/main" id="{FFF3CC28-65D4-AA06-A955-F2A14FF9E6A9}"/>
                  </a:ext>
                </a:extLst>
              </p:cNvPr>
              <p:cNvSpPr txBox="1"/>
              <p:nvPr/>
            </p:nvSpPr>
            <p:spPr>
              <a:xfrm>
                <a:off x="815360" y="2640109"/>
                <a:ext cx="7999079" cy="461665"/>
              </a:xfrm>
              <a:prstGeom prst="rect">
                <a:avLst/>
              </a:prstGeom>
              <a:noFill/>
            </p:spPr>
            <p:txBody>
              <a:bodyPr wrap="square" rtlCol="0">
                <a:spAutoFit/>
              </a:bodyPr>
              <a:lstStyle/>
              <a:p>
                <a:pPr algn="ctr"/>
                <a:r>
                  <a:rPr lang="vi-VN" sz="2400" dirty="0">
                    <a:solidFill>
                      <a:srgbClr val="002060"/>
                    </a:solidFill>
                    <a:latin typeface="Calibri" panose="020F0502020204030204" pitchFamily="34" charset="0"/>
                    <a:cs typeface="Calibri" panose="020F0502020204030204" pitchFamily="34" charset="0"/>
                  </a:rPr>
                  <a:t>Nêu tâm trạng, cảm xúc của Tú trong mỗi tình huống dưới đây:</a:t>
                </a:r>
              </a:p>
            </p:txBody>
          </p:sp>
        </p:grpSp>
      </p:grpSp>
      <p:pic>
        <p:nvPicPr>
          <p:cNvPr id="20" name="Picture 19">
            <a:extLst>
              <a:ext uri="{FF2B5EF4-FFF2-40B4-BE49-F238E27FC236}">
                <a16:creationId xmlns:a16="http://schemas.microsoft.com/office/drawing/2014/main" id="{1F471BF9-21C9-6DC0-027F-AFCF51D569FA}"/>
              </a:ext>
            </a:extLst>
          </p:cNvPr>
          <p:cNvPicPr>
            <a:picLocks noChangeAspect="1"/>
          </p:cNvPicPr>
          <p:nvPr/>
        </p:nvPicPr>
        <p:blipFill>
          <a:blip r:embed="rId4"/>
          <a:stretch>
            <a:fillRect/>
          </a:stretch>
        </p:blipFill>
        <p:spPr>
          <a:xfrm>
            <a:off x="1386690" y="0"/>
            <a:ext cx="6401355" cy="944962"/>
          </a:xfrm>
          <a:prstGeom prst="rect">
            <a:avLst/>
          </a:prstGeom>
        </p:spPr>
      </p:pic>
      <p:sp>
        <p:nvSpPr>
          <p:cNvPr id="21" name="Cloud 20">
            <a:extLst>
              <a:ext uri="{FF2B5EF4-FFF2-40B4-BE49-F238E27FC236}">
                <a16:creationId xmlns:a16="http://schemas.microsoft.com/office/drawing/2014/main" id="{CEE3548C-D005-035F-A43C-6D894E1A31B8}"/>
              </a:ext>
            </a:extLst>
          </p:cNvPr>
          <p:cNvSpPr/>
          <p:nvPr/>
        </p:nvSpPr>
        <p:spPr>
          <a:xfrm>
            <a:off x="353466" y="1751960"/>
            <a:ext cx="2558783" cy="1905640"/>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Calibri" panose="020F0502020204030204" pitchFamily="34" charset="0"/>
                <a:cs typeface="Calibri" panose="020F0502020204030204" pitchFamily="34" charset="0"/>
              </a:rPr>
              <a:t>Nghe </a:t>
            </a:r>
            <a:r>
              <a:rPr lang="en-US" sz="2000" b="1" dirty="0" err="1">
                <a:solidFill>
                  <a:srgbClr val="002060"/>
                </a:solidFill>
                <a:latin typeface="Calibri" panose="020F0502020204030204" pitchFamily="34" charset="0"/>
                <a:cs typeface="Calibri" panose="020F0502020204030204" pitchFamily="34" charset="0"/>
              </a:rPr>
              <a:t>anh</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trai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nói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vẹt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có</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thể</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bắt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chước</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tiếng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người</a:t>
            </a:r>
            <a:r>
              <a:rPr lang="en-US" sz="2000" b="1" dirty="0">
                <a:solidFill>
                  <a:srgbClr val="002060"/>
                </a:solidFill>
                <a:latin typeface="Calibri" panose="020F0502020204030204" pitchFamily="34" charset="0"/>
                <a:cs typeface="Calibri" panose="020F0502020204030204" pitchFamily="34" charset="0"/>
              </a:rPr>
              <a:t>.</a:t>
            </a:r>
          </a:p>
        </p:txBody>
      </p:sp>
      <p:sp>
        <p:nvSpPr>
          <p:cNvPr id="22" name="Cloud 21">
            <a:extLst>
              <a:ext uri="{FF2B5EF4-FFF2-40B4-BE49-F238E27FC236}">
                <a16:creationId xmlns:a16="http://schemas.microsoft.com/office/drawing/2014/main" id="{7F888875-8C56-BF19-CA7C-E363AED8C20E}"/>
              </a:ext>
            </a:extLst>
          </p:cNvPr>
          <p:cNvSpPr/>
          <p:nvPr/>
        </p:nvSpPr>
        <p:spPr>
          <a:xfrm>
            <a:off x="3112034" y="1736592"/>
            <a:ext cx="2558783" cy="1905640"/>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002060"/>
                </a:solidFill>
                <a:latin typeface="Calibri" panose="020F0502020204030204" pitchFamily="34" charset="0"/>
                <a:cs typeface="Calibri" panose="020F0502020204030204" pitchFamily="34" charset="0"/>
              </a:rPr>
              <a:t>Lần</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đầu</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tiên</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nghe</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vẹt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bắt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chước</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tiếng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mình</a:t>
            </a:r>
            <a:r>
              <a:rPr lang="en-US" sz="2000" b="1" dirty="0">
                <a:solidFill>
                  <a:srgbClr val="002060"/>
                </a:solidFill>
                <a:latin typeface="Calibri" panose="020F0502020204030204" pitchFamily="34" charset="0"/>
                <a:cs typeface="Calibri" panose="020F0502020204030204" pitchFamily="34" charset="0"/>
              </a:rPr>
              <a:t>.</a:t>
            </a:r>
          </a:p>
        </p:txBody>
      </p:sp>
      <p:sp>
        <p:nvSpPr>
          <p:cNvPr id="23" name="Cloud 22">
            <a:extLst>
              <a:ext uri="{FF2B5EF4-FFF2-40B4-BE49-F238E27FC236}">
                <a16:creationId xmlns:a16="http://schemas.microsoft.com/office/drawing/2014/main" id="{FC6A9989-15DD-C62F-416B-F17068D1C1E7}"/>
              </a:ext>
            </a:extLst>
          </p:cNvPr>
          <p:cNvSpPr/>
          <p:nvPr/>
        </p:nvSpPr>
        <p:spPr>
          <a:xfrm>
            <a:off x="5724606" y="1790381"/>
            <a:ext cx="3196557" cy="1905640"/>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002060"/>
                </a:solidFill>
                <a:latin typeface="Calibri" panose="020F0502020204030204" pitchFamily="34" charset="0"/>
                <a:cs typeface="Calibri" panose="020F0502020204030204" pitchFamily="34" charset="0"/>
              </a:rPr>
              <a:t>Nghe </a:t>
            </a:r>
            <a:r>
              <a:rPr lang="en-US" sz="2000" b="1" dirty="0" err="1">
                <a:solidFill>
                  <a:srgbClr val="002060"/>
                </a:solidFill>
                <a:latin typeface="Calibri" panose="020F0502020204030204" pitchFamily="34" charset="0"/>
                <a:cs typeface="Calibri" panose="020F0502020204030204" pitchFamily="34" charset="0"/>
              </a:rPr>
              <a:t>lời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vẹt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bắt</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chước</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những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lời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mình</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nói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trông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không</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với</a:t>
            </a:r>
            <a:r>
              <a:rPr lang="en-US" sz="2000" b="1" dirty="0">
                <a:solidFill>
                  <a:srgbClr val="002060"/>
                </a:solidFill>
                <a:latin typeface="Calibri" panose="020F0502020204030204" pitchFamily="34" charset="0"/>
                <a:cs typeface="Calibri" panose="020F0502020204030204" pitchFamily="34" charset="0"/>
              </a:rPr>
              <a:t> </a:t>
            </a:r>
            <a:r>
              <a:rPr lang="en-US" sz="2000" b="1" dirty="0" err="1">
                <a:solidFill>
                  <a:srgbClr val="002060"/>
                </a:solidFill>
                <a:latin typeface="Calibri" panose="020F0502020204030204" pitchFamily="34" charset="0"/>
                <a:cs typeface="Calibri" panose="020F0502020204030204" pitchFamily="34" charset="0"/>
              </a:rPr>
              <a:t>anh</a:t>
            </a:r>
            <a:r>
              <a:rPr lang="en-US" sz="2000" b="1" dirty="0">
                <a:solidFill>
                  <a:srgbClr val="002060"/>
                </a:solidFill>
                <a:latin typeface="Calibri" panose="020F0502020204030204" pitchFamily="34" charset="0"/>
                <a:cs typeface="Calibri" panose="020F0502020204030204" pitchFamily="34" charset="0"/>
              </a:rPr>
              <a:t>.</a:t>
            </a:r>
          </a:p>
        </p:txBody>
      </p:sp>
      <p:sp>
        <p:nvSpPr>
          <p:cNvPr id="24" name="Cloud 23">
            <a:extLst>
              <a:ext uri="{FF2B5EF4-FFF2-40B4-BE49-F238E27FC236}">
                <a16:creationId xmlns:a16="http://schemas.microsoft.com/office/drawing/2014/main" id="{EA008A03-C9C0-8B13-748A-A1F26BBB4887}"/>
              </a:ext>
            </a:extLst>
          </p:cNvPr>
          <p:cNvSpPr/>
          <p:nvPr/>
        </p:nvSpPr>
        <p:spPr>
          <a:xfrm>
            <a:off x="215153" y="1766047"/>
            <a:ext cx="2734235" cy="2106706"/>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libri" panose="020F0502020204030204" pitchFamily="34" charset="0"/>
                <a:cs typeface="Calibri" panose="020F0502020204030204" pitchFamily="34" charset="0"/>
              </a:rPr>
              <a:t>Khi nghe anh trai nói vẹt có thể bắt chước tiếng người: Tú rất háo hức. </a:t>
            </a:r>
            <a:endParaRPr lang="en-US" sz="2000" b="1" dirty="0">
              <a:solidFill>
                <a:srgbClr val="002060"/>
              </a:solidFill>
              <a:latin typeface="Calibri" panose="020F0502020204030204" pitchFamily="34" charset="0"/>
              <a:cs typeface="Calibri" panose="020F0502020204030204" pitchFamily="34" charset="0"/>
            </a:endParaRPr>
          </a:p>
        </p:txBody>
      </p:sp>
      <p:sp>
        <p:nvSpPr>
          <p:cNvPr id="25" name="Cloud 24">
            <a:extLst>
              <a:ext uri="{FF2B5EF4-FFF2-40B4-BE49-F238E27FC236}">
                <a16:creationId xmlns:a16="http://schemas.microsoft.com/office/drawing/2014/main" id="{D8B238B7-86DE-83E5-43B5-4A7248FDF3D5}"/>
              </a:ext>
            </a:extLst>
          </p:cNvPr>
          <p:cNvSpPr/>
          <p:nvPr/>
        </p:nvSpPr>
        <p:spPr>
          <a:xfrm>
            <a:off x="3027509" y="1650786"/>
            <a:ext cx="2734235" cy="2106706"/>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libri" panose="020F0502020204030204" pitchFamily="34" charset="0"/>
                <a:cs typeface="Calibri" panose="020F0502020204030204" pitchFamily="34" charset="0"/>
              </a:rPr>
              <a:t>Lần đầu tiên nghe vẹt bắt chước tiếng minh: Tú rất sung sướng.</a:t>
            </a:r>
            <a:endParaRPr lang="en-US" sz="2000" b="1" dirty="0">
              <a:solidFill>
                <a:srgbClr val="002060"/>
              </a:solidFill>
              <a:latin typeface="Calibri" panose="020F0502020204030204" pitchFamily="34" charset="0"/>
              <a:cs typeface="Calibri" panose="020F0502020204030204" pitchFamily="34" charset="0"/>
            </a:endParaRPr>
          </a:p>
        </p:txBody>
      </p:sp>
      <p:sp>
        <p:nvSpPr>
          <p:cNvPr id="26" name="Cloud 25">
            <a:extLst>
              <a:ext uri="{FF2B5EF4-FFF2-40B4-BE49-F238E27FC236}">
                <a16:creationId xmlns:a16="http://schemas.microsoft.com/office/drawing/2014/main" id="{3FF45700-2BEE-19D8-3F7C-5CF55D46DC8E}"/>
              </a:ext>
            </a:extLst>
          </p:cNvPr>
          <p:cNvSpPr/>
          <p:nvPr/>
        </p:nvSpPr>
        <p:spPr>
          <a:xfrm>
            <a:off x="5770709" y="1666153"/>
            <a:ext cx="3211926" cy="2329543"/>
          </a:xfrm>
          <a:prstGeom prst="cloud">
            <a:avLst/>
          </a:prstGeom>
          <a:solidFill>
            <a:srgbClr val="F8B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002060"/>
                </a:solidFill>
                <a:latin typeface="Calibri" panose="020F0502020204030204" pitchFamily="34" charset="0"/>
                <a:cs typeface="Calibri" panose="020F0502020204030204" pitchFamily="34" charset="0"/>
              </a:rPr>
              <a:t>Nghe thấy </a:t>
            </a:r>
            <a:r>
              <a:rPr lang="en-US" sz="2000" b="1" dirty="0" err="1">
                <a:solidFill>
                  <a:srgbClr val="002060"/>
                </a:solidFill>
                <a:latin typeface="Calibri" panose="020F0502020204030204" pitchFamily="34" charset="0"/>
                <a:cs typeface="Calibri" panose="020F0502020204030204" pitchFamily="34" charset="0"/>
              </a:rPr>
              <a:t>vẹt</a:t>
            </a:r>
            <a:r>
              <a:rPr lang="vi-VN" sz="2000" b="1" dirty="0">
                <a:solidFill>
                  <a:srgbClr val="002060"/>
                </a:solidFill>
                <a:latin typeface="Calibri" panose="020F0502020204030204" pitchFamily="34" charset="0"/>
                <a:cs typeface="Calibri" panose="020F0502020204030204" pitchFamily="34" charset="0"/>
              </a:rPr>
              <a:t> bắt chước những lời minh nói trống không với anh trai: Tú sửng sốt, ân hận.</a:t>
            </a:r>
            <a:endParaRPr lang="en-US" sz="20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7579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1000"/>
                                        <p:tgtEl>
                                          <p:spTgt spid="25"/>
                                        </p:tgtEl>
                                      </p:cBhvr>
                                    </p:animEffect>
                                    <p:anim calcmode="lin" valueType="num">
                                      <p:cBhvr>
                                        <p:cTn id="39" dur="1000" fill="hold"/>
                                        <p:tgtEl>
                                          <p:spTgt spid="25"/>
                                        </p:tgtEl>
                                        <p:attrNameLst>
                                          <p:attrName>ppt_x</p:attrName>
                                        </p:attrNameLst>
                                      </p:cBhvr>
                                      <p:tavLst>
                                        <p:tav tm="0">
                                          <p:val>
                                            <p:strVal val="#ppt_x"/>
                                          </p:val>
                                        </p:tav>
                                        <p:tav tm="100000">
                                          <p:val>
                                            <p:strVal val="#ppt_x"/>
                                          </p:val>
                                        </p:tav>
                                      </p:tavLst>
                                    </p:anim>
                                    <p:anim calcmode="lin" valueType="num">
                                      <p:cBhvr>
                                        <p:cTn id="40"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6">
            <a:extLst>
              <a:ext uri="{FF2B5EF4-FFF2-40B4-BE49-F238E27FC236}">
                <a16:creationId xmlns:a16="http://schemas.microsoft.com/office/drawing/2014/main" id="{F6DB0142-AC28-0EAC-9493-5E0C7994FC47}"/>
              </a:ext>
            </a:extLst>
          </p:cNvPr>
          <p:cNvGrpSpPr/>
          <p:nvPr/>
        </p:nvGrpSpPr>
        <p:grpSpPr>
          <a:xfrm>
            <a:off x="219294" y="1051475"/>
            <a:ext cx="8705411" cy="877217"/>
            <a:chOff x="157235" y="3616875"/>
            <a:chExt cx="8705411" cy="877217"/>
          </a:xfrm>
        </p:grpSpPr>
        <p:pic>
          <p:nvPicPr>
            <p:cNvPr id="10" name="Hình ảnh 7">
              <a:extLst>
                <a:ext uri="{FF2B5EF4-FFF2-40B4-BE49-F238E27FC236}">
                  <a16:creationId xmlns:a16="http://schemas.microsoft.com/office/drawing/2014/main" id="{528E1C52-3E48-0769-A90D-252661BFBC7F}"/>
                </a:ext>
              </a:extLst>
            </p:cNvPr>
            <p:cNvPicPr>
              <a:picLocks noChangeAspect="1"/>
            </p:cNvPicPr>
            <p:nvPr/>
          </p:nvPicPr>
          <p:blipFill rotWithShape="1">
            <a:blip r:embed="rId2"/>
            <a:srcRect l="8956" t="37666" r="68907" b="36153"/>
            <a:stretch/>
          </p:blipFill>
          <p:spPr>
            <a:xfrm>
              <a:off x="157235" y="3657660"/>
              <a:ext cx="694421" cy="821299"/>
            </a:xfrm>
            <a:prstGeom prst="rect">
              <a:avLst/>
            </a:prstGeom>
          </p:spPr>
        </p:pic>
        <p:grpSp>
          <p:nvGrpSpPr>
            <p:cNvPr id="11" name="Nhóm 8">
              <a:extLst>
                <a:ext uri="{FF2B5EF4-FFF2-40B4-BE49-F238E27FC236}">
                  <a16:creationId xmlns:a16="http://schemas.microsoft.com/office/drawing/2014/main" id="{AC5AF044-2C04-706F-B9AA-C09BE0B4F9E9}"/>
                </a:ext>
              </a:extLst>
            </p:cNvPr>
            <p:cNvGrpSpPr/>
            <p:nvPr/>
          </p:nvGrpSpPr>
          <p:grpSpPr>
            <a:xfrm>
              <a:off x="913813" y="3616875"/>
              <a:ext cx="7948833" cy="877217"/>
              <a:chOff x="913813" y="3616875"/>
              <a:chExt cx="7948833" cy="877217"/>
            </a:xfrm>
          </p:grpSpPr>
          <p:sp>
            <p:nvSpPr>
              <p:cNvPr id="12" name="Hình chữ nhật: Góc Tròn 9">
                <a:extLst>
                  <a:ext uri="{FF2B5EF4-FFF2-40B4-BE49-F238E27FC236}">
                    <a16:creationId xmlns:a16="http://schemas.microsoft.com/office/drawing/2014/main" id="{2FA14809-FEB1-3CA4-40C7-B911DB914FE6}"/>
                  </a:ext>
                </a:extLst>
              </p:cNvPr>
              <p:cNvSpPr/>
              <p:nvPr/>
            </p:nvSpPr>
            <p:spPr>
              <a:xfrm>
                <a:off x="931456" y="3616875"/>
                <a:ext cx="7931190" cy="877217"/>
              </a:xfrm>
              <a:custGeom>
                <a:avLst/>
                <a:gdLst>
                  <a:gd name="connsiteX0" fmla="*/ 0 w 7931190"/>
                  <a:gd name="connsiteY0" fmla="*/ 146206 h 877217"/>
                  <a:gd name="connsiteX1" fmla="*/ 146206 w 7931190"/>
                  <a:gd name="connsiteY1" fmla="*/ 0 h 877217"/>
                  <a:gd name="connsiteX2" fmla="*/ 687865 w 7931190"/>
                  <a:gd name="connsiteY2" fmla="*/ 0 h 877217"/>
                  <a:gd name="connsiteX3" fmla="*/ 1229524 w 7931190"/>
                  <a:gd name="connsiteY3" fmla="*/ 0 h 877217"/>
                  <a:gd name="connsiteX4" fmla="*/ 2000346 w 7931190"/>
                  <a:gd name="connsiteY4" fmla="*/ 0 h 877217"/>
                  <a:gd name="connsiteX5" fmla="*/ 2465617 w 7931190"/>
                  <a:gd name="connsiteY5" fmla="*/ 0 h 877217"/>
                  <a:gd name="connsiteX6" fmla="*/ 3160051 w 7931190"/>
                  <a:gd name="connsiteY6" fmla="*/ 0 h 877217"/>
                  <a:gd name="connsiteX7" fmla="*/ 3930873 w 7931190"/>
                  <a:gd name="connsiteY7" fmla="*/ 0 h 877217"/>
                  <a:gd name="connsiteX8" fmla="*/ 4778083 w 7931190"/>
                  <a:gd name="connsiteY8" fmla="*/ 0 h 877217"/>
                  <a:gd name="connsiteX9" fmla="*/ 5243354 w 7931190"/>
                  <a:gd name="connsiteY9" fmla="*/ 0 h 877217"/>
                  <a:gd name="connsiteX10" fmla="*/ 6014176 w 7931190"/>
                  <a:gd name="connsiteY10" fmla="*/ 0 h 877217"/>
                  <a:gd name="connsiteX11" fmla="*/ 6479447 w 7931190"/>
                  <a:gd name="connsiteY11" fmla="*/ 0 h 877217"/>
                  <a:gd name="connsiteX12" fmla="*/ 7021106 w 7931190"/>
                  <a:gd name="connsiteY12" fmla="*/ 0 h 877217"/>
                  <a:gd name="connsiteX13" fmla="*/ 7784984 w 7931190"/>
                  <a:gd name="connsiteY13" fmla="*/ 0 h 877217"/>
                  <a:gd name="connsiteX14" fmla="*/ 7931190 w 7931190"/>
                  <a:gd name="connsiteY14" fmla="*/ 146206 h 877217"/>
                  <a:gd name="connsiteX15" fmla="*/ 7931190 w 7931190"/>
                  <a:gd name="connsiteY15" fmla="*/ 731011 h 877217"/>
                  <a:gd name="connsiteX16" fmla="*/ 7784984 w 7931190"/>
                  <a:gd name="connsiteY16" fmla="*/ 877217 h 877217"/>
                  <a:gd name="connsiteX17" fmla="*/ 7090550 w 7931190"/>
                  <a:gd name="connsiteY17" fmla="*/ 877217 h 877217"/>
                  <a:gd name="connsiteX18" fmla="*/ 6243340 w 7931190"/>
                  <a:gd name="connsiteY18" fmla="*/ 877217 h 877217"/>
                  <a:gd name="connsiteX19" fmla="*/ 5472518 w 7931190"/>
                  <a:gd name="connsiteY19" fmla="*/ 877217 h 877217"/>
                  <a:gd name="connsiteX20" fmla="*/ 4930859 w 7931190"/>
                  <a:gd name="connsiteY20" fmla="*/ 877217 h 877217"/>
                  <a:gd name="connsiteX21" fmla="*/ 4236424 w 7931190"/>
                  <a:gd name="connsiteY21" fmla="*/ 877217 h 877217"/>
                  <a:gd name="connsiteX22" fmla="*/ 3694766 w 7931190"/>
                  <a:gd name="connsiteY22" fmla="*/ 877217 h 877217"/>
                  <a:gd name="connsiteX23" fmla="*/ 3229495 w 7931190"/>
                  <a:gd name="connsiteY23" fmla="*/ 877217 h 877217"/>
                  <a:gd name="connsiteX24" fmla="*/ 2611448 w 7931190"/>
                  <a:gd name="connsiteY24" fmla="*/ 877217 h 877217"/>
                  <a:gd name="connsiteX25" fmla="*/ 2146177 w 7931190"/>
                  <a:gd name="connsiteY25" fmla="*/ 877217 h 877217"/>
                  <a:gd name="connsiteX26" fmla="*/ 1375355 w 7931190"/>
                  <a:gd name="connsiteY26" fmla="*/ 877217 h 877217"/>
                  <a:gd name="connsiteX27" fmla="*/ 146206 w 7931190"/>
                  <a:gd name="connsiteY27" fmla="*/ 877217 h 877217"/>
                  <a:gd name="connsiteX28" fmla="*/ 0 w 7931190"/>
                  <a:gd name="connsiteY28" fmla="*/ 731011 h 877217"/>
                  <a:gd name="connsiteX29" fmla="*/ 0 w 7931190"/>
                  <a:gd name="connsiteY29" fmla="*/ 146206 h 87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31190" h="877217" fill="none" extrusionOk="0">
                    <a:moveTo>
                      <a:pt x="0" y="146206"/>
                    </a:moveTo>
                    <a:cubicBezTo>
                      <a:pt x="832" y="62135"/>
                      <a:pt x="78999" y="2092"/>
                      <a:pt x="146206" y="0"/>
                    </a:cubicBezTo>
                    <a:cubicBezTo>
                      <a:pt x="375728" y="14432"/>
                      <a:pt x="578790" y="26122"/>
                      <a:pt x="687865" y="0"/>
                    </a:cubicBezTo>
                    <a:cubicBezTo>
                      <a:pt x="796940" y="-26122"/>
                      <a:pt x="1085849" y="-11717"/>
                      <a:pt x="1229524" y="0"/>
                    </a:cubicBezTo>
                    <a:cubicBezTo>
                      <a:pt x="1373199" y="11717"/>
                      <a:pt x="1622833" y="-11128"/>
                      <a:pt x="2000346" y="0"/>
                    </a:cubicBezTo>
                    <a:cubicBezTo>
                      <a:pt x="2377859" y="11128"/>
                      <a:pt x="2291773" y="-11517"/>
                      <a:pt x="2465617" y="0"/>
                    </a:cubicBezTo>
                    <a:cubicBezTo>
                      <a:pt x="2639461" y="11517"/>
                      <a:pt x="2970560" y="-12301"/>
                      <a:pt x="3160051" y="0"/>
                    </a:cubicBezTo>
                    <a:cubicBezTo>
                      <a:pt x="3349542" y="12301"/>
                      <a:pt x="3607375" y="35177"/>
                      <a:pt x="3930873" y="0"/>
                    </a:cubicBezTo>
                    <a:cubicBezTo>
                      <a:pt x="4254371" y="-35177"/>
                      <a:pt x="4387069" y="14503"/>
                      <a:pt x="4778083" y="0"/>
                    </a:cubicBezTo>
                    <a:cubicBezTo>
                      <a:pt x="5169097" y="-14503"/>
                      <a:pt x="5059392" y="-23179"/>
                      <a:pt x="5243354" y="0"/>
                    </a:cubicBezTo>
                    <a:cubicBezTo>
                      <a:pt x="5427316" y="23179"/>
                      <a:pt x="5716249" y="31247"/>
                      <a:pt x="6014176" y="0"/>
                    </a:cubicBezTo>
                    <a:cubicBezTo>
                      <a:pt x="6312103" y="-31247"/>
                      <a:pt x="6263696" y="4037"/>
                      <a:pt x="6479447" y="0"/>
                    </a:cubicBezTo>
                    <a:cubicBezTo>
                      <a:pt x="6695198" y="-4037"/>
                      <a:pt x="6828800" y="-16994"/>
                      <a:pt x="7021106" y="0"/>
                    </a:cubicBezTo>
                    <a:cubicBezTo>
                      <a:pt x="7213412" y="16994"/>
                      <a:pt x="7512290" y="-15683"/>
                      <a:pt x="7784984" y="0"/>
                    </a:cubicBezTo>
                    <a:cubicBezTo>
                      <a:pt x="7847033" y="-5828"/>
                      <a:pt x="7921879" y="82217"/>
                      <a:pt x="7931190" y="146206"/>
                    </a:cubicBezTo>
                    <a:cubicBezTo>
                      <a:pt x="7914337" y="344881"/>
                      <a:pt x="7907260" y="585501"/>
                      <a:pt x="7931190" y="731011"/>
                    </a:cubicBezTo>
                    <a:cubicBezTo>
                      <a:pt x="7911463" y="814659"/>
                      <a:pt x="7879157" y="886464"/>
                      <a:pt x="7784984" y="877217"/>
                    </a:cubicBezTo>
                    <a:cubicBezTo>
                      <a:pt x="7631282" y="853534"/>
                      <a:pt x="7367452" y="862130"/>
                      <a:pt x="7090550" y="877217"/>
                    </a:cubicBezTo>
                    <a:cubicBezTo>
                      <a:pt x="6813648" y="892304"/>
                      <a:pt x="6439945" y="918433"/>
                      <a:pt x="6243340" y="877217"/>
                    </a:cubicBezTo>
                    <a:cubicBezTo>
                      <a:pt x="6046735" y="836002"/>
                      <a:pt x="5853465" y="863937"/>
                      <a:pt x="5472518" y="877217"/>
                    </a:cubicBezTo>
                    <a:cubicBezTo>
                      <a:pt x="5091571" y="890497"/>
                      <a:pt x="5080700" y="860893"/>
                      <a:pt x="4930859" y="877217"/>
                    </a:cubicBezTo>
                    <a:cubicBezTo>
                      <a:pt x="4781018" y="893541"/>
                      <a:pt x="4454538" y="856217"/>
                      <a:pt x="4236424" y="877217"/>
                    </a:cubicBezTo>
                    <a:cubicBezTo>
                      <a:pt x="4018310" y="898217"/>
                      <a:pt x="3811867" y="861054"/>
                      <a:pt x="3694766" y="877217"/>
                    </a:cubicBezTo>
                    <a:cubicBezTo>
                      <a:pt x="3577665" y="893380"/>
                      <a:pt x="3366017" y="868319"/>
                      <a:pt x="3229495" y="877217"/>
                    </a:cubicBezTo>
                    <a:cubicBezTo>
                      <a:pt x="3092973" y="886115"/>
                      <a:pt x="2769381" y="867451"/>
                      <a:pt x="2611448" y="877217"/>
                    </a:cubicBezTo>
                    <a:cubicBezTo>
                      <a:pt x="2453515" y="886983"/>
                      <a:pt x="2241703" y="900152"/>
                      <a:pt x="2146177" y="877217"/>
                    </a:cubicBezTo>
                    <a:cubicBezTo>
                      <a:pt x="2050651" y="854282"/>
                      <a:pt x="1549567" y="915437"/>
                      <a:pt x="1375355" y="877217"/>
                    </a:cubicBezTo>
                    <a:cubicBezTo>
                      <a:pt x="1201143" y="838997"/>
                      <a:pt x="514133" y="849985"/>
                      <a:pt x="146206" y="877217"/>
                    </a:cubicBezTo>
                    <a:cubicBezTo>
                      <a:pt x="70883" y="872608"/>
                      <a:pt x="-1872" y="824084"/>
                      <a:pt x="0" y="731011"/>
                    </a:cubicBezTo>
                    <a:cubicBezTo>
                      <a:pt x="-310" y="444875"/>
                      <a:pt x="-10127" y="368559"/>
                      <a:pt x="0" y="146206"/>
                    </a:cubicBezTo>
                    <a:close/>
                  </a:path>
                  <a:path w="7931190" h="877217" stroke="0" extrusionOk="0">
                    <a:moveTo>
                      <a:pt x="0" y="146206"/>
                    </a:moveTo>
                    <a:cubicBezTo>
                      <a:pt x="16817" y="62635"/>
                      <a:pt x="65368" y="3706"/>
                      <a:pt x="146206" y="0"/>
                    </a:cubicBezTo>
                    <a:cubicBezTo>
                      <a:pt x="259256" y="-21715"/>
                      <a:pt x="492501" y="-4113"/>
                      <a:pt x="611477" y="0"/>
                    </a:cubicBezTo>
                    <a:cubicBezTo>
                      <a:pt x="730453" y="4113"/>
                      <a:pt x="957655" y="-8675"/>
                      <a:pt x="1076748" y="0"/>
                    </a:cubicBezTo>
                    <a:cubicBezTo>
                      <a:pt x="1195841" y="8675"/>
                      <a:pt x="1496387" y="-19214"/>
                      <a:pt x="1694795" y="0"/>
                    </a:cubicBezTo>
                    <a:cubicBezTo>
                      <a:pt x="1893203" y="19214"/>
                      <a:pt x="2280526" y="-12184"/>
                      <a:pt x="2542005" y="0"/>
                    </a:cubicBezTo>
                    <a:cubicBezTo>
                      <a:pt x="2803484" y="12184"/>
                      <a:pt x="2895513" y="-12560"/>
                      <a:pt x="3007276" y="0"/>
                    </a:cubicBezTo>
                    <a:cubicBezTo>
                      <a:pt x="3119039" y="12560"/>
                      <a:pt x="3401726" y="15521"/>
                      <a:pt x="3548934" y="0"/>
                    </a:cubicBezTo>
                    <a:cubicBezTo>
                      <a:pt x="3696142" y="-15521"/>
                      <a:pt x="3896156" y="24264"/>
                      <a:pt x="4090593" y="0"/>
                    </a:cubicBezTo>
                    <a:cubicBezTo>
                      <a:pt x="4285030" y="-24264"/>
                      <a:pt x="4506587" y="805"/>
                      <a:pt x="4708640" y="0"/>
                    </a:cubicBezTo>
                    <a:cubicBezTo>
                      <a:pt x="4910693" y="-805"/>
                      <a:pt x="5196834" y="23"/>
                      <a:pt x="5403074" y="0"/>
                    </a:cubicBezTo>
                    <a:cubicBezTo>
                      <a:pt x="5609314" y="-23"/>
                      <a:pt x="5687799" y="15879"/>
                      <a:pt x="5868345" y="0"/>
                    </a:cubicBezTo>
                    <a:cubicBezTo>
                      <a:pt x="6048891" y="-15879"/>
                      <a:pt x="6270923" y="-976"/>
                      <a:pt x="6410004" y="0"/>
                    </a:cubicBezTo>
                    <a:cubicBezTo>
                      <a:pt x="6549085" y="976"/>
                      <a:pt x="7019606" y="7765"/>
                      <a:pt x="7180826" y="0"/>
                    </a:cubicBezTo>
                    <a:cubicBezTo>
                      <a:pt x="7342046" y="-7765"/>
                      <a:pt x="7486080" y="7611"/>
                      <a:pt x="7784984" y="0"/>
                    </a:cubicBezTo>
                    <a:cubicBezTo>
                      <a:pt x="7863632" y="-17719"/>
                      <a:pt x="7925004" y="84272"/>
                      <a:pt x="7931190" y="146206"/>
                    </a:cubicBezTo>
                    <a:cubicBezTo>
                      <a:pt x="7909237" y="287707"/>
                      <a:pt x="7947455" y="607756"/>
                      <a:pt x="7931190" y="731011"/>
                    </a:cubicBezTo>
                    <a:cubicBezTo>
                      <a:pt x="7931045" y="805757"/>
                      <a:pt x="7851229" y="872586"/>
                      <a:pt x="7784984" y="877217"/>
                    </a:cubicBezTo>
                    <a:cubicBezTo>
                      <a:pt x="7674942" y="861596"/>
                      <a:pt x="7479053" y="883006"/>
                      <a:pt x="7319713" y="877217"/>
                    </a:cubicBezTo>
                    <a:cubicBezTo>
                      <a:pt x="7160373" y="871428"/>
                      <a:pt x="6747668" y="909635"/>
                      <a:pt x="6548891" y="877217"/>
                    </a:cubicBezTo>
                    <a:cubicBezTo>
                      <a:pt x="6350114" y="844799"/>
                      <a:pt x="6011871" y="844088"/>
                      <a:pt x="5701681" y="877217"/>
                    </a:cubicBezTo>
                    <a:cubicBezTo>
                      <a:pt x="5391491" y="910347"/>
                      <a:pt x="5141282" y="888485"/>
                      <a:pt x="4854471" y="877217"/>
                    </a:cubicBezTo>
                    <a:cubicBezTo>
                      <a:pt x="4567660" y="865950"/>
                      <a:pt x="4503954" y="876372"/>
                      <a:pt x="4160037" y="877217"/>
                    </a:cubicBezTo>
                    <a:cubicBezTo>
                      <a:pt x="3816120" y="878062"/>
                      <a:pt x="3663435" y="872212"/>
                      <a:pt x="3465602" y="877217"/>
                    </a:cubicBezTo>
                    <a:cubicBezTo>
                      <a:pt x="3267770" y="882222"/>
                      <a:pt x="3043582" y="881242"/>
                      <a:pt x="2847556" y="877217"/>
                    </a:cubicBezTo>
                    <a:cubicBezTo>
                      <a:pt x="2651530" y="873192"/>
                      <a:pt x="2537012" y="852363"/>
                      <a:pt x="2305897" y="877217"/>
                    </a:cubicBezTo>
                    <a:cubicBezTo>
                      <a:pt x="2074782" y="902071"/>
                      <a:pt x="1898622" y="893870"/>
                      <a:pt x="1764238" y="877217"/>
                    </a:cubicBezTo>
                    <a:cubicBezTo>
                      <a:pt x="1629854" y="860564"/>
                      <a:pt x="1414786" y="866093"/>
                      <a:pt x="1146191" y="877217"/>
                    </a:cubicBezTo>
                    <a:cubicBezTo>
                      <a:pt x="877596" y="888341"/>
                      <a:pt x="597188" y="906197"/>
                      <a:pt x="146206" y="877217"/>
                    </a:cubicBezTo>
                    <a:cubicBezTo>
                      <a:pt x="58711" y="876950"/>
                      <a:pt x="-4988" y="802816"/>
                      <a:pt x="0" y="731011"/>
                    </a:cubicBezTo>
                    <a:cubicBezTo>
                      <a:pt x="-1235" y="475828"/>
                      <a:pt x="9852" y="410262"/>
                      <a:pt x="0" y="146206"/>
                    </a:cubicBezTo>
                    <a:close/>
                  </a:path>
                </a:pathLst>
              </a:custGeom>
              <a:solidFill>
                <a:schemeClr val="accent6">
                  <a:lumMod val="20000"/>
                  <a:lumOff val="80000"/>
                </a:schemeClr>
              </a:solidFill>
              <a:ln w="19050">
                <a:solidFill>
                  <a:srgbClr val="02A783"/>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ộp Văn bản 10">
                <a:extLst>
                  <a:ext uri="{FF2B5EF4-FFF2-40B4-BE49-F238E27FC236}">
                    <a16:creationId xmlns:a16="http://schemas.microsoft.com/office/drawing/2014/main" id="{4399F26B-11E9-1C7E-C424-3858B1597999}"/>
                  </a:ext>
                </a:extLst>
              </p:cNvPr>
              <p:cNvSpPr txBox="1"/>
              <p:nvPr/>
            </p:nvSpPr>
            <p:spPr>
              <a:xfrm>
                <a:off x="913813" y="3657660"/>
                <a:ext cx="7745506" cy="830997"/>
              </a:xfrm>
              <a:prstGeom prst="rect">
                <a:avLst/>
              </a:prstGeom>
              <a:noFill/>
            </p:spPr>
            <p:txBody>
              <a:bodyPr wrap="square" rtlCol="0">
                <a:spAutoFit/>
              </a:bodyPr>
              <a:lstStyle/>
              <a:p>
                <a:pPr algn="ctr"/>
                <a:r>
                  <a:rPr lang="vi-VN" sz="2400" b="1" dirty="0">
                    <a:solidFill>
                      <a:srgbClr val="002060"/>
                    </a:solidFill>
                    <a:latin typeface="Calibri" panose="020F0502020204030204" pitchFamily="34" charset="0"/>
                    <a:cs typeface="Calibri" panose="020F0502020204030204" pitchFamily="34" charset="0"/>
                  </a:rPr>
                  <a:t>Đoạn kết của câu chuyện cho biết Tú đã nhận ra điều gì và sẽ thay đổi như thế nào?</a:t>
                </a:r>
              </a:p>
            </p:txBody>
          </p:sp>
        </p:grpSp>
      </p:grpSp>
      <p:pic>
        <p:nvPicPr>
          <p:cNvPr id="21" name="Picture 20">
            <a:extLst>
              <a:ext uri="{FF2B5EF4-FFF2-40B4-BE49-F238E27FC236}">
                <a16:creationId xmlns:a16="http://schemas.microsoft.com/office/drawing/2014/main" id="{BDFE6031-0A18-FB3C-0BC0-E5808E18502B}"/>
              </a:ext>
            </a:extLst>
          </p:cNvPr>
          <p:cNvPicPr>
            <a:picLocks noChangeAspect="1"/>
          </p:cNvPicPr>
          <p:nvPr/>
        </p:nvPicPr>
        <p:blipFill>
          <a:blip r:embed="rId3"/>
          <a:stretch>
            <a:fillRect/>
          </a:stretch>
        </p:blipFill>
        <p:spPr>
          <a:xfrm>
            <a:off x="1391326" y="101420"/>
            <a:ext cx="6407451" cy="944962"/>
          </a:xfrm>
          <a:prstGeom prst="rect">
            <a:avLst/>
          </a:prstGeom>
        </p:spPr>
      </p:pic>
      <p:grpSp>
        <p:nvGrpSpPr>
          <p:cNvPr id="23" name="Nhóm 13">
            <a:extLst>
              <a:ext uri="{FF2B5EF4-FFF2-40B4-BE49-F238E27FC236}">
                <a16:creationId xmlns:a16="http://schemas.microsoft.com/office/drawing/2014/main" id="{03B5C863-9A85-BC38-6E41-AAC02AE59A9A}"/>
              </a:ext>
            </a:extLst>
          </p:cNvPr>
          <p:cNvGrpSpPr/>
          <p:nvPr/>
        </p:nvGrpSpPr>
        <p:grpSpPr>
          <a:xfrm>
            <a:off x="391099" y="2106191"/>
            <a:ext cx="8361802" cy="2510710"/>
            <a:chOff x="391099" y="1747899"/>
            <a:chExt cx="8361802" cy="2988480"/>
          </a:xfrm>
        </p:grpSpPr>
        <p:sp>
          <p:nvSpPr>
            <p:cNvPr id="24" name="Rectangle: Rounded Corners 11">
              <a:extLst>
                <a:ext uri="{FF2B5EF4-FFF2-40B4-BE49-F238E27FC236}">
                  <a16:creationId xmlns:a16="http://schemas.microsoft.com/office/drawing/2014/main" id="{FD248C7F-72CE-F50A-538A-6D2C4135D3AC}"/>
                </a:ext>
              </a:extLst>
            </p:cNvPr>
            <p:cNvSpPr/>
            <p:nvPr/>
          </p:nvSpPr>
          <p:spPr>
            <a:xfrm>
              <a:off x="391099" y="1747899"/>
              <a:ext cx="8361802" cy="2959099"/>
            </a:xfrm>
            <a:custGeom>
              <a:avLst/>
              <a:gdLst>
                <a:gd name="connsiteX0" fmla="*/ 0 w 8361802"/>
                <a:gd name="connsiteY0" fmla="*/ 295081 h 2959099"/>
                <a:gd name="connsiteX1" fmla="*/ 295081 w 8361802"/>
                <a:gd name="connsiteY1" fmla="*/ 0 h 2959099"/>
                <a:gd name="connsiteX2" fmla="*/ 8066721 w 8361802"/>
                <a:gd name="connsiteY2" fmla="*/ 0 h 2959099"/>
                <a:gd name="connsiteX3" fmla="*/ 8361802 w 8361802"/>
                <a:gd name="connsiteY3" fmla="*/ 295081 h 2959099"/>
                <a:gd name="connsiteX4" fmla="*/ 8361802 w 8361802"/>
                <a:gd name="connsiteY4" fmla="*/ 2664018 h 2959099"/>
                <a:gd name="connsiteX5" fmla="*/ 8066721 w 8361802"/>
                <a:gd name="connsiteY5" fmla="*/ 2959099 h 2959099"/>
                <a:gd name="connsiteX6" fmla="*/ 295081 w 8361802"/>
                <a:gd name="connsiteY6" fmla="*/ 2959099 h 2959099"/>
                <a:gd name="connsiteX7" fmla="*/ 0 w 8361802"/>
                <a:gd name="connsiteY7" fmla="*/ 2664018 h 2959099"/>
                <a:gd name="connsiteX8" fmla="*/ 0 w 8361802"/>
                <a:gd name="connsiteY8" fmla="*/ 295081 h 29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959099" fill="none" extrusionOk="0">
                  <a:moveTo>
                    <a:pt x="0" y="295081"/>
                  </a:moveTo>
                  <a:cubicBezTo>
                    <a:pt x="855" y="155259"/>
                    <a:pt x="141406" y="15598"/>
                    <a:pt x="295081" y="0"/>
                  </a:cubicBezTo>
                  <a:cubicBezTo>
                    <a:pt x="1267439" y="72427"/>
                    <a:pt x="6091600" y="61419"/>
                    <a:pt x="8066721" y="0"/>
                  </a:cubicBezTo>
                  <a:cubicBezTo>
                    <a:pt x="8226449" y="-22310"/>
                    <a:pt x="8346201" y="127393"/>
                    <a:pt x="8361802" y="295081"/>
                  </a:cubicBezTo>
                  <a:cubicBezTo>
                    <a:pt x="8462678" y="701248"/>
                    <a:pt x="8254489" y="2088028"/>
                    <a:pt x="8361802" y="2664018"/>
                  </a:cubicBezTo>
                  <a:cubicBezTo>
                    <a:pt x="8364649" y="2812539"/>
                    <a:pt x="8215408" y="2943088"/>
                    <a:pt x="8066721" y="2959099"/>
                  </a:cubicBezTo>
                  <a:cubicBezTo>
                    <a:pt x="4274396" y="2988926"/>
                    <a:pt x="4000189" y="2879793"/>
                    <a:pt x="295081" y="2959099"/>
                  </a:cubicBezTo>
                  <a:cubicBezTo>
                    <a:pt x="147749" y="2957331"/>
                    <a:pt x="-22739" y="2831483"/>
                    <a:pt x="0" y="2664018"/>
                  </a:cubicBezTo>
                  <a:cubicBezTo>
                    <a:pt x="50037" y="1818381"/>
                    <a:pt x="770" y="1227524"/>
                    <a:pt x="0" y="295081"/>
                  </a:cubicBezTo>
                  <a:close/>
                </a:path>
                <a:path w="8361802" h="2959099" stroke="0" extrusionOk="0">
                  <a:moveTo>
                    <a:pt x="0" y="295081"/>
                  </a:moveTo>
                  <a:cubicBezTo>
                    <a:pt x="14381" y="136032"/>
                    <a:pt x="138255" y="12799"/>
                    <a:pt x="295081" y="0"/>
                  </a:cubicBezTo>
                  <a:cubicBezTo>
                    <a:pt x="2608733" y="123000"/>
                    <a:pt x="5979250" y="-96860"/>
                    <a:pt x="8066721" y="0"/>
                  </a:cubicBezTo>
                  <a:cubicBezTo>
                    <a:pt x="8211492" y="-13870"/>
                    <a:pt x="8367596" y="120430"/>
                    <a:pt x="8361802" y="295081"/>
                  </a:cubicBezTo>
                  <a:cubicBezTo>
                    <a:pt x="8364975" y="958217"/>
                    <a:pt x="8456069" y="2075425"/>
                    <a:pt x="8361802" y="2664018"/>
                  </a:cubicBezTo>
                  <a:cubicBezTo>
                    <a:pt x="8347835" y="2832047"/>
                    <a:pt x="8223115" y="2958023"/>
                    <a:pt x="8066721" y="2959099"/>
                  </a:cubicBezTo>
                  <a:cubicBezTo>
                    <a:pt x="5489074" y="2798392"/>
                    <a:pt x="3254836" y="2998766"/>
                    <a:pt x="295081" y="2959099"/>
                  </a:cubicBezTo>
                  <a:cubicBezTo>
                    <a:pt x="124245" y="2957510"/>
                    <a:pt x="-21348" y="2817316"/>
                    <a:pt x="0" y="2664018"/>
                  </a:cubicBezTo>
                  <a:cubicBezTo>
                    <a:pt x="32216" y="1513817"/>
                    <a:pt x="57206" y="564311"/>
                    <a:pt x="0" y="295081"/>
                  </a:cubicBezTo>
                  <a:close/>
                </a:path>
              </a:pathLst>
            </a:custGeom>
            <a:solidFill>
              <a:srgbClr val="FFFFFF">
                <a:alpha val="80000"/>
              </a:srgbClr>
            </a:solidFill>
            <a:ln w="38100">
              <a:solidFill>
                <a:srgbClr val="AF0001"/>
              </a:solidFill>
              <a:prstDash val="dash"/>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25" name="Hộp Văn bản 16">
              <a:extLst>
                <a:ext uri="{FF2B5EF4-FFF2-40B4-BE49-F238E27FC236}">
                  <a16:creationId xmlns:a16="http://schemas.microsoft.com/office/drawing/2014/main" id="{961F37A3-DC8D-47A6-6306-95D4F6747423}"/>
                </a:ext>
              </a:extLst>
            </p:cNvPr>
            <p:cNvSpPr txBox="1"/>
            <p:nvPr/>
          </p:nvSpPr>
          <p:spPr>
            <a:xfrm>
              <a:off x="592071" y="1768990"/>
              <a:ext cx="7952574" cy="2967389"/>
            </a:xfrm>
            <a:prstGeom prst="rect">
              <a:avLst/>
            </a:prstGeom>
            <a:noFill/>
          </p:spPr>
          <p:txBody>
            <a:bodyPr wrap="square">
              <a:spAutoFit/>
            </a:bodyPr>
            <a:lstStyle/>
            <a:p>
              <a:pPr algn="just"/>
              <a:r>
                <a:rPr lang="vi-VN" sz="2600" b="0" i="0" dirty="0">
                  <a:solidFill>
                    <a:srgbClr val="000000"/>
                  </a:solidFill>
                  <a:effectLst/>
                  <a:latin typeface="Calibri" panose="020F0502020204030204" pitchFamily="34" charset="0"/>
                  <a:cs typeface="Calibri" panose="020F0502020204030204" pitchFamily="34" charset="0"/>
                </a:rPr>
                <a:t>Bạn về rồi, Tú vẫn ngồi lặng như thế. Tú nhớ lại bao lần anh gọi, Tú đã trả lời “Cái gì?” và cằn nhằn “Kêu chi kêu hoài". Tú hối hận quá, chỉ mong anh gọi để Tú “dạ” một tiếng thật to, thật lễ phép. Con vẹt nhìn Tú, dường như cũng biết lỗi nên xù lông cổ, rụt đầu, gù một cái nghe như tiếng:"Dạ!”.</a:t>
              </a:r>
            </a:p>
          </p:txBody>
        </p:sp>
      </p:grpSp>
      <p:sp>
        <p:nvSpPr>
          <p:cNvPr id="26" name="Hình chữ nhật 11">
            <a:extLst>
              <a:ext uri="{FF2B5EF4-FFF2-40B4-BE49-F238E27FC236}">
                <a16:creationId xmlns:a16="http://schemas.microsoft.com/office/drawing/2014/main" id="{EF64C650-D9D1-BA92-7B5C-2B4729FC2182}"/>
              </a:ext>
            </a:extLst>
          </p:cNvPr>
          <p:cNvSpPr/>
          <p:nvPr/>
        </p:nvSpPr>
        <p:spPr>
          <a:xfrm>
            <a:off x="5885970" y="2189949"/>
            <a:ext cx="261257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Hình chữ nhật 11">
            <a:extLst>
              <a:ext uri="{FF2B5EF4-FFF2-40B4-BE49-F238E27FC236}">
                <a16:creationId xmlns:a16="http://schemas.microsoft.com/office/drawing/2014/main" id="{47301FFB-8367-BFC5-3567-E86998BBE8B1}"/>
              </a:ext>
            </a:extLst>
          </p:cNvPr>
          <p:cNvSpPr/>
          <p:nvPr/>
        </p:nvSpPr>
        <p:spPr>
          <a:xfrm>
            <a:off x="683879" y="2581835"/>
            <a:ext cx="781466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ình chữ nhật 11">
            <a:extLst>
              <a:ext uri="{FF2B5EF4-FFF2-40B4-BE49-F238E27FC236}">
                <a16:creationId xmlns:a16="http://schemas.microsoft.com/office/drawing/2014/main" id="{A38CBC5E-D596-0DD6-78F3-0A13F422C818}"/>
              </a:ext>
            </a:extLst>
          </p:cNvPr>
          <p:cNvSpPr/>
          <p:nvPr/>
        </p:nvSpPr>
        <p:spPr>
          <a:xfrm>
            <a:off x="683879" y="3027509"/>
            <a:ext cx="781466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Hình chữ nhật 11">
            <a:extLst>
              <a:ext uri="{FF2B5EF4-FFF2-40B4-BE49-F238E27FC236}">
                <a16:creationId xmlns:a16="http://schemas.microsoft.com/office/drawing/2014/main" id="{968ED19A-F237-9516-4982-7D472C92F441}"/>
              </a:ext>
            </a:extLst>
          </p:cNvPr>
          <p:cNvSpPr/>
          <p:nvPr/>
        </p:nvSpPr>
        <p:spPr>
          <a:xfrm>
            <a:off x="630091" y="3457815"/>
            <a:ext cx="3795912" cy="376518"/>
          </a:xfrm>
          <a:prstGeom prst="rect">
            <a:avLst/>
          </a:prstGeom>
          <a:solidFill>
            <a:srgbClr val="FFFF00">
              <a:alpha val="1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Nhóm 38">
            <a:extLst>
              <a:ext uri="{FF2B5EF4-FFF2-40B4-BE49-F238E27FC236}">
                <a16:creationId xmlns:a16="http://schemas.microsoft.com/office/drawing/2014/main" id="{618CAB8B-624D-C13C-CBED-289C1CC45FB8}"/>
              </a:ext>
            </a:extLst>
          </p:cNvPr>
          <p:cNvGrpSpPr/>
          <p:nvPr/>
        </p:nvGrpSpPr>
        <p:grpSpPr>
          <a:xfrm>
            <a:off x="382134" y="2125750"/>
            <a:ext cx="8361802" cy="2611663"/>
            <a:chOff x="391099" y="1979086"/>
            <a:chExt cx="8361802" cy="2589512"/>
          </a:xfrm>
        </p:grpSpPr>
        <p:sp>
          <p:nvSpPr>
            <p:cNvPr id="31" name="Rectangle: Rounded Corners 11">
              <a:extLst>
                <a:ext uri="{FF2B5EF4-FFF2-40B4-BE49-F238E27FC236}">
                  <a16:creationId xmlns:a16="http://schemas.microsoft.com/office/drawing/2014/main" id="{E130F00C-4623-F188-1C7E-50E732EF614F}"/>
                </a:ext>
              </a:extLst>
            </p:cNvPr>
            <p:cNvSpPr/>
            <p:nvPr/>
          </p:nvSpPr>
          <p:spPr>
            <a:xfrm>
              <a:off x="391099" y="1979086"/>
              <a:ext cx="8361802" cy="2570260"/>
            </a:xfrm>
            <a:custGeom>
              <a:avLst/>
              <a:gdLst>
                <a:gd name="connsiteX0" fmla="*/ 0 w 8361802"/>
                <a:gd name="connsiteY0" fmla="*/ 256306 h 2570260"/>
                <a:gd name="connsiteX1" fmla="*/ 256306 w 8361802"/>
                <a:gd name="connsiteY1" fmla="*/ 0 h 2570260"/>
                <a:gd name="connsiteX2" fmla="*/ 8105496 w 8361802"/>
                <a:gd name="connsiteY2" fmla="*/ 0 h 2570260"/>
                <a:gd name="connsiteX3" fmla="*/ 8361802 w 8361802"/>
                <a:gd name="connsiteY3" fmla="*/ 256306 h 2570260"/>
                <a:gd name="connsiteX4" fmla="*/ 8361802 w 8361802"/>
                <a:gd name="connsiteY4" fmla="*/ 2313954 h 2570260"/>
                <a:gd name="connsiteX5" fmla="*/ 8105496 w 8361802"/>
                <a:gd name="connsiteY5" fmla="*/ 2570260 h 2570260"/>
                <a:gd name="connsiteX6" fmla="*/ 256306 w 8361802"/>
                <a:gd name="connsiteY6" fmla="*/ 2570260 h 2570260"/>
                <a:gd name="connsiteX7" fmla="*/ 0 w 8361802"/>
                <a:gd name="connsiteY7" fmla="*/ 2313954 h 2570260"/>
                <a:gd name="connsiteX8" fmla="*/ 0 w 8361802"/>
                <a:gd name="connsiteY8" fmla="*/ 256306 h 257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570260" fill="none" extrusionOk="0">
                  <a:moveTo>
                    <a:pt x="0" y="256306"/>
                  </a:moveTo>
                  <a:cubicBezTo>
                    <a:pt x="179" y="119607"/>
                    <a:pt x="117970" y="5401"/>
                    <a:pt x="256306" y="0"/>
                  </a:cubicBezTo>
                  <a:cubicBezTo>
                    <a:pt x="3297053" y="72427"/>
                    <a:pt x="6062845" y="61419"/>
                    <a:pt x="8105496" y="0"/>
                  </a:cubicBezTo>
                  <a:cubicBezTo>
                    <a:pt x="8243392" y="-25183"/>
                    <a:pt x="8343575" y="109239"/>
                    <a:pt x="8361802" y="256306"/>
                  </a:cubicBezTo>
                  <a:cubicBezTo>
                    <a:pt x="8462678" y="1218190"/>
                    <a:pt x="8254489" y="1808406"/>
                    <a:pt x="8361802" y="2313954"/>
                  </a:cubicBezTo>
                  <a:cubicBezTo>
                    <a:pt x="8364550" y="2441559"/>
                    <a:pt x="8232507" y="2553957"/>
                    <a:pt x="8105496" y="2570260"/>
                  </a:cubicBezTo>
                  <a:cubicBezTo>
                    <a:pt x="5156132" y="2600087"/>
                    <a:pt x="2956558" y="2490954"/>
                    <a:pt x="256306" y="2570260"/>
                  </a:cubicBezTo>
                  <a:cubicBezTo>
                    <a:pt x="120737" y="2569583"/>
                    <a:pt x="-14195" y="2458315"/>
                    <a:pt x="0" y="2313954"/>
                  </a:cubicBezTo>
                  <a:cubicBezTo>
                    <a:pt x="50037" y="1783677"/>
                    <a:pt x="770" y="810039"/>
                    <a:pt x="0" y="256306"/>
                  </a:cubicBezTo>
                  <a:close/>
                </a:path>
                <a:path w="8361802" h="2570260" stroke="0" extrusionOk="0">
                  <a:moveTo>
                    <a:pt x="0" y="256306"/>
                  </a:moveTo>
                  <a:cubicBezTo>
                    <a:pt x="17303" y="119469"/>
                    <a:pt x="118411" y="7623"/>
                    <a:pt x="256306" y="0"/>
                  </a:cubicBezTo>
                  <a:cubicBezTo>
                    <a:pt x="2236493" y="123000"/>
                    <a:pt x="6548797" y="-96860"/>
                    <a:pt x="8105496" y="0"/>
                  </a:cubicBezTo>
                  <a:cubicBezTo>
                    <a:pt x="8227353" y="-15012"/>
                    <a:pt x="8365845" y="106601"/>
                    <a:pt x="8361802" y="256306"/>
                  </a:cubicBezTo>
                  <a:cubicBezTo>
                    <a:pt x="8364975" y="637785"/>
                    <a:pt x="8456069" y="1956296"/>
                    <a:pt x="8361802" y="2313954"/>
                  </a:cubicBezTo>
                  <a:cubicBezTo>
                    <a:pt x="8360122" y="2456117"/>
                    <a:pt x="8220486" y="2565913"/>
                    <a:pt x="8105496" y="2570260"/>
                  </a:cubicBezTo>
                  <a:cubicBezTo>
                    <a:pt x="6014149" y="2409553"/>
                    <a:pt x="3937276" y="2609927"/>
                    <a:pt x="256306" y="2570260"/>
                  </a:cubicBezTo>
                  <a:cubicBezTo>
                    <a:pt x="87607" y="2564777"/>
                    <a:pt x="-21163" y="2445920"/>
                    <a:pt x="0" y="2313954"/>
                  </a:cubicBezTo>
                  <a:cubicBezTo>
                    <a:pt x="32216" y="1802614"/>
                    <a:pt x="57206" y="824771"/>
                    <a:pt x="0" y="256306"/>
                  </a:cubicBezTo>
                  <a:close/>
                </a:path>
              </a:pathLst>
            </a:custGeom>
            <a:solidFill>
              <a:srgbClr val="FFFF00"/>
            </a:solidFill>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2" name="Hộp Văn bản 37">
              <a:extLst>
                <a:ext uri="{FF2B5EF4-FFF2-40B4-BE49-F238E27FC236}">
                  <a16:creationId xmlns:a16="http://schemas.microsoft.com/office/drawing/2014/main" id="{3D5AE157-E791-5F35-6F8E-6FC4AFF3C4F9}"/>
                </a:ext>
              </a:extLst>
            </p:cNvPr>
            <p:cNvSpPr txBox="1"/>
            <p:nvPr/>
          </p:nvSpPr>
          <p:spPr>
            <a:xfrm>
              <a:off x="492942" y="2340886"/>
              <a:ext cx="8158115" cy="2227712"/>
            </a:xfrm>
            <a:prstGeom prst="rect">
              <a:avLst/>
            </a:prstGeom>
            <a:noFill/>
          </p:spPr>
          <p:txBody>
            <a:bodyPr wrap="square">
              <a:spAutoFit/>
            </a:bodyPr>
            <a:lstStyle/>
            <a:p>
              <a:pPr algn="just" defTabSz="685800">
                <a:buClrTx/>
              </a:pPr>
              <a:r>
                <a:rPr lang="vi-VN" sz="2800" kern="1200" dirty="0">
                  <a:solidFill>
                    <a:prstClr val="black"/>
                  </a:solidFill>
                  <a:latin typeface="Calibri" panose="020F0502020204030204"/>
                  <a:ea typeface="+mn-ea"/>
                  <a:cs typeface="+mn-cs"/>
                </a:rPr>
                <a:t>T</a:t>
              </a:r>
              <a:r>
                <a:rPr lang="en-US" sz="2800" kern="1200" dirty="0">
                  <a:solidFill>
                    <a:prstClr val="black"/>
                  </a:solidFill>
                  <a:latin typeface="Calibri" panose="020F0502020204030204"/>
                  <a:ea typeface="+mn-ea"/>
                  <a:cs typeface="+mn-cs"/>
                </a:rPr>
                <a:t>ú</a:t>
              </a:r>
              <a:r>
                <a:rPr lang="vi-VN" sz="2800" kern="1200" dirty="0">
                  <a:solidFill>
                    <a:prstClr val="black"/>
                  </a:solidFill>
                  <a:latin typeface="Calibri" panose="020F0502020204030204"/>
                  <a:ea typeface="+mn-ea"/>
                  <a:cs typeface="+mn-cs"/>
                </a:rPr>
                <a:t> đã nhận ra mình thường nói trống không với anh trai nên rất hối hận về điều đó. Hành động T</a:t>
              </a:r>
              <a:r>
                <a:rPr lang="en-US" sz="2800" kern="1200" dirty="0">
                  <a:solidFill>
                    <a:prstClr val="black"/>
                  </a:solidFill>
                  <a:latin typeface="Calibri" panose="020F0502020204030204"/>
                  <a:ea typeface="+mn-ea"/>
                  <a:cs typeface="+mn-cs"/>
                </a:rPr>
                <a:t>ú</a:t>
              </a:r>
              <a:r>
                <a:rPr lang="vi-VN" sz="2800" kern="1200" dirty="0">
                  <a:solidFill>
                    <a:prstClr val="black"/>
                  </a:solidFill>
                  <a:latin typeface="Calibri" panose="020F0502020204030204"/>
                  <a:ea typeface="+mn-ea"/>
                  <a:cs typeface="+mn-cs"/>
                </a:rPr>
                <a:t> chỉ mong anh gọi để “Dạ” một tiếng thật lễ phép cho biết T</a:t>
              </a:r>
              <a:r>
                <a:rPr lang="en-US" sz="2800" kern="1200" dirty="0">
                  <a:solidFill>
                    <a:prstClr val="black"/>
                  </a:solidFill>
                  <a:latin typeface="Calibri" panose="020F0502020204030204"/>
                  <a:ea typeface="+mn-ea"/>
                  <a:cs typeface="+mn-cs"/>
                </a:rPr>
                <a:t>ú</a:t>
              </a:r>
              <a:r>
                <a:rPr lang="vi-VN" sz="2800" kern="1200" dirty="0">
                  <a:solidFill>
                    <a:prstClr val="black"/>
                  </a:solidFill>
                  <a:latin typeface="Calibri" panose="020F0502020204030204"/>
                  <a:ea typeface="+mn-ea"/>
                  <a:cs typeface="+mn-cs"/>
                </a:rPr>
                <a:t> sẽ thay đổi, nói năng lễ phép và kính trọng anh trong những lần sau.</a:t>
              </a:r>
            </a:p>
          </p:txBody>
        </p:sp>
      </p:grpSp>
    </p:spTree>
    <p:extLst>
      <p:ext uri="{BB962C8B-B14F-4D97-AF65-F5344CB8AC3E}">
        <p14:creationId xmlns:p14="http://schemas.microsoft.com/office/powerpoint/2010/main" val="1647899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anim calcmode="lin" valueType="num">
                                      <p:cBhvr>
                                        <p:cTn id="41" dur="1000" fill="hold"/>
                                        <p:tgtEl>
                                          <p:spTgt spid="30"/>
                                        </p:tgtEl>
                                        <p:attrNameLst>
                                          <p:attrName>ppt_x</p:attrName>
                                        </p:attrNameLst>
                                      </p:cBhvr>
                                      <p:tavLst>
                                        <p:tav tm="0">
                                          <p:val>
                                            <p:strVal val="#ppt_x"/>
                                          </p:val>
                                        </p:tav>
                                        <p:tav tm="100000">
                                          <p:val>
                                            <p:strVal val="#ppt_x"/>
                                          </p:val>
                                        </p:tav>
                                      </p:tavLst>
                                    </p:anim>
                                    <p:anim calcmode="lin" valueType="num">
                                      <p:cBhvr>
                                        <p:cTn id="4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ình chữ nhật: Góc Tròn 42">
            <a:extLst>
              <a:ext uri="{FF2B5EF4-FFF2-40B4-BE49-F238E27FC236}">
                <a16:creationId xmlns:a16="http://schemas.microsoft.com/office/drawing/2014/main" id="{0330D3E4-EDE3-A3F3-5910-9EA99B54BE34}"/>
              </a:ext>
            </a:extLst>
          </p:cNvPr>
          <p:cNvSpPr/>
          <p:nvPr/>
        </p:nvSpPr>
        <p:spPr>
          <a:xfrm>
            <a:off x="767493" y="242833"/>
            <a:ext cx="7910181" cy="854326"/>
          </a:xfrm>
          <a:custGeom>
            <a:avLst/>
            <a:gdLst>
              <a:gd name="connsiteX0" fmla="*/ 0 w 7910181"/>
              <a:gd name="connsiteY0" fmla="*/ 142391 h 854326"/>
              <a:gd name="connsiteX1" fmla="*/ 142391 w 7910181"/>
              <a:gd name="connsiteY1" fmla="*/ 0 h 854326"/>
              <a:gd name="connsiteX2" fmla="*/ 683101 w 7910181"/>
              <a:gd name="connsiteY2" fmla="*/ 0 h 854326"/>
              <a:gd name="connsiteX3" fmla="*/ 1223811 w 7910181"/>
              <a:gd name="connsiteY3" fmla="*/ 0 h 854326"/>
              <a:gd name="connsiteX4" fmla="*/ 1993283 w 7910181"/>
              <a:gd name="connsiteY4" fmla="*/ 0 h 854326"/>
              <a:gd name="connsiteX5" fmla="*/ 2457739 w 7910181"/>
              <a:gd name="connsiteY5" fmla="*/ 0 h 854326"/>
              <a:gd name="connsiteX6" fmla="*/ 3150958 w 7910181"/>
              <a:gd name="connsiteY6" fmla="*/ 0 h 854326"/>
              <a:gd name="connsiteX7" fmla="*/ 3920430 w 7910181"/>
              <a:gd name="connsiteY7" fmla="*/ 0 h 854326"/>
              <a:gd name="connsiteX8" fmla="*/ 4766156 w 7910181"/>
              <a:gd name="connsiteY8" fmla="*/ 0 h 854326"/>
              <a:gd name="connsiteX9" fmla="*/ 5230612 w 7910181"/>
              <a:gd name="connsiteY9" fmla="*/ 0 h 854326"/>
              <a:gd name="connsiteX10" fmla="*/ 6000084 w 7910181"/>
              <a:gd name="connsiteY10" fmla="*/ 0 h 854326"/>
              <a:gd name="connsiteX11" fmla="*/ 6464540 w 7910181"/>
              <a:gd name="connsiteY11" fmla="*/ 0 h 854326"/>
              <a:gd name="connsiteX12" fmla="*/ 7005250 w 7910181"/>
              <a:gd name="connsiteY12" fmla="*/ 0 h 854326"/>
              <a:gd name="connsiteX13" fmla="*/ 7767790 w 7910181"/>
              <a:gd name="connsiteY13" fmla="*/ 0 h 854326"/>
              <a:gd name="connsiteX14" fmla="*/ 7910181 w 7910181"/>
              <a:gd name="connsiteY14" fmla="*/ 142391 h 854326"/>
              <a:gd name="connsiteX15" fmla="*/ 7910181 w 7910181"/>
              <a:gd name="connsiteY15" fmla="*/ 711935 h 854326"/>
              <a:gd name="connsiteX16" fmla="*/ 7767790 w 7910181"/>
              <a:gd name="connsiteY16" fmla="*/ 854326 h 854326"/>
              <a:gd name="connsiteX17" fmla="*/ 7074572 w 7910181"/>
              <a:gd name="connsiteY17" fmla="*/ 854326 h 854326"/>
              <a:gd name="connsiteX18" fmla="*/ 6228846 w 7910181"/>
              <a:gd name="connsiteY18" fmla="*/ 854326 h 854326"/>
              <a:gd name="connsiteX19" fmla="*/ 5459374 w 7910181"/>
              <a:gd name="connsiteY19" fmla="*/ 854326 h 854326"/>
              <a:gd name="connsiteX20" fmla="*/ 4918664 w 7910181"/>
              <a:gd name="connsiteY20" fmla="*/ 854326 h 854326"/>
              <a:gd name="connsiteX21" fmla="*/ 4225446 w 7910181"/>
              <a:gd name="connsiteY21" fmla="*/ 854326 h 854326"/>
              <a:gd name="connsiteX22" fmla="*/ 3684735 w 7910181"/>
              <a:gd name="connsiteY22" fmla="*/ 854326 h 854326"/>
              <a:gd name="connsiteX23" fmla="*/ 3220279 w 7910181"/>
              <a:gd name="connsiteY23" fmla="*/ 854326 h 854326"/>
              <a:gd name="connsiteX24" fmla="*/ 2603315 w 7910181"/>
              <a:gd name="connsiteY24" fmla="*/ 854326 h 854326"/>
              <a:gd name="connsiteX25" fmla="*/ 2138859 w 7910181"/>
              <a:gd name="connsiteY25" fmla="*/ 854326 h 854326"/>
              <a:gd name="connsiteX26" fmla="*/ 1369387 w 7910181"/>
              <a:gd name="connsiteY26" fmla="*/ 854326 h 854326"/>
              <a:gd name="connsiteX27" fmla="*/ 142391 w 7910181"/>
              <a:gd name="connsiteY27" fmla="*/ 854326 h 854326"/>
              <a:gd name="connsiteX28" fmla="*/ 0 w 7910181"/>
              <a:gd name="connsiteY28" fmla="*/ 711935 h 854326"/>
              <a:gd name="connsiteX29" fmla="*/ 0 w 7910181"/>
              <a:gd name="connsiteY29" fmla="*/ 142391 h 8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910181" h="854326" fill="none" extrusionOk="0">
                <a:moveTo>
                  <a:pt x="0" y="142391"/>
                </a:moveTo>
                <a:cubicBezTo>
                  <a:pt x="2025" y="55657"/>
                  <a:pt x="67269" y="543"/>
                  <a:pt x="142391" y="0"/>
                </a:cubicBezTo>
                <a:cubicBezTo>
                  <a:pt x="342155" y="26277"/>
                  <a:pt x="514045" y="20412"/>
                  <a:pt x="683101" y="0"/>
                </a:cubicBezTo>
                <a:cubicBezTo>
                  <a:pt x="852157" y="-20412"/>
                  <a:pt x="1104612" y="-23989"/>
                  <a:pt x="1223811" y="0"/>
                </a:cubicBezTo>
                <a:cubicBezTo>
                  <a:pt x="1343010" y="23989"/>
                  <a:pt x="1816288" y="-6560"/>
                  <a:pt x="1993283" y="0"/>
                </a:cubicBezTo>
                <a:cubicBezTo>
                  <a:pt x="2170278" y="6560"/>
                  <a:pt x="2303049" y="-21802"/>
                  <a:pt x="2457739" y="0"/>
                </a:cubicBezTo>
                <a:cubicBezTo>
                  <a:pt x="2612429" y="21802"/>
                  <a:pt x="2878222" y="16243"/>
                  <a:pt x="3150958" y="0"/>
                </a:cubicBezTo>
                <a:cubicBezTo>
                  <a:pt x="3423694" y="-16243"/>
                  <a:pt x="3746434" y="2180"/>
                  <a:pt x="3920430" y="0"/>
                </a:cubicBezTo>
                <a:cubicBezTo>
                  <a:pt x="4094426" y="-2180"/>
                  <a:pt x="4452065" y="4554"/>
                  <a:pt x="4766156" y="0"/>
                </a:cubicBezTo>
                <a:cubicBezTo>
                  <a:pt x="5080247" y="-4554"/>
                  <a:pt x="5065803" y="12665"/>
                  <a:pt x="5230612" y="0"/>
                </a:cubicBezTo>
                <a:cubicBezTo>
                  <a:pt x="5395421" y="-12665"/>
                  <a:pt x="5688017" y="23161"/>
                  <a:pt x="6000084" y="0"/>
                </a:cubicBezTo>
                <a:cubicBezTo>
                  <a:pt x="6312151" y="-23161"/>
                  <a:pt x="6349851" y="-1969"/>
                  <a:pt x="6464540" y="0"/>
                </a:cubicBezTo>
                <a:cubicBezTo>
                  <a:pt x="6579229" y="1969"/>
                  <a:pt x="6826521" y="-11532"/>
                  <a:pt x="7005250" y="0"/>
                </a:cubicBezTo>
                <a:cubicBezTo>
                  <a:pt x="7183979" y="11532"/>
                  <a:pt x="7599606" y="17557"/>
                  <a:pt x="7767790" y="0"/>
                </a:cubicBezTo>
                <a:cubicBezTo>
                  <a:pt x="7836270" y="-3167"/>
                  <a:pt x="7902942" y="76781"/>
                  <a:pt x="7910181" y="142391"/>
                </a:cubicBezTo>
                <a:cubicBezTo>
                  <a:pt x="7907396" y="417226"/>
                  <a:pt x="7931188" y="428706"/>
                  <a:pt x="7910181" y="711935"/>
                </a:cubicBezTo>
                <a:cubicBezTo>
                  <a:pt x="7896494" y="792588"/>
                  <a:pt x="7860835" y="864247"/>
                  <a:pt x="7767790" y="854326"/>
                </a:cubicBezTo>
                <a:cubicBezTo>
                  <a:pt x="7421200" y="847813"/>
                  <a:pt x="7386799" y="866779"/>
                  <a:pt x="7074572" y="854326"/>
                </a:cubicBezTo>
                <a:cubicBezTo>
                  <a:pt x="6762345" y="841873"/>
                  <a:pt x="6575166" y="835189"/>
                  <a:pt x="6228846" y="854326"/>
                </a:cubicBezTo>
                <a:cubicBezTo>
                  <a:pt x="5882526" y="873463"/>
                  <a:pt x="5625776" y="891945"/>
                  <a:pt x="5459374" y="854326"/>
                </a:cubicBezTo>
                <a:cubicBezTo>
                  <a:pt x="5292972" y="816707"/>
                  <a:pt x="5048014" y="880883"/>
                  <a:pt x="4918664" y="854326"/>
                </a:cubicBezTo>
                <a:cubicBezTo>
                  <a:pt x="4789314" y="827770"/>
                  <a:pt x="4400566" y="872675"/>
                  <a:pt x="4225446" y="854326"/>
                </a:cubicBezTo>
                <a:cubicBezTo>
                  <a:pt x="4050326" y="835977"/>
                  <a:pt x="3943283" y="872252"/>
                  <a:pt x="3684735" y="854326"/>
                </a:cubicBezTo>
                <a:cubicBezTo>
                  <a:pt x="3426187" y="836400"/>
                  <a:pt x="3367042" y="873270"/>
                  <a:pt x="3220279" y="854326"/>
                </a:cubicBezTo>
                <a:cubicBezTo>
                  <a:pt x="3073516" y="835382"/>
                  <a:pt x="2777816" y="841699"/>
                  <a:pt x="2603315" y="854326"/>
                </a:cubicBezTo>
                <a:cubicBezTo>
                  <a:pt x="2428814" y="866953"/>
                  <a:pt x="2268614" y="850464"/>
                  <a:pt x="2138859" y="854326"/>
                </a:cubicBezTo>
                <a:cubicBezTo>
                  <a:pt x="2009104" y="858188"/>
                  <a:pt x="1529920" y="816893"/>
                  <a:pt x="1369387" y="854326"/>
                </a:cubicBezTo>
                <a:cubicBezTo>
                  <a:pt x="1208854" y="891759"/>
                  <a:pt x="564234" y="887835"/>
                  <a:pt x="142391" y="854326"/>
                </a:cubicBezTo>
                <a:cubicBezTo>
                  <a:pt x="71535" y="847712"/>
                  <a:pt x="-1024" y="797319"/>
                  <a:pt x="0" y="711935"/>
                </a:cubicBezTo>
                <a:cubicBezTo>
                  <a:pt x="20777" y="532696"/>
                  <a:pt x="-19819" y="416761"/>
                  <a:pt x="0" y="142391"/>
                </a:cubicBezTo>
                <a:close/>
              </a:path>
              <a:path w="7910181" h="854326" stroke="0" extrusionOk="0">
                <a:moveTo>
                  <a:pt x="0" y="142391"/>
                </a:moveTo>
                <a:cubicBezTo>
                  <a:pt x="10827" y="61933"/>
                  <a:pt x="63605" y="5959"/>
                  <a:pt x="142391" y="0"/>
                </a:cubicBezTo>
                <a:cubicBezTo>
                  <a:pt x="304886" y="2129"/>
                  <a:pt x="471680" y="8933"/>
                  <a:pt x="606847" y="0"/>
                </a:cubicBezTo>
                <a:cubicBezTo>
                  <a:pt x="742014" y="-8933"/>
                  <a:pt x="906490" y="20966"/>
                  <a:pt x="1071303" y="0"/>
                </a:cubicBezTo>
                <a:cubicBezTo>
                  <a:pt x="1236116" y="-20966"/>
                  <a:pt x="1394131" y="9737"/>
                  <a:pt x="1688267" y="0"/>
                </a:cubicBezTo>
                <a:cubicBezTo>
                  <a:pt x="1982403" y="-9737"/>
                  <a:pt x="2178661" y="40813"/>
                  <a:pt x="2533993" y="0"/>
                </a:cubicBezTo>
                <a:cubicBezTo>
                  <a:pt x="2889325" y="-40813"/>
                  <a:pt x="2877523" y="12102"/>
                  <a:pt x="2998450" y="0"/>
                </a:cubicBezTo>
                <a:cubicBezTo>
                  <a:pt x="3119377" y="-12102"/>
                  <a:pt x="3400844" y="-14508"/>
                  <a:pt x="3539160" y="0"/>
                </a:cubicBezTo>
                <a:cubicBezTo>
                  <a:pt x="3677476" y="14508"/>
                  <a:pt x="3940691" y="-5319"/>
                  <a:pt x="4079870" y="0"/>
                </a:cubicBezTo>
                <a:cubicBezTo>
                  <a:pt x="4219049" y="5319"/>
                  <a:pt x="4401689" y="28030"/>
                  <a:pt x="4696834" y="0"/>
                </a:cubicBezTo>
                <a:cubicBezTo>
                  <a:pt x="4991979" y="-28030"/>
                  <a:pt x="5044215" y="10081"/>
                  <a:pt x="5390052" y="0"/>
                </a:cubicBezTo>
                <a:cubicBezTo>
                  <a:pt x="5735889" y="-10081"/>
                  <a:pt x="5703249" y="10484"/>
                  <a:pt x="5854508" y="0"/>
                </a:cubicBezTo>
                <a:cubicBezTo>
                  <a:pt x="6005767" y="-10484"/>
                  <a:pt x="6201631" y="5520"/>
                  <a:pt x="6395218" y="0"/>
                </a:cubicBezTo>
                <a:cubicBezTo>
                  <a:pt x="6588805" y="-5520"/>
                  <a:pt x="6815032" y="16495"/>
                  <a:pt x="7164690" y="0"/>
                </a:cubicBezTo>
                <a:cubicBezTo>
                  <a:pt x="7514348" y="-16495"/>
                  <a:pt x="7569719" y="2840"/>
                  <a:pt x="7767790" y="0"/>
                </a:cubicBezTo>
                <a:cubicBezTo>
                  <a:pt x="7844956" y="-12440"/>
                  <a:pt x="7905908" y="76748"/>
                  <a:pt x="7910181" y="142391"/>
                </a:cubicBezTo>
                <a:cubicBezTo>
                  <a:pt x="7906315" y="270712"/>
                  <a:pt x="7924382" y="532101"/>
                  <a:pt x="7910181" y="711935"/>
                </a:cubicBezTo>
                <a:cubicBezTo>
                  <a:pt x="7909974" y="782015"/>
                  <a:pt x="7835254" y="850757"/>
                  <a:pt x="7767790" y="854326"/>
                </a:cubicBezTo>
                <a:cubicBezTo>
                  <a:pt x="7578068" y="875888"/>
                  <a:pt x="7512307" y="851163"/>
                  <a:pt x="7303334" y="854326"/>
                </a:cubicBezTo>
                <a:cubicBezTo>
                  <a:pt x="7094361" y="857489"/>
                  <a:pt x="6767006" y="816353"/>
                  <a:pt x="6533862" y="854326"/>
                </a:cubicBezTo>
                <a:cubicBezTo>
                  <a:pt x="6300718" y="892299"/>
                  <a:pt x="5998603" y="886211"/>
                  <a:pt x="5688136" y="854326"/>
                </a:cubicBezTo>
                <a:cubicBezTo>
                  <a:pt x="5377669" y="822441"/>
                  <a:pt x="5052646" y="830490"/>
                  <a:pt x="4842410" y="854326"/>
                </a:cubicBezTo>
                <a:cubicBezTo>
                  <a:pt x="4632174" y="878162"/>
                  <a:pt x="4482529" y="849409"/>
                  <a:pt x="4149192" y="854326"/>
                </a:cubicBezTo>
                <a:cubicBezTo>
                  <a:pt x="3815855" y="859243"/>
                  <a:pt x="3614751" y="824260"/>
                  <a:pt x="3455973" y="854326"/>
                </a:cubicBezTo>
                <a:cubicBezTo>
                  <a:pt x="3297195" y="884392"/>
                  <a:pt x="3122493" y="847488"/>
                  <a:pt x="2839009" y="854326"/>
                </a:cubicBezTo>
                <a:cubicBezTo>
                  <a:pt x="2555525" y="861164"/>
                  <a:pt x="2499609" y="837976"/>
                  <a:pt x="2298299" y="854326"/>
                </a:cubicBezTo>
                <a:cubicBezTo>
                  <a:pt x="2096989" y="870677"/>
                  <a:pt x="1886491" y="867846"/>
                  <a:pt x="1757589" y="854326"/>
                </a:cubicBezTo>
                <a:cubicBezTo>
                  <a:pt x="1628687" y="840807"/>
                  <a:pt x="1433659" y="825312"/>
                  <a:pt x="1140625" y="854326"/>
                </a:cubicBezTo>
                <a:cubicBezTo>
                  <a:pt x="847591" y="883340"/>
                  <a:pt x="481137" y="826585"/>
                  <a:pt x="142391" y="854326"/>
                </a:cubicBezTo>
                <a:cubicBezTo>
                  <a:pt x="47574" y="853686"/>
                  <a:pt x="-3066" y="785078"/>
                  <a:pt x="0" y="711935"/>
                </a:cubicBezTo>
                <a:cubicBezTo>
                  <a:pt x="13438" y="475867"/>
                  <a:pt x="-19516" y="377954"/>
                  <a:pt x="0" y="142391"/>
                </a:cubicBezTo>
                <a:close/>
              </a:path>
            </a:pathLst>
          </a:custGeom>
          <a:solidFill>
            <a:srgbClr val="F7E5E8"/>
          </a:solidFill>
          <a:ln w="19050">
            <a:solidFill>
              <a:srgbClr val="7F34E5"/>
            </a:solidFill>
            <a:prstDash val="lgDash"/>
            <a:extLst>
              <a:ext uri="{C807C97D-BFC1-408E-A445-0C87EB9F89A2}">
                <ask:lineSketchStyleProps xmlns:ask="http://schemas.microsoft.com/office/drawing/2018/sketchyshapes" sd="337463976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Hộp Văn bản 16">
            <a:extLst>
              <a:ext uri="{FF2B5EF4-FFF2-40B4-BE49-F238E27FC236}">
                <a16:creationId xmlns:a16="http://schemas.microsoft.com/office/drawing/2014/main" id="{2CBD5C64-3CC0-8EA1-0F10-B1B722E471BC}"/>
              </a:ext>
            </a:extLst>
          </p:cNvPr>
          <p:cNvSpPr txBox="1"/>
          <p:nvPr/>
        </p:nvSpPr>
        <p:spPr>
          <a:xfrm>
            <a:off x="567236" y="293753"/>
            <a:ext cx="8315507" cy="830997"/>
          </a:xfrm>
          <a:prstGeom prst="rect">
            <a:avLst/>
          </a:prstGeom>
          <a:noFill/>
        </p:spPr>
        <p:txBody>
          <a:bodyPr wrap="square" rtlCol="0">
            <a:spAutoFit/>
          </a:bodyPr>
          <a:lstStyle/>
          <a:p>
            <a:pPr algn="ctr"/>
            <a:r>
              <a:rPr lang="vi-VN" sz="2400" dirty="0">
                <a:solidFill>
                  <a:srgbClr val="002060"/>
                </a:solidFill>
                <a:latin typeface="Calibri" panose="020F0502020204030204" pitchFamily="34" charset="0"/>
                <a:cs typeface="Calibri" panose="020F0502020204030204" pitchFamily="34" charset="0"/>
              </a:rPr>
              <a:t>Sắp xếp các câu dưới đây thành đoạn văn tóm tắt nội dung câu chuyện Con vẹt xanh.</a:t>
            </a:r>
            <a:endParaRPr lang="en-US" sz="2400" dirty="0">
              <a:solidFill>
                <a:srgbClr val="002060"/>
              </a:solidFill>
              <a:latin typeface="Calibri" panose="020F0502020204030204" pitchFamily="34" charset="0"/>
              <a:cs typeface="Calibri" panose="020F0502020204030204" pitchFamily="34" charset="0"/>
            </a:endParaRPr>
          </a:p>
        </p:txBody>
      </p:sp>
      <p:pic>
        <p:nvPicPr>
          <p:cNvPr id="12" name="Hình ảnh 44">
            <a:extLst>
              <a:ext uri="{FF2B5EF4-FFF2-40B4-BE49-F238E27FC236}">
                <a16:creationId xmlns:a16="http://schemas.microsoft.com/office/drawing/2014/main" id="{D7FE3CF8-030A-84A9-4ADA-587BDEDD1AFA}"/>
              </a:ext>
            </a:extLst>
          </p:cNvPr>
          <p:cNvPicPr>
            <a:picLocks noChangeAspect="1"/>
          </p:cNvPicPr>
          <p:nvPr/>
        </p:nvPicPr>
        <p:blipFill rotWithShape="1">
          <a:blip r:embed="rId2"/>
          <a:srcRect l="30952" t="35570" r="49999" b="37592"/>
          <a:stretch/>
        </p:blipFill>
        <p:spPr>
          <a:xfrm>
            <a:off x="45898" y="184562"/>
            <a:ext cx="641795" cy="904223"/>
          </a:xfrm>
          <a:prstGeom prst="rect">
            <a:avLst/>
          </a:prstGeom>
        </p:spPr>
      </p:pic>
      <p:sp>
        <p:nvSpPr>
          <p:cNvPr id="13" name="TextBox 12">
            <a:extLst>
              <a:ext uri="{FF2B5EF4-FFF2-40B4-BE49-F238E27FC236}">
                <a16:creationId xmlns:a16="http://schemas.microsoft.com/office/drawing/2014/main" id="{9F595C08-7D52-0C12-57E0-1DA9CB27F314}"/>
              </a:ext>
            </a:extLst>
          </p:cNvPr>
          <p:cNvSpPr txBox="1"/>
          <p:nvPr/>
        </p:nvSpPr>
        <p:spPr>
          <a:xfrm>
            <a:off x="476410" y="1475334"/>
            <a:ext cx="8321808" cy="2677656"/>
          </a:xfrm>
          <a:prstGeom prst="rect">
            <a:avLst/>
          </a:prstGeom>
          <a:noFill/>
        </p:spPr>
        <p:txBody>
          <a:bodyPr wrap="square" rtlCol="0">
            <a:spAutoFit/>
          </a:bodyPr>
          <a:lstStyle/>
          <a:p>
            <a:pPr algn="just"/>
            <a:r>
              <a:rPr lang="vi-VN" sz="2400" b="1" i="0" dirty="0">
                <a:solidFill>
                  <a:srgbClr val="002060"/>
                </a:solidFill>
                <a:effectLst/>
                <a:latin typeface="Calibri" panose="020F0502020204030204" pitchFamily="34" charset="0"/>
                <a:cs typeface="Calibri" panose="020F0502020204030204" pitchFamily="34" charset="0"/>
              </a:rPr>
              <a:t>a. Một ngày, vẹt bắt chước tiếng nói của Tú khiến Tú rất vui.</a:t>
            </a:r>
          </a:p>
          <a:p>
            <a:pPr algn="just"/>
            <a:r>
              <a:rPr lang="vi-VN" sz="2400" b="1" i="0" dirty="0">
                <a:solidFill>
                  <a:srgbClr val="002060"/>
                </a:solidFill>
                <a:effectLst/>
                <a:latin typeface="Calibri" panose="020F0502020204030204" pitchFamily="34" charset="0"/>
                <a:cs typeface="Calibri" panose="020F0502020204030204" pitchFamily="34" charset="0"/>
              </a:rPr>
              <a:t>b. Tú nhận ra mình đã không lễ phép với anh và rất hối hận về điều đó.</a:t>
            </a:r>
          </a:p>
          <a:p>
            <a:pPr algn="just"/>
            <a:r>
              <a:rPr lang="vi-VN" sz="2400" b="1" i="0" dirty="0">
                <a:solidFill>
                  <a:srgbClr val="002060"/>
                </a:solidFill>
                <a:effectLst/>
                <a:latin typeface="Calibri" panose="020F0502020204030204" pitchFamily="34" charset="0"/>
                <a:cs typeface="Calibri" panose="020F0502020204030204" pitchFamily="34" charset="0"/>
              </a:rPr>
              <a:t>c. Nhưng khi vẹt nói nhiều hơn, Tú thấy vẹt toàn bắt chước những lời Tú nói trống không với anh trai.</a:t>
            </a:r>
          </a:p>
          <a:p>
            <a:pPr algn="just"/>
            <a:r>
              <a:rPr lang="vi-VN" sz="2400" b="1" i="0" dirty="0">
                <a:solidFill>
                  <a:srgbClr val="002060"/>
                </a:solidFill>
                <a:effectLst/>
                <a:latin typeface="Calibri" panose="020F0502020204030204" pitchFamily="34" charset="0"/>
                <a:cs typeface="Calibri" panose="020F0502020204030204" pitchFamily="34" charset="0"/>
              </a:rPr>
              <a:t>d. Có một chú vẹt nhỏ bị thương ở cánh được Tú yêu thương và chăm sóc cẩn thận.</a:t>
            </a:r>
          </a:p>
        </p:txBody>
      </p:sp>
      <p:grpSp>
        <p:nvGrpSpPr>
          <p:cNvPr id="14" name="Nhóm 38">
            <a:extLst>
              <a:ext uri="{FF2B5EF4-FFF2-40B4-BE49-F238E27FC236}">
                <a16:creationId xmlns:a16="http://schemas.microsoft.com/office/drawing/2014/main" id="{8CC2DBB6-2D8C-62A4-7E38-0B888FC3B9E6}"/>
              </a:ext>
            </a:extLst>
          </p:cNvPr>
          <p:cNvGrpSpPr/>
          <p:nvPr/>
        </p:nvGrpSpPr>
        <p:grpSpPr>
          <a:xfrm>
            <a:off x="213085" y="1380399"/>
            <a:ext cx="8700394" cy="3404306"/>
            <a:chOff x="391099" y="1979086"/>
            <a:chExt cx="8361802" cy="2570260"/>
          </a:xfrm>
        </p:grpSpPr>
        <p:sp>
          <p:nvSpPr>
            <p:cNvPr id="15" name="Rectangle: Rounded Corners 11">
              <a:extLst>
                <a:ext uri="{FF2B5EF4-FFF2-40B4-BE49-F238E27FC236}">
                  <a16:creationId xmlns:a16="http://schemas.microsoft.com/office/drawing/2014/main" id="{B32EC8FF-0121-C7F3-25CB-23B5493CF327}"/>
                </a:ext>
              </a:extLst>
            </p:cNvPr>
            <p:cNvSpPr/>
            <p:nvPr/>
          </p:nvSpPr>
          <p:spPr>
            <a:xfrm>
              <a:off x="391099" y="1979086"/>
              <a:ext cx="8361802" cy="2570260"/>
            </a:xfrm>
            <a:custGeom>
              <a:avLst/>
              <a:gdLst>
                <a:gd name="connsiteX0" fmla="*/ 0 w 8361802"/>
                <a:gd name="connsiteY0" fmla="*/ 256306 h 2570260"/>
                <a:gd name="connsiteX1" fmla="*/ 256306 w 8361802"/>
                <a:gd name="connsiteY1" fmla="*/ 0 h 2570260"/>
                <a:gd name="connsiteX2" fmla="*/ 8105496 w 8361802"/>
                <a:gd name="connsiteY2" fmla="*/ 0 h 2570260"/>
                <a:gd name="connsiteX3" fmla="*/ 8361802 w 8361802"/>
                <a:gd name="connsiteY3" fmla="*/ 256306 h 2570260"/>
                <a:gd name="connsiteX4" fmla="*/ 8361802 w 8361802"/>
                <a:gd name="connsiteY4" fmla="*/ 2313954 h 2570260"/>
                <a:gd name="connsiteX5" fmla="*/ 8105496 w 8361802"/>
                <a:gd name="connsiteY5" fmla="*/ 2570260 h 2570260"/>
                <a:gd name="connsiteX6" fmla="*/ 256306 w 8361802"/>
                <a:gd name="connsiteY6" fmla="*/ 2570260 h 2570260"/>
                <a:gd name="connsiteX7" fmla="*/ 0 w 8361802"/>
                <a:gd name="connsiteY7" fmla="*/ 2313954 h 2570260"/>
                <a:gd name="connsiteX8" fmla="*/ 0 w 8361802"/>
                <a:gd name="connsiteY8" fmla="*/ 256306 h 257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1802" h="2570260" fill="none" extrusionOk="0">
                  <a:moveTo>
                    <a:pt x="0" y="256306"/>
                  </a:moveTo>
                  <a:cubicBezTo>
                    <a:pt x="179" y="119607"/>
                    <a:pt x="117970" y="5401"/>
                    <a:pt x="256306" y="0"/>
                  </a:cubicBezTo>
                  <a:cubicBezTo>
                    <a:pt x="3297053" y="72427"/>
                    <a:pt x="6062845" y="61419"/>
                    <a:pt x="8105496" y="0"/>
                  </a:cubicBezTo>
                  <a:cubicBezTo>
                    <a:pt x="8243392" y="-25183"/>
                    <a:pt x="8343575" y="109239"/>
                    <a:pt x="8361802" y="256306"/>
                  </a:cubicBezTo>
                  <a:cubicBezTo>
                    <a:pt x="8462678" y="1218190"/>
                    <a:pt x="8254489" y="1808406"/>
                    <a:pt x="8361802" y="2313954"/>
                  </a:cubicBezTo>
                  <a:cubicBezTo>
                    <a:pt x="8364550" y="2441559"/>
                    <a:pt x="8232507" y="2553957"/>
                    <a:pt x="8105496" y="2570260"/>
                  </a:cubicBezTo>
                  <a:cubicBezTo>
                    <a:pt x="5156132" y="2600087"/>
                    <a:pt x="2956558" y="2490954"/>
                    <a:pt x="256306" y="2570260"/>
                  </a:cubicBezTo>
                  <a:cubicBezTo>
                    <a:pt x="120737" y="2569583"/>
                    <a:pt x="-14195" y="2458315"/>
                    <a:pt x="0" y="2313954"/>
                  </a:cubicBezTo>
                  <a:cubicBezTo>
                    <a:pt x="50037" y="1783677"/>
                    <a:pt x="770" y="810039"/>
                    <a:pt x="0" y="256306"/>
                  </a:cubicBezTo>
                  <a:close/>
                </a:path>
                <a:path w="8361802" h="2570260" stroke="0" extrusionOk="0">
                  <a:moveTo>
                    <a:pt x="0" y="256306"/>
                  </a:moveTo>
                  <a:cubicBezTo>
                    <a:pt x="17303" y="119469"/>
                    <a:pt x="118411" y="7623"/>
                    <a:pt x="256306" y="0"/>
                  </a:cubicBezTo>
                  <a:cubicBezTo>
                    <a:pt x="2236493" y="123000"/>
                    <a:pt x="6548797" y="-96860"/>
                    <a:pt x="8105496" y="0"/>
                  </a:cubicBezTo>
                  <a:cubicBezTo>
                    <a:pt x="8227353" y="-15012"/>
                    <a:pt x="8365845" y="106601"/>
                    <a:pt x="8361802" y="256306"/>
                  </a:cubicBezTo>
                  <a:cubicBezTo>
                    <a:pt x="8364975" y="637785"/>
                    <a:pt x="8456069" y="1956296"/>
                    <a:pt x="8361802" y="2313954"/>
                  </a:cubicBezTo>
                  <a:cubicBezTo>
                    <a:pt x="8360122" y="2456117"/>
                    <a:pt x="8220486" y="2565913"/>
                    <a:pt x="8105496" y="2570260"/>
                  </a:cubicBezTo>
                  <a:cubicBezTo>
                    <a:pt x="6014149" y="2409553"/>
                    <a:pt x="3937276" y="2609927"/>
                    <a:pt x="256306" y="2570260"/>
                  </a:cubicBezTo>
                  <a:cubicBezTo>
                    <a:pt x="87607" y="2564777"/>
                    <a:pt x="-21163" y="2445920"/>
                    <a:pt x="0" y="2313954"/>
                  </a:cubicBezTo>
                  <a:cubicBezTo>
                    <a:pt x="32216" y="1802614"/>
                    <a:pt x="57206" y="824771"/>
                    <a:pt x="0" y="256306"/>
                  </a:cubicBezTo>
                  <a:close/>
                </a:path>
              </a:pathLst>
            </a:custGeom>
            <a:solidFill>
              <a:srgbClr val="FFFF00"/>
            </a:solidFill>
            <a:ln>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accent1"/>
            </a:lnRef>
            <a:fillRef idx="1">
              <a:schemeClr val="lt1"/>
            </a:fillRef>
            <a:effectRef idx="0">
              <a:schemeClr val="accent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16" name="Hộp Văn bản 37">
              <a:extLst>
                <a:ext uri="{FF2B5EF4-FFF2-40B4-BE49-F238E27FC236}">
                  <a16:creationId xmlns:a16="http://schemas.microsoft.com/office/drawing/2014/main" id="{5D38D777-BA62-D6D8-CB66-2B70F80943C1}"/>
                </a:ext>
              </a:extLst>
            </p:cNvPr>
            <p:cNvSpPr txBox="1"/>
            <p:nvPr/>
          </p:nvSpPr>
          <p:spPr>
            <a:xfrm>
              <a:off x="411708" y="2027607"/>
              <a:ext cx="8158115" cy="2346958"/>
            </a:xfrm>
            <a:prstGeom prst="rect">
              <a:avLst/>
            </a:prstGeom>
            <a:noFill/>
          </p:spPr>
          <p:txBody>
            <a:bodyPr wrap="square">
              <a:spAutoFit/>
            </a:bodyPr>
            <a:lstStyle/>
            <a:p>
              <a:pPr algn="just" defTabSz="685800">
                <a:buClrTx/>
              </a:pPr>
              <a:r>
                <a:rPr lang="vi-VN" sz="2800" kern="1200" dirty="0">
                  <a:solidFill>
                    <a:prstClr val="black"/>
                  </a:solidFill>
                  <a:latin typeface="Calibri" panose="020F0502020204030204"/>
                  <a:ea typeface="+mn-ea"/>
                  <a:cs typeface="+mn-cs"/>
                </a:rPr>
                <a:t>d. Có một chú vẹt nhỏ bị thương ở cánh được Tú yêu </a:t>
              </a:r>
              <a:endParaRPr lang="en-US" sz="2800" kern="1200" dirty="0">
                <a:solidFill>
                  <a:prstClr val="black"/>
                </a:solidFill>
                <a:latin typeface="Calibri" panose="020F0502020204030204"/>
                <a:ea typeface="+mn-ea"/>
                <a:cs typeface="+mn-cs"/>
              </a:endParaRPr>
            </a:p>
            <a:p>
              <a:pPr algn="just" defTabSz="685800">
                <a:buClrTx/>
              </a:pPr>
              <a:r>
                <a:rPr lang="vi-VN" sz="2800" kern="1200" dirty="0">
                  <a:solidFill>
                    <a:prstClr val="black"/>
                  </a:solidFill>
                  <a:latin typeface="Calibri" panose="020F0502020204030204"/>
                  <a:ea typeface="+mn-ea"/>
                  <a:cs typeface="+mn-cs"/>
                </a:rPr>
                <a:t>a. Một ngày, vẹt bắt chước tiếng nói của Tủ khiến Tú rất vui.</a:t>
              </a:r>
            </a:p>
            <a:p>
              <a:pPr algn="just" defTabSz="685800">
                <a:buClrTx/>
              </a:pPr>
              <a:r>
                <a:rPr lang="vi-VN" sz="2800" kern="1200" dirty="0">
                  <a:solidFill>
                    <a:prstClr val="black"/>
                  </a:solidFill>
                  <a:latin typeface="Calibri" panose="020F0502020204030204"/>
                  <a:ea typeface="+mn-ea"/>
                  <a:cs typeface="+mn-cs"/>
                </a:rPr>
                <a:t>c. Nhưng khi vẹt nói nhiều hơn, Tú thấy vẹt toàn bắt chước những lời T</a:t>
              </a:r>
              <a:r>
                <a:rPr lang="en-US" sz="2800" kern="1200" dirty="0">
                  <a:solidFill>
                    <a:prstClr val="black"/>
                  </a:solidFill>
                  <a:latin typeface="Calibri" panose="020F0502020204030204"/>
                  <a:ea typeface="+mn-ea"/>
                  <a:cs typeface="+mn-cs"/>
                </a:rPr>
                <a:t>ú</a:t>
              </a:r>
              <a:r>
                <a:rPr lang="vi-VN" sz="2800" kern="1200" dirty="0">
                  <a:solidFill>
                    <a:prstClr val="black"/>
                  </a:solidFill>
                  <a:latin typeface="Calibri" panose="020F0502020204030204"/>
                  <a:ea typeface="+mn-ea"/>
                  <a:cs typeface="+mn-cs"/>
                </a:rPr>
                <a:t> nói trống không với anh trai.</a:t>
              </a:r>
            </a:p>
            <a:p>
              <a:pPr algn="just" defTabSz="685800">
                <a:buClrTx/>
              </a:pPr>
              <a:r>
                <a:rPr lang="vi-VN" sz="2800" kern="1200" dirty="0">
                  <a:solidFill>
                    <a:prstClr val="black"/>
                  </a:solidFill>
                  <a:latin typeface="Calibri" panose="020F0502020204030204"/>
                  <a:ea typeface="+mn-ea"/>
                  <a:cs typeface="+mn-cs"/>
                </a:rPr>
                <a:t>b. Tú nhận ra mình đã không lễ phép với anh và rất hối hận về điều đó.</a:t>
              </a:r>
            </a:p>
          </p:txBody>
        </p:sp>
      </p:grpSp>
    </p:spTree>
    <p:extLst>
      <p:ext uri="{BB962C8B-B14F-4D97-AF65-F5344CB8AC3E}">
        <p14:creationId xmlns:p14="http://schemas.microsoft.com/office/powerpoint/2010/main" val="2360833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74" name="组合 73"/>
          <p:cNvGrpSpPr/>
          <p:nvPr/>
        </p:nvGrpSpPr>
        <p:grpSpPr>
          <a:xfrm>
            <a:off x="0" y="-635"/>
            <a:ext cx="9144000" cy="5143500"/>
            <a:chOff x="0" y="-1"/>
            <a:chExt cx="14400" cy="8100"/>
          </a:xfrm>
        </p:grpSpPr>
        <p:grpSp>
          <p:nvGrpSpPr>
            <p:cNvPr id="6" name="组合 5"/>
            <p:cNvGrpSpPr/>
            <p:nvPr/>
          </p:nvGrpSpPr>
          <p:grpSpPr>
            <a:xfrm>
              <a:off x="0" y="-1"/>
              <a:ext cx="14400" cy="8101"/>
              <a:chOff x="0" y="-41"/>
              <a:chExt cx="14400" cy="8141"/>
            </a:xfrm>
          </p:grpSpPr>
          <p:grpSp>
            <p:nvGrpSpPr>
              <p:cNvPr id="5" name="组合 4"/>
              <p:cNvGrpSpPr/>
              <p:nvPr/>
            </p:nvGrpSpPr>
            <p:grpSpPr>
              <a:xfrm>
                <a:off x="0" y="2646"/>
                <a:ext cx="14400" cy="5453"/>
                <a:chOff x="0" y="2646"/>
                <a:chExt cx="14400" cy="5453"/>
              </a:xfrm>
            </p:grpSpPr>
            <p:grpSp>
              <p:nvGrpSpPr>
                <p:cNvPr id="4" name="组合 3"/>
                <p:cNvGrpSpPr/>
                <p:nvPr/>
              </p:nvGrpSpPr>
              <p:grpSpPr>
                <a:xfrm>
                  <a:off x="173" y="2646"/>
                  <a:ext cx="14016" cy="5221"/>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282"/>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283"/>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284"/>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285"/>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286"/>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250"/>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270"/>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271"/>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272"/>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273"/>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274"/>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275"/>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276"/>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277"/>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278"/>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279"/>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280"/>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281"/>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251"/>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252"/>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253"/>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254"/>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255"/>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256"/>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257"/>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258"/>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259"/>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260"/>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261"/>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262"/>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263"/>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264"/>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265"/>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266"/>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267"/>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268"/>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269"/>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31"/>
                <p:cNvGrpSpPr/>
                <p:nvPr/>
              </p:nvGrpSpPr>
              <p:grpSpPr>
                <a:xfrm>
                  <a:off x="0" y="4031"/>
                  <a:ext cx="14400" cy="4069"/>
                  <a:chOff x="306490" y="4517800"/>
                  <a:chExt cx="1055467" cy="405551"/>
                </a:xfrm>
              </p:grpSpPr>
              <p:sp>
                <p:nvSpPr>
                  <p:cNvPr id="2006" name="Google Shape;2006;p31"/>
                  <p:cNvSpPr/>
                  <p:nvPr>
                    <p:custDataLst>
                      <p:tags r:id="rId239"/>
                    </p:custDataLst>
                  </p:nvPr>
                </p:nvSpPr>
                <p:spPr>
                  <a:xfrm>
                    <a:off x="306490" y="4517800"/>
                    <a:ext cx="1055463" cy="405474"/>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custDataLst>
                      <p:tags r:id="rId240"/>
                    </p:custDataLst>
                  </p:nvPr>
                </p:nvSpPr>
                <p:spPr>
                  <a:xfrm>
                    <a:off x="306494" y="4610435"/>
                    <a:ext cx="1055463" cy="312915"/>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custDataLst>
                      <p:tags r:id="rId241"/>
                    </p:custDataLst>
                  </p:nvPr>
                </p:nvSpPr>
                <p:spPr>
                  <a:xfrm>
                    <a:off x="574395" y="4611359"/>
                    <a:ext cx="166344" cy="8140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custDataLst>
                      <p:tags r:id="rId242"/>
                    </p:custDataLst>
                  </p:nvPr>
                </p:nvSpPr>
                <p:spPr>
                  <a:xfrm>
                    <a:off x="404665" y="4699686"/>
                    <a:ext cx="159727" cy="6693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custDataLst>
                      <p:tags r:id="rId243"/>
                    </p:custDataLst>
                  </p:nvPr>
                </p:nvSpPr>
                <p:spPr>
                  <a:xfrm>
                    <a:off x="356578" y="4817558"/>
                    <a:ext cx="200736" cy="38239"/>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custDataLst>
                      <p:tags r:id="rId244"/>
                    </p:custDataLst>
                  </p:nvPr>
                </p:nvSpPr>
                <p:spPr>
                  <a:xfrm>
                    <a:off x="603786" y="4846641"/>
                    <a:ext cx="191042" cy="41086"/>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custDataLst>
                      <p:tags r:id="rId245"/>
                    </p:custDataLst>
                  </p:nvPr>
                </p:nvSpPr>
                <p:spPr>
                  <a:xfrm>
                    <a:off x="901852" y="4860875"/>
                    <a:ext cx="147725" cy="44164"/>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custDataLst>
                      <p:tags r:id="rId246"/>
                    </p:custDataLst>
                  </p:nvPr>
                </p:nvSpPr>
                <p:spPr>
                  <a:xfrm>
                    <a:off x="1138750" y="4877263"/>
                    <a:ext cx="82018" cy="23005"/>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custDataLst>
                      <p:tags r:id="rId247"/>
                    </p:custDataLst>
                  </p:nvPr>
                </p:nvSpPr>
                <p:spPr>
                  <a:xfrm>
                    <a:off x="1222307" y="4821020"/>
                    <a:ext cx="104408" cy="32623"/>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custDataLst>
                      <p:tags r:id="rId248"/>
                    </p:custDataLst>
                  </p:nvPr>
                </p:nvSpPr>
                <p:spPr>
                  <a:xfrm>
                    <a:off x="862458" y="4757314"/>
                    <a:ext cx="72324" cy="410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custDataLst>
                      <p:tags r:id="rId249"/>
                    </p:custDataLst>
                  </p:nvPr>
                </p:nvSpPr>
                <p:spPr>
                  <a:xfrm>
                    <a:off x="643641" y="4760468"/>
                    <a:ext cx="109716" cy="32853"/>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228"/>
                </p:custDataLst>
              </p:nvPr>
            </p:nvSpPr>
            <p:spPr>
              <a:xfrm>
                <a:off x="0" y="-41"/>
                <a:ext cx="14400" cy="8141"/>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234" y="182"/>
                <a:ext cx="4206" cy="1626"/>
                <a:chOff x="301181" y="5239882"/>
                <a:chExt cx="386470" cy="149417"/>
              </a:xfrm>
            </p:grpSpPr>
            <p:sp>
              <p:nvSpPr>
                <p:cNvPr id="2000" name="Google Shape;2000;p31"/>
                <p:cNvSpPr/>
                <p:nvPr>
                  <p:custDataLst>
                    <p:tags r:id="rId234"/>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235"/>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236"/>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237"/>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238"/>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9983" y="182"/>
                <a:ext cx="4206" cy="1626"/>
                <a:chOff x="301181" y="5239882"/>
                <a:chExt cx="386470" cy="149417"/>
              </a:xfrm>
            </p:grpSpPr>
            <p:sp>
              <p:nvSpPr>
                <p:cNvPr id="2018" name="Google Shape;2018;p31"/>
                <p:cNvSpPr/>
                <p:nvPr>
                  <p:custDataLst>
                    <p:tags r:id="rId229"/>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230"/>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231"/>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232"/>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233"/>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219"/>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220"/>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221"/>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222"/>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223"/>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224"/>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225"/>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226"/>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227"/>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212"/>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213"/>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214"/>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215"/>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216"/>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217"/>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218"/>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207"/>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208"/>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209"/>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210"/>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211"/>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98"/>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99"/>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200"/>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201"/>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202"/>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203"/>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204"/>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205"/>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206"/>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93"/>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94"/>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95"/>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96"/>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97"/>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88"/>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189"/>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90"/>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91"/>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92"/>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491" name="Google Shape;4491;p50"/>
          <p:cNvGrpSpPr/>
          <p:nvPr/>
        </p:nvGrpSpPr>
        <p:grpSpPr>
          <a:xfrm>
            <a:off x="2009775" y="2033905"/>
            <a:ext cx="2920365" cy="2661920"/>
            <a:chOff x="7099599" y="3435792"/>
            <a:chExt cx="745933" cy="570048"/>
          </a:xfrm>
        </p:grpSpPr>
        <p:sp>
          <p:nvSpPr>
            <p:cNvPr id="4492" name="Google Shape;4492;p50"/>
            <p:cNvSpPr/>
            <p:nvPr>
              <p:custDataLst>
                <p:tags r:id="rId169"/>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50"/>
            <p:cNvSpPr/>
            <p:nvPr>
              <p:custDataLst>
                <p:tags r:id="rId170"/>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50"/>
            <p:cNvSpPr/>
            <p:nvPr>
              <p:custDataLst>
                <p:tags r:id="rId171"/>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50"/>
            <p:cNvSpPr/>
            <p:nvPr>
              <p:custDataLst>
                <p:tags r:id="rId172"/>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50"/>
            <p:cNvSpPr/>
            <p:nvPr>
              <p:custDataLst>
                <p:tags r:id="rId173"/>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50"/>
            <p:cNvSpPr/>
            <p:nvPr>
              <p:custDataLst>
                <p:tags r:id="rId174"/>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50"/>
            <p:cNvSpPr/>
            <p:nvPr>
              <p:custDataLst>
                <p:tags r:id="rId175"/>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50"/>
            <p:cNvSpPr/>
            <p:nvPr>
              <p:custDataLst>
                <p:tags r:id="rId176"/>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50"/>
            <p:cNvSpPr/>
            <p:nvPr>
              <p:custDataLst>
                <p:tags r:id="rId177"/>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50"/>
            <p:cNvSpPr/>
            <p:nvPr>
              <p:custDataLst>
                <p:tags r:id="rId178"/>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50"/>
            <p:cNvSpPr/>
            <p:nvPr>
              <p:custDataLst>
                <p:tags r:id="rId179"/>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50"/>
            <p:cNvSpPr/>
            <p:nvPr>
              <p:custDataLst>
                <p:tags r:id="rId180"/>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50"/>
            <p:cNvSpPr/>
            <p:nvPr>
              <p:custDataLst>
                <p:tags r:id="rId181"/>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50"/>
            <p:cNvSpPr/>
            <p:nvPr>
              <p:custDataLst>
                <p:tags r:id="rId182"/>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50"/>
            <p:cNvSpPr/>
            <p:nvPr>
              <p:custDataLst>
                <p:tags r:id="rId183"/>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50"/>
            <p:cNvSpPr/>
            <p:nvPr>
              <p:custDataLst>
                <p:tags r:id="rId184"/>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50"/>
            <p:cNvSpPr/>
            <p:nvPr>
              <p:custDataLst>
                <p:tags r:id="rId185"/>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50"/>
            <p:cNvSpPr/>
            <p:nvPr>
              <p:custDataLst>
                <p:tags r:id="rId186"/>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50"/>
            <p:cNvSpPr/>
            <p:nvPr>
              <p:custDataLst>
                <p:tags r:id="rId187"/>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4491;p50"/>
          <p:cNvGrpSpPr/>
          <p:nvPr/>
        </p:nvGrpSpPr>
        <p:grpSpPr>
          <a:xfrm flipH="1">
            <a:off x="-31750" y="2869565"/>
            <a:ext cx="2138045" cy="1703705"/>
            <a:chOff x="7099599" y="3435792"/>
            <a:chExt cx="745933" cy="570048"/>
          </a:xfrm>
        </p:grpSpPr>
        <p:sp>
          <p:nvSpPr>
            <p:cNvPr id="76" name="Google Shape;4492;p50"/>
            <p:cNvSpPr/>
            <p:nvPr>
              <p:custDataLst>
                <p:tags r:id="rId150"/>
              </p:custDataLst>
            </p:nvPr>
          </p:nvSpPr>
          <p:spPr>
            <a:xfrm>
              <a:off x="7410129" y="3826417"/>
              <a:ext cx="20158" cy="32084"/>
            </a:xfrm>
            <a:custGeom>
              <a:avLst/>
              <a:gdLst/>
              <a:ahLst/>
              <a:cxnLst/>
              <a:rect l="l" t="t" r="r" b="b"/>
              <a:pathLst>
                <a:path w="262" h="417" extrusionOk="0">
                  <a:moveTo>
                    <a:pt x="250" y="1"/>
                  </a:moveTo>
                  <a:cubicBezTo>
                    <a:pt x="222" y="32"/>
                    <a:pt x="198" y="63"/>
                    <a:pt x="172" y="93"/>
                  </a:cubicBezTo>
                  <a:cubicBezTo>
                    <a:pt x="145" y="125"/>
                    <a:pt x="120" y="154"/>
                    <a:pt x="95" y="185"/>
                  </a:cubicBezTo>
                  <a:cubicBezTo>
                    <a:pt x="70" y="217"/>
                    <a:pt x="36" y="241"/>
                    <a:pt x="22" y="278"/>
                  </a:cubicBezTo>
                  <a:cubicBezTo>
                    <a:pt x="15" y="298"/>
                    <a:pt x="8" y="318"/>
                    <a:pt x="6" y="339"/>
                  </a:cubicBezTo>
                  <a:cubicBezTo>
                    <a:pt x="2" y="359"/>
                    <a:pt x="0" y="381"/>
                    <a:pt x="5" y="408"/>
                  </a:cubicBezTo>
                  <a:lnTo>
                    <a:pt x="15" y="417"/>
                  </a:lnTo>
                  <a:cubicBezTo>
                    <a:pt x="63" y="404"/>
                    <a:pt x="99" y="381"/>
                    <a:pt x="130" y="349"/>
                  </a:cubicBezTo>
                  <a:cubicBezTo>
                    <a:pt x="159" y="320"/>
                    <a:pt x="167" y="276"/>
                    <a:pt x="183" y="239"/>
                  </a:cubicBezTo>
                  <a:cubicBezTo>
                    <a:pt x="215" y="164"/>
                    <a:pt x="241" y="88"/>
                    <a:pt x="261" y="8"/>
                  </a:cubicBezTo>
                  <a:cubicBezTo>
                    <a:pt x="261" y="8"/>
                    <a:pt x="250" y="2"/>
                    <a:pt x="25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493;p50"/>
            <p:cNvSpPr/>
            <p:nvPr>
              <p:custDataLst>
                <p:tags r:id="rId151"/>
              </p:custDataLst>
            </p:nvPr>
          </p:nvSpPr>
          <p:spPr>
            <a:xfrm>
              <a:off x="7397742" y="3823955"/>
              <a:ext cx="25775" cy="25621"/>
            </a:xfrm>
            <a:custGeom>
              <a:avLst/>
              <a:gdLst/>
              <a:ahLst/>
              <a:cxnLst/>
              <a:rect l="l" t="t" r="r" b="b"/>
              <a:pathLst>
                <a:path w="335" h="333" extrusionOk="0">
                  <a:moveTo>
                    <a:pt x="325" y="0"/>
                  </a:moveTo>
                  <a:lnTo>
                    <a:pt x="325" y="0"/>
                  </a:lnTo>
                  <a:cubicBezTo>
                    <a:pt x="279" y="35"/>
                    <a:pt x="188" y="105"/>
                    <a:pt x="142" y="138"/>
                  </a:cubicBezTo>
                  <a:cubicBezTo>
                    <a:pt x="111" y="162"/>
                    <a:pt x="73" y="173"/>
                    <a:pt x="52" y="205"/>
                  </a:cubicBezTo>
                  <a:cubicBezTo>
                    <a:pt x="39" y="220"/>
                    <a:pt x="30" y="236"/>
                    <a:pt x="22" y="256"/>
                  </a:cubicBezTo>
                  <a:cubicBezTo>
                    <a:pt x="12" y="274"/>
                    <a:pt x="5" y="294"/>
                    <a:pt x="1" y="320"/>
                  </a:cubicBezTo>
                  <a:lnTo>
                    <a:pt x="9" y="331"/>
                  </a:lnTo>
                  <a:cubicBezTo>
                    <a:pt x="17" y="332"/>
                    <a:pt x="24" y="332"/>
                    <a:pt x="31" y="332"/>
                  </a:cubicBezTo>
                  <a:cubicBezTo>
                    <a:pt x="69" y="332"/>
                    <a:pt x="102" y="321"/>
                    <a:pt x="135" y="302"/>
                  </a:cubicBezTo>
                  <a:cubicBezTo>
                    <a:pt x="172" y="283"/>
                    <a:pt x="190" y="243"/>
                    <a:pt x="214" y="212"/>
                  </a:cubicBezTo>
                  <a:cubicBezTo>
                    <a:pt x="261" y="149"/>
                    <a:pt x="302" y="82"/>
                    <a:pt x="335" y="11"/>
                  </a:cubicBezTo>
                  <a:cubicBezTo>
                    <a:pt x="335" y="11"/>
                    <a:pt x="324" y="2"/>
                    <a:pt x="32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494;p50"/>
            <p:cNvSpPr/>
            <p:nvPr>
              <p:custDataLst>
                <p:tags r:id="rId152"/>
              </p:custDataLst>
            </p:nvPr>
          </p:nvSpPr>
          <p:spPr>
            <a:xfrm>
              <a:off x="7382816" y="3820569"/>
              <a:ext cx="35469" cy="21389"/>
            </a:xfrm>
            <a:custGeom>
              <a:avLst/>
              <a:gdLst/>
              <a:ahLst/>
              <a:cxnLst/>
              <a:rect l="l" t="t" r="r" b="b"/>
              <a:pathLst>
                <a:path w="461" h="278" extrusionOk="0">
                  <a:moveTo>
                    <a:pt x="455" y="0"/>
                  </a:moveTo>
                  <a:cubicBezTo>
                    <a:pt x="412" y="11"/>
                    <a:pt x="370" y="26"/>
                    <a:pt x="326" y="40"/>
                  </a:cubicBezTo>
                  <a:cubicBezTo>
                    <a:pt x="284" y="55"/>
                    <a:pt x="242" y="70"/>
                    <a:pt x="201" y="88"/>
                  </a:cubicBezTo>
                  <a:cubicBezTo>
                    <a:pt x="162" y="107"/>
                    <a:pt x="115" y="114"/>
                    <a:pt x="81" y="145"/>
                  </a:cubicBezTo>
                  <a:cubicBezTo>
                    <a:pt x="49" y="177"/>
                    <a:pt x="19" y="212"/>
                    <a:pt x="1" y="265"/>
                  </a:cubicBezTo>
                  <a:lnTo>
                    <a:pt x="7" y="276"/>
                  </a:lnTo>
                  <a:cubicBezTo>
                    <a:pt x="18" y="277"/>
                    <a:pt x="28" y="278"/>
                    <a:pt x="38" y="278"/>
                  </a:cubicBezTo>
                  <a:cubicBezTo>
                    <a:pt x="80" y="278"/>
                    <a:pt x="114" y="268"/>
                    <a:pt x="148" y="255"/>
                  </a:cubicBezTo>
                  <a:cubicBezTo>
                    <a:pt x="191" y="240"/>
                    <a:pt x="219" y="203"/>
                    <a:pt x="253" y="177"/>
                  </a:cubicBezTo>
                  <a:cubicBezTo>
                    <a:pt x="324" y="124"/>
                    <a:pt x="393" y="68"/>
                    <a:pt x="461" y="11"/>
                  </a:cubicBezTo>
                  <a:lnTo>
                    <a:pt x="455"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495;p50"/>
            <p:cNvSpPr/>
            <p:nvPr>
              <p:custDataLst>
                <p:tags r:id="rId153"/>
              </p:custDataLst>
            </p:nvPr>
          </p:nvSpPr>
          <p:spPr>
            <a:xfrm>
              <a:off x="7654952" y="3768481"/>
              <a:ext cx="190580" cy="172730"/>
            </a:xfrm>
            <a:custGeom>
              <a:avLst/>
              <a:gdLst/>
              <a:ahLst/>
              <a:cxnLst/>
              <a:rect l="l" t="t" r="r" b="b"/>
              <a:pathLst>
                <a:path w="2477" h="2245" extrusionOk="0">
                  <a:moveTo>
                    <a:pt x="20" y="1"/>
                  </a:moveTo>
                  <a:lnTo>
                    <a:pt x="0" y="20"/>
                  </a:lnTo>
                  <a:cubicBezTo>
                    <a:pt x="183" y="229"/>
                    <a:pt x="371" y="432"/>
                    <a:pt x="562" y="635"/>
                  </a:cubicBezTo>
                  <a:lnTo>
                    <a:pt x="849" y="935"/>
                  </a:lnTo>
                  <a:lnTo>
                    <a:pt x="1142" y="1229"/>
                  </a:lnTo>
                  <a:cubicBezTo>
                    <a:pt x="1241" y="1327"/>
                    <a:pt x="1336" y="1427"/>
                    <a:pt x="1433" y="1526"/>
                  </a:cubicBezTo>
                  <a:cubicBezTo>
                    <a:pt x="1531" y="1626"/>
                    <a:pt x="1634" y="1718"/>
                    <a:pt x="1743" y="1803"/>
                  </a:cubicBezTo>
                  <a:cubicBezTo>
                    <a:pt x="1853" y="1887"/>
                    <a:pt x="1967" y="1968"/>
                    <a:pt x="2085" y="2043"/>
                  </a:cubicBezTo>
                  <a:cubicBezTo>
                    <a:pt x="2204" y="2117"/>
                    <a:pt x="2326" y="2188"/>
                    <a:pt x="2458" y="2245"/>
                  </a:cubicBezTo>
                  <a:lnTo>
                    <a:pt x="2476" y="2222"/>
                  </a:lnTo>
                  <a:cubicBezTo>
                    <a:pt x="2398" y="2101"/>
                    <a:pt x="2309" y="1993"/>
                    <a:pt x="2218" y="1887"/>
                  </a:cubicBezTo>
                  <a:cubicBezTo>
                    <a:pt x="2127" y="1782"/>
                    <a:pt x="2032" y="1682"/>
                    <a:pt x="1934" y="1585"/>
                  </a:cubicBezTo>
                  <a:cubicBezTo>
                    <a:pt x="1836" y="1487"/>
                    <a:pt x="1732" y="1397"/>
                    <a:pt x="1623" y="1313"/>
                  </a:cubicBezTo>
                  <a:cubicBezTo>
                    <a:pt x="1514" y="1228"/>
                    <a:pt x="1404" y="1145"/>
                    <a:pt x="1298" y="1057"/>
                  </a:cubicBezTo>
                  <a:lnTo>
                    <a:pt x="20"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496;p50"/>
            <p:cNvSpPr/>
            <p:nvPr>
              <p:custDataLst>
                <p:tags r:id="rId154"/>
              </p:custDataLst>
            </p:nvPr>
          </p:nvSpPr>
          <p:spPr>
            <a:xfrm>
              <a:off x="7657799" y="3774175"/>
              <a:ext cx="158804" cy="192735"/>
            </a:xfrm>
            <a:custGeom>
              <a:avLst/>
              <a:gdLst/>
              <a:ahLst/>
              <a:cxnLst/>
              <a:rect l="l" t="t" r="r" b="b"/>
              <a:pathLst>
                <a:path w="2064" h="2505" extrusionOk="0">
                  <a:moveTo>
                    <a:pt x="26" y="1"/>
                  </a:moveTo>
                  <a:lnTo>
                    <a:pt x="1" y="18"/>
                  </a:lnTo>
                  <a:cubicBezTo>
                    <a:pt x="145" y="247"/>
                    <a:pt x="295" y="470"/>
                    <a:pt x="447" y="691"/>
                  </a:cubicBezTo>
                  <a:lnTo>
                    <a:pt x="679" y="1021"/>
                  </a:lnTo>
                  <a:lnTo>
                    <a:pt x="918" y="1345"/>
                  </a:lnTo>
                  <a:cubicBezTo>
                    <a:pt x="999" y="1453"/>
                    <a:pt x="1075" y="1564"/>
                    <a:pt x="1153" y="1675"/>
                  </a:cubicBezTo>
                  <a:cubicBezTo>
                    <a:pt x="1234" y="1783"/>
                    <a:pt x="1319" y="1886"/>
                    <a:pt x="1413" y="1983"/>
                  </a:cubicBezTo>
                  <a:cubicBezTo>
                    <a:pt x="1507" y="2079"/>
                    <a:pt x="1605" y="2172"/>
                    <a:pt x="1709" y="2261"/>
                  </a:cubicBezTo>
                  <a:cubicBezTo>
                    <a:pt x="1814" y="2348"/>
                    <a:pt x="1922" y="2433"/>
                    <a:pt x="2042" y="2505"/>
                  </a:cubicBezTo>
                  <a:lnTo>
                    <a:pt x="2064" y="2485"/>
                  </a:lnTo>
                  <a:cubicBezTo>
                    <a:pt x="2006" y="2358"/>
                    <a:pt x="1938" y="2240"/>
                    <a:pt x="1866" y="2125"/>
                  </a:cubicBezTo>
                  <a:cubicBezTo>
                    <a:pt x="1793" y="2010"/>
                    <a:pt x="1717" y="1901"/>
                    <a:pt x="1636" y="1795"/>
                  </a:cubicBezTo>
                  <a:cubicBezTo>
                    <a:pt x="1557" y="1687"/>
                    <a:pt x="1469" y="1586"/>
                    <a:pt x="1377" y="1489"/>
                  </a:cubicBezTo>
                  <a:cubicBezTo>
                    <a:pt x="1284" y="1393"/>
                    <a:pt x="1189" y="1297"/>
                    <a:pt x="1100" y="1198"/>
                  </a:cubicBezTo>
                  <a:lnTo>
                    <a:pt x="26"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497;p50"/>
            <p:cNvSpPr/>
            <p:nvPr>
              <p:custDataLst>
                <p:tags r:id="rId155"/>
              </p:custDataLst>
            </p:nvPr>
          </p:nvSpPr>
          <p:spPr>
            <a:xfrm>
              <a:off x="7655183" y="3770328"/>
              <a:ext cx="118488" cy="219202"/>
            </a:xfrm>
            <a:custGeom>
              <a:avLst/>
              <a:gdLst/>
              <a:ahLst/>
              <a:cxnLst/>
              <a:rect l="l" t="t" r="r" b="b"/>
              <a:pathLst>
                <a:path w="1540" h="2849" extrusionOk="0">
                  <a:moveTo>
                    <a:pt x="23" y="1"/>
                  </a:moveTo>
                  <a:lnTo>
                    <a:pt x="1" y="14"/>
                  </a:lnTo>
                  <a:cubicBezTo>
                    <a:pt x="96" y="266"/>
                    <a:pt x="201" y="513"/>
                    <a:pt x="306" y="761"/>
                  </a:cubicBezTo>
                  <a:lnTo>
                    <a:pt x="470" y="1129"/>
                  </a:lnTo>
                  <a:lnTo>
                    <a:pt x="640" y="1494"/>
                  </a:lnTo>
                  <a:cubicBezTo>
                    <a:pt x="697" y="1616"/>
                    <a:pt x="752" y="1739"/>
                    <a:pt x="807" y="1862"/>
                  </a:cubicBezTo>
                  <a:cubicBezTo>
                    <a:pt x="863" y="1985"/>
                    <a:pt x="928" y="2103"/>
                    <a:pt x="1001" y="2216"/>
                  </a:cubicBezTo>
                  <a:cubicBezTo>
                    <a:pt x="1074" y="2329"/>
                    <a:pt x="1152" y="2439"/>
                    <a:pt x="1237" y="2545"/>
                  </a:cubicBezTo>
                  <a:cubicBezTo>
                    <a:pt x="1322" y="2651"/>
                    <a:pt x="1412" y="2755"/>
                    <a:pt x="1515" y="2849"/>
                  </a:cubicBezTo>
                  <a:lnTo>
                    <a:pt x="1540" y="2834"/>
                  </a:lnTo>
                  <a:cubicBezTo>
                    <a:pt x="1509" y="2698"/>
                    <a:pt x="1464" y="2568"/>
                    <a:pt x="1415" y="2443"/>
                  </a:cubicBezTo>
                  <a:cubicBezTo>
                    <a:pt x="1366" y="2317"/>
                    <a:pt x="1311" y="2195"/>
                    <a:pt x="1254" y="2073"/>
                  </a:cubicBezTo>
                  <a:cubicBezTo>
                    <a:pt x="1197" y="1952"/>
                    <a:pt x="1131" y="1836"/>
                    <a:pt x="1058" y="1725"/>
                  </a:cubicBezTo>
                  <a:cubicBezTo>
                    <a:pt x="985" y="1612"/>
                    <a:pt x="912" y="1499"/>
                    <a:pt x="843" y="1386"/>
                  </a:cubicBezTo>
                  <a:lnTo>
                    <a:pt x="23" y="1"/>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498;p50"/>
            <p:cNvSpPr/>
            <p:nvPr>
              <p:custDataLst>
                <p:tags r:id="rId156"/>
              </p:custDataLst>
            </p:nvPr>
          </p:nvSpPr>
          <p:spPr>
            <a:xfrm>
              <a:off x="7652413" y="3768019"/>
              <a:ext cx="72477" cy="237822"/>
            </a:xfrm>
            <a:custGeom>
              <a:avLst/>
              <a:gdLst/>
              <a:ahLst/>
              <a:cxnLst/>
              <a:rect l="l" t="t" r="r" b="b"/>
              <a:pathLst>
                <a:path w="942" h="3091" extrusionOk="0">
                  <a:moveTo>
                    <a:pt x="26" y="0"/>
                  </a:moveTo>
                  <a:lnTo>
                    <a:pt x="0" y="9"/>
                  </a:lnTo>
                  <a:cubicBezTo>
                    <a:pt x="44" y="275"/>
                    <a:pt x="96" y="537"/>
                    <a:pt x="151" y="801"/>
                  </a:cubicBezTo>
                  <a:lnTo>
                    <a:pt x="237" y="1195"/>
                  </a:lnTo>
                  <a:lnTo>
                    <a:pt x="331" y="1588"/>
                  </a:lnTo>
                  <a:cubicBezTo>
                    <a:pt x="363" y="1718"/>
                    <a:pt x="391" y="1849"/>
                    <a:pt x="420" y="1981"/>
                  </a:cubicBezTo>
                  <a:cubicBezTo>
                    <a:pt x="452" y="2112"/>
                    <a:pt x="491" y="2241"/>
                    <a:pt x="539" y="2367"/>
                  </a:cubicBezTo>
                  <a:cubicBezTo>
                    <a:pt x="589" y="2492"/>
                    <a:pt x="644" y="2616"/>
                    <a:pt x="704" y="2737"/>
                  </a:cubicBezTo>
                  <a:cubicBezTo>
                    <a:pt x="765" y="2858"/>
                    <a:pt x="832" y="2977"/>
                    <a:pt x="915" y="3091"/>
                  </a:cubicBezTo>
                  <a:lnTo>
                    <a:pt x="942" y="3081"/>
                  </a:lnTo>
                  <a:cubicBezTo>
                    <a:pt x="939" y="2940"/>
                    <a:pt x="920" y="2806"/>
                    <a:pt x="898" y="2673"/>
                  </a:cubicBezTo>
                  <a:cubicBezTo>
                    <a:pt x="876" y="2540"/>
                    <a:pt x="847" y="2408"/>
                    <a:pt x="815" y="2278"/>
                  </a:cubicBezTo>
                  <a:cubicBezTo>
                    <a:pt x="782" y="2148"/>
                    <a:pt x="742" y="2022"/>
                    <a:pt x="694" y="1896"/>
                  </a:cubicBezTo>
                  <a:cubicBezTo>
                    <a:pt x="645" y="1771"/>
                    <a:pt x="596" y="1647"/>
                    <a:pt x="551" y="1521"/>
                  </a:cubicBezTo>
                  <a:lnTo>
                    <a:pt x="26" y="0"/>
                  </a:ln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499;p50"/>
            <p:cNvSpPr/>
            <p:nvPr>
              <p:custDataLst>
                <p:tags r:id="rId157"/>
              </p:custDataLst>
            </p:nvPr>
          </p:nvSpPr>
          <p:spPr>
            <a:xfrm>
              <a:off x="7362042" y="3469492"/>
              <a:ext cx="304913" cy="382007"/>
            </a:xfrm>
            <a:custGeom>
              <a:avLst/>
              <a:gdLst/>
              <a:ahLst/>
              <a:cxnLst/>
              <a:rect l="l" t="t" r="r" b="b"/>
              <a:pathLst>
                <a:path w="3963" h="4965" extrusionOk="0">
                  <a:moveTo>
                    <a:pt x="1" y="1"/>
                  </a:moveTo>
                  <a:cubicBezTo>
                    <a:pt x="178" y="122"/>
                    <a:pt x="300" y="332"/>
                    <a:pt x="355" y="546"/>
                  </a:cubicBezTo>
                  <a:cubicBezTo>
                    <a:pt x="495" y="1096"/>
                    <a:pt x="283" y="1669"/>
                    <a:pt x="75" y="2197"/>
                  </a:cubicBezTo>
                  <a:cubicBezTo>
                    <a:pt x="123" y="2138"/>
                    <a:pt x="192" y="2081"/>
                    <a:pt x="261" y="2081"/>
                  </a:cubicBezTo>
                  <a:cubicBezTo>
                    <a:pt x="281" y="2081"/>
                    <a:pt x="300" y="2086"/>
                    <a:pt x="319" y="2096"/>
                  </a:cubicBezTo>
                  <a:cubicBezTo>
                    <a:pt x="372" y="2125"/>
                    <a:pt x="391" y="2193"/>
                    <a:pt x="395" y="2252"/>
                  </a:cubicBezTo>
                  <a:cubicBezTo>
                    <a:pt x="405" y="2405"/>
                    <a:pt x="365" y="2556"/>
                    <a:pt x="325" y="2705"/>
                  </a:cubicBezTo>
                  <a:cubicBezTo>
                    <a:pt x="195" y="3206"/>
                    <a:pt x="86" y="3728"/>
                    <a:pt x="153" y="4234"/>
                  </a:cubicBezTo>
                  <a:cubicBezTo>
                    <a:pt x="317" y="4392"/>
                    <a:pt x="513" y="4536"/>
                    <a:pt x="752" y="4655"/>
                  </a:cubicBezTo>
                  <a:cubicBezTo>
                    <a:pt x="1203" y="4878"/>
                    <a:pt x="1617" y="4964"/>
                    <a:pt x="1986" y="4964"/>
                  </a:cubicBezTo>
                  <a:cubicBezTo>
                    <a:pt x="3224" y="4964"/>
                    <a:pt x="3963" y="4000"/>
                    <a:pt x="3963" y="4000"/>
                  </a:cubicBezTo>
                  <a:cubicBezTo>
                    <a:pt x="3963" y="4000"/>
                    <a:pt x="3092" y="3035"/>
                    <a:pt x="2395" y="2406"/>
                  </a:cubicBezTo>
                  <a:cubicBezTo>
                    <a:pt x="1700" y="1779"/>
                    <a:pt x="1037" y="1437"/>
                    <a:pt x="1037" y="1437"/>
                  </a:cubicBezTo>
                  <a:cubicBezTo>
                    <a:pt x="1037" y="1437"/>
                    <a:pt x="985" y="163"/>
                    <a:pt x="1" y="1"/>
                  </a:cubicBez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500;p50"/>
            <p:cNvSpPr/>
            <p:nvPr>
              <p:custDataLst>
                <p:tags r:id="rId158"/>
              </p:custDataLst>
            </p:nvPr>
          </p:nvSpPr>
          <p:spPr>
            <a:xfrm>
              <a:off x="7276638" y="3468338"/>
              <a:ext cx="123258" cy="327226"/>
            </a:xfrm>
            <a:custGeom>
              <a:avLst/>
              <a:gdLst/>
              <a:ahLst/>
              <a:cxnLst/>
              <a:rect l="l" t="t" r="r" b="b"/>
              <a:pathLst>
                <a:path w="1602" h="4253" extrusionOk="0">
                  <a:moveTo>
                    <a:pt x="892" y="0"/>
                  </a:moveTo>
                  <a:cubicBezTo>
                    <a:pt x="625" y="0"/>
                    <a:pt x="317" y="74"/>
                    <a:pt x="0" y="191"/>
                  </a:cubicBezTo>
                  <a:cubicBezTo>
                    <a:pt x="209" y="451"/>
                    <a:pt x="344" y="769"/>
                    <a:pt x="382" y="1099"/>
                  </a:cubicBezTo>
                  <a:cubicBezTo>
                    <a:pt x="416" y="1391"/>
                    <a:pt x="374" y="1693"/>
                    <a:pt x="262" y="1966"/>
                  </a:cubicBezTo>
                  <a:cubicBezTo>
                    <a:pt x="282" y="1965"/>
                    <a:pt x="300" y="1964"/>
                    <a:pt x="315" y="1964"/>
                  </a:cubicBezTo>
                  <a:cubicBezTo>
                    <a:pt x="335" y="1964"/>
                    <a:pt x="351" y="1965"/>
                    <a:pt x="363" y="1968"/>
                  </a:cubicBezTo>
                  <a:cubicBezTo>
                    <a:pt x="517" y="2007"/>
                    <a:pt x="360" y="3367"/>
                    <a:pt x="1261" y="4252"/>
                  </a:cubicBezTo>
                  <a:cubicBezTo>
                    <a:pt x="1194" y="3743"/>
                    <a:pt x="1303" y="3221"/>
                    <a:pt x="1433" y="2721"/>
                  </a:cubicBezTo>
                  <a:cubicBezTo>
                    <a:pt x="1472" y="2573"/>
                    <a:pt x="1513" y="2422"/>
                    <a:pt x="1502" y="2268"/>
                  </a:cubicBezTo>
                  <a:cubicBezTo>
                    <a:pt x="1497" y="2209"/>
                    <a:pt x="1480" y="2141"/>
                    <a:pt x="1427" y="2112"/>
                  </a:cubicBezTo>
                  <a:cubicBezTo>
                    <a:pt x="1408" y="2102"/>
                    <a:pt x="1388" y="2097"/>
                    <a:pt x="1369" y="2097"/>
                  </a:cubicBezTo>
                  <a:cubicBezTo>
                    <a:pt x="1300" y="2097"/>
                    <a:pt x="1231" y="2154"/>
                    <a:pt x="1183" y="2214"/>
                  </a:cubicBezTo>
                  <a:cubicBezTo>
                    <a:pt x="1391" y="1684"/>
                    <a:pt x="1602" y="1113"/>
                    <a:pt x="1463" y="562"/>
                  </a:cubicBezTo>
                  <a:cubicBezTo>
                    <a:pt x="1409" y="348"/>
                    <a:pt x="1287" y="138"/>
                    <a:pt x="1109" y="18"/>
                  </a:cubicBezTo>
                  <a:cubicBezTo>
                    <a:pt x="1068" y="11"/>
                    <a:pt x="1025" y="5"/>
                    <a:pt x="980" y="3"/>
                  </a:cubicBezTo>
                  <a:cubicBezTo>
                    <a:pt x="951" y="1"/>
                    <a:pt x="922" y="0"/>
                    <a:pt x="892" y="0"/>
                  </a:cubicBezTo>
                  <a:close/>
                </a:path>
              </a:pathLst>
            </a:custGeom>
            <a:solidFill>
              <a:srgbClr val="F8BC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501;p50"/>
            <p:cNvSpPr/>
            <p:nvPr>
              <p:custDataLst>
                <p:tags r:id="rId159"/>
              </p:custDataLst>
            </p:nvPr>
          </p:nvSpPr>
          <p:spPr>
            <a:xfrm>
              <a:off x="7290949" y="3489573"/>
              <a:ext cx="84788" cy="89404"/>
            </a:xfrm>
            <a:custGeom>
              <a:avLst/>
              <a:gdLst/>
              <a:ahLst/>
              <a:cxnLst/>
              <a:rect l="l" t="t" r="r" b="b"/>
              <a:pathLst>
                <a:path w="1102" h="1162" extrusionOk="0">
                  <a:moveTo>
                    <a:pt x="670" y="0"/>
                  </a:moveTo>
                  <a:cubicBezTo>
                    <a:pt x="478" y="0"/>
                    <a:pt x="299" y="112"/>
                    <a:pt x="172" y="256"/>
                  </a:cubicBezTo>
                  <a:cubicBezTo>
                    <a:pt x="101" y="337"/>
                    <a:pt x="42" y="429"/>
                    <a:pt x="1" y="528"/>
                  </a:cubicBezTo>
                  <a:lnTo>
                    <a:pt x="18" y="1161"/>
                  </a:lnTo>
                  <a:cubicBezTo>
                    <a:pt x="126" y="1043"/>
                    <a:pt x="277" y="981"/>
                    <a:pt x="427" y="930"/>
                  </a:cubicBezTo>
                  <a:cubicBezTo>
                    <a:pt x="576" y="880"/>
                    <a:pt x="732" y="837"/>
                    <a:pt x="863" y="749"/>
                  </a:cubicBezTo>
                  <a:cubicBezTo>
                    <a:pt x="994" y="662"/>
                    <a:pt x="1101" y="516"/>
                    <a:pt x="1092" y="358"/>
                  </a:cubicBezTo>
                  <a:cubicBezTo>
                    <a:pt x="1081" y="160"/>
                    <a:pt x="884" y="7"/>
                    <a:pt x="686" y="0"/>
                  </a:cubicBezTo>
                  <a:cubicBezTo>
                    <a:pt x="681" y="0"/>
                    <a:pt x="676" y="0"/>
                    <a:pt x="670"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502;p50"/>
            <p:cNvSpPr/>
            <p:nvPr>
              <p:custDataLst>
                <p:tags r:id="rId160"/>
              </p:custDataLst>
            </p:nvPr>
          </p:nvSpPr>
          <p:spPr>
            <a:xfrm>
              <a:off x="7389663" y="3613447"/>
              <a:ext cx="209738" cy="219433"/>
            </a:xfrm>
            <a:custGeom>
              <a:avLst/>
              <a:gdLst/>
              <a:ahLst/>
              <a:cxnLst/>
              <a:rect l="l" t="t" r="r" b="b"/>
              <a:pathLst>
                <a:path w="2726" h="2852" extrusionOk="0">
                  <a:moveTo>
                    <a:pt x="562" y="1"/>
                  </a:moveTo>
                  <a:lnTo>
                    <a:pt x="562" y="1"/>
                  </a:lnTo>
                  <a:cubicBezTo>
                    <a:pt x="1" y="568"/>
                    <a:pt x="23" y="1545"/>
                    <a:pt x="602" y="2097"/>
                  </a:cubicBezTo>
                  <a:cubicBezTo>
                    <a:pt x="981" y="2467"/>
                    <a:pt x="1639" y="2728"/>
                    <a:pt x="2154" y="2823"/>
                  </a:cubicBezTo>
                  <a:cubicBezTo>
                    <a:pt x="2269" y="2841"/>
                    <a:pt x="2385" y="2852"/>
                    <a:pt x="2501" y="2852"/>
                  </a:cubicBezTo>
                  <a:cubicBezTo>
                    <a:pt x="2576" y="2852"/>
                    <a:pt x="2651" y="2847"/>
                    <a:pt x="2726" y="2837"/>
                  </a:cubicBezTo>
                  <a:lnTo>
                    <a:pt x="2726" y="2837"/>
                  </a:lnTo>
                  <a:cubicBezTo>
                    <a:pt x="2688" y="2840"/>
                    <a:pt x="2649" y="2841"/>
                    <a:pt x="2611" y="2841"/>
                  </a:cubicBezTo>
                  <a:cubicBezTo>
                    <a:pt x="2459" y="2841"/>
                    <a:pt x="2307" y="2824"/>
                    <a:pt x="2159" y="2792"/>
                  </a:cubicBezTo>
                  <a:cubicBezTo>
                    <a:pt x="1973" y="2753"/>
                    <a:pt x="1791" y="2694"/>
                    <a:pt x="1615" y="2624"/>
                  </a:cubicBezTo>
                  <a:cubicBezTo>
                    <a:pt x="1268" y="2482"/>
                    <a:pt x="917" y="2317"/>
                    <a:pt x="647" y="2051"/>
                  </a:cubicBezTo>
                  <a:cubicBezTo>
                    <a:pt x="89" y="1521"/>
                    <a:pt x="55" y="583"/>
                    <a:pt x="562"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503;p50"/>
            <p:cNvSpPr/>
            <p:nvPr>
              <p:custDataLst>
                <p:tags r:id="rId161"/>
              </p:custDataLst>
            </p:nvPr>
          </p:nvSpPr>
          <p:spPr>
            <a:xfrm>
              <a:off x="7413899" y="3673537"/>
              <a:ext cx="171345" cy="66015"/>
            </a:xfrm>
            <a:custGeom>
              <a:avLst/>
              <a:gdLst/>
              <a:ahLst/>
              <a:cxnLst/>
              <a:rect l="l" t="t" r="r" b="b"/>
              <a:pathLst>
                <a:path w="2227" h="858" extrusionOk="0">
                  <a:moveTo>
                    <a:pt x="1378" y="1"/>
                  </a:moveTo>
                  <a:cubicBezTo>
                    <a:pt x="1374" y="1"/>
                    <a:pt x="1369" y="2"/>
                    <a:pt x="1366" y="4"/>
                  </a:cubicBezTo>
                  <a:cubicBezTo>
                    <a:pt x="1355" y="11"/>
                    <a:pt x="1351" y="27"/>
                    <a:pt x="1359" y="37"/>
                  </a:cubicBezTo>
                  <a:cubicBezTo>
                    <a:pt x="1428" y="144"/>
                    <a:pt x="1476" y="265"/>
                    <a:pt x="1505" y="389"/>
                  </a:cubicBezTo>
                  <a:cubicBezTo>
                    <a:pt x="1517" y="451"/>
                    <a:pt x="1536" y="519"/>
                    <a:pt x="1504" y="555"/>
                  </a:cubicBezTo>
                  <a:cubicBezTo>
                    <a:pt x="1477" y="581"/>
                    <a:pt x="1440" y="591"/>
                    <a:pt x="1400" y="591"/>
                  </a:cubicBezTo>
                  <a:cubicBezTo>
                    <a:pt x="1270" y="591"/>
                    <a:pt x="1094" y="485"/>
                    <a:pt x="1011" y="425"/>
                  </a:cubicBezTo>
                  <a:cubicBezTo>
                    <a:pt x="911" y="354"/>
                    <a:pt x="820" y="268"/>
                    <a:pt x="733" y="177"/>
                  </a:cubicBezTo>
                  <a:lnTo>
                    <a:pt x="733" y="177"/>
                  </a:lnTo>
                  <a:cubicBezTo>
                    <a:pt x="731" y="175"/>
                    <a:pt x="729" y="172"/>
                    <a:pt x="727" y="170"/>
                  </a:cubicBezTo>
                  <a:lnTo>
                    <a:pt x="727" y="170"/>
                  </a:lnTo>
                  <a:lnTo>
                    <a:pt x="727" y="170"/>
                  </a:lnTo>
                  <a:cubicBezTo>
                    <a:pt x="726" y="169"/>
                    <a:pt x="725" y="169"/>
                    <a:pt x="724" y="168"/>
                  </a:cubicBezTo>
                  <a:cubicBezTo>
                    <a:pt x="718" y="161"/>
                    <a:pt x="710" y="158"/>
                    <a:pt x="703" y="158"/>
                  </a:cubicBezTo>
                  <a:cubicBezTo>
                    <a:pt x="680" y="158"/>
                    <a:pt x="658" y="187"/>
                    <a:pt x="677" y="209"/>
                  </a:cubicBezTo>
                  <a:cubicBezTo>
                    <a:pt x="755" y="301"/>
                    <a:pt x="813" y="409"/>
                    <a:pt x="850" y="523"/>
                  </a:cubicBezTo>
                  <a:cubicBezTo>
                    <a:pt x="869" y="580"/>
                    <a:pt x="881" y="639"/>
                    <a:pt x="870" y="691"/>
                  </a:cubicBezTo>
                  <a:cubicBezTo>
                    <a:pt x="856" y="760"/>
                    <a:pt x="806" y="783"/>
                    <a:pt x="748" y="783"/>
                  </a:cubicBezTo>
                  <a:cubicBezTo>
                    <a:pt x="697" y="783"/>
                    <a:pt x="640" y="765"/>
                    <a:pt x="597" y="743"/>
                  </a:cubicBezTo>
                  <a:cubicBezTo>
                    <a:pt x="427" y="671"/>
                    <a:pt x="272" y="569"/>
                    <a:pt x="141" y="439"/>
                  </a:cubicBezTo>
                  <a:cubicBezTo>
                    <a:pt x="139" y="436"/>
                    <a:pt x="136" y="435"/>
                    <a:pt x="133" y="435"/>
                  </a:cubicBezTo>
                  <a:cubicBezTo>
                    <a:pt x="125" y="435"/>
                    <a:pt x="118" y="441"/>
                    <a:pt x="119" y="450"/>
                  </a:cubicBezTo>
                  <a:cubicBezTo>
                    <a:pt x="136" y="528"/>
                    <a:pt x="152" y="606"/>
                    <a:pt x="139" y="682"/>
                  </a:cubicBezTo>
                  <a:cubicBezTo>
                    <a:pt x="126" y="758"/>
                    <a:pt x="78" y="835"/>
                    <a:pt x="1" y="857"/>
                  </a:cubicBezTo>
                  <a:cubicBezTo>
                    <a:pt x="161" y="816"/>
                    <a:pt x="175" y="631"/>
                    <a:pt x="154" y="489"/>
                  </a:cubicBezTo>
                  <a:lnTo>
                    <a:pt x="154" y="489"/>
                  </a:lnTo>
                  <a:cubicBezTo>
                    <a:pt x="231" y="569"/>
                    <a:pt x="318" y="638"/>
                    <a:pt x="412" y="698"/>
                  </a:cubicBezTo>
                  <a:cubicBezTo>
                    <a:pt x="525" y="762"/>
                    <a:pt x="635" y="833"/>
                    <a:pt x="770" y="835"/>
                  </a:cubicBezTo>
                  <a:cubicBezTo>
                    <a:pt x="944" y="827"/>
                    <a:pt x="957" y="633"/>
                    <a:pt x="908" y="507"/>
                  </a:cubicBezTo>
                  <a:cubicBezTo>
                    <a:pt x="896" y="466"/>
                    <a:pt x="881" y="427"/>
                    <a:pt x="863" y="389"/>
                  </a:cubicBezTo>
                  <a:lnTo>
                    <a:pt x="863" y="389"/>
                  </a:lnTo>
                  <a:cubicBezTo>
                    <a:pt x="1002" y="509"/>
                    <a:pt x="1158" y="609"/>
                    <a:pt x="1343" y="649"/>
                  </a:cubicBezTo>
                  <a:cubicBezTo>
                    <a:pt x="1361" y="652"/>
                    <a:pt x="1379" y="654"/>
                    <a:pt x="1398" y="654"/>
                  </a:cubicBezTo>
                  <a:cubicBezTo>
                    <a:pt x="1499" y="654"/>
                    <a:pt x="1597" y="599"/>
                    <a:pt x="1581" y="477"/>
                  </a:cubicBezTo>
                  <a:cubicBezTo>
                    <a:pt x="1568" y="378"/>
                    <a:pt x="1540" y="282"/>
                    <a:pt x="1500" y="191"/>
                  </a:cubicBezTo>
                  <a:lnTo>
                    <a:pt x="1500" y="191"/>
                  </a:lnTo>
                  <a:cubicBezTo>
                    <a:pt x="1576" y="267"/>
                    <a:pt x="1662" y="335"/>
                    <a:pt x="1765" y="373"/>
                  </a:cubicBezTo>
                  <a:cubicBezTo>
                    <a:pt x="1813" y="391"/>
                    <a:pt x="1865" y="400"/>
                    <a:pt x="1918" y="400"/>
                  </a:cubicBezTo>
                  <a:cubicBezTo>
                    <a:pt x="2046" y="400"/>
                    <a:pt x="2173" y="346"/>
                    <a:pt x="2226" y="226"/>
                  </a:cubicBezTo>
                  <a:lnTo>
                    <a:pt x="2226" y="226"/>
                  </a:lnTo>
                  <a:cubicBezTo>
                    <a:pt x="2170" y="332"/>
                    <a:pt x="2053" y="380"/>
                    <a:pt x="1936" y="380"/>
                  </a:cubicBezTo>
                  <a:cubicBezTo>
                    <a:pt x="1880" y="380"/>
                    <a:pt x="1823" y="369"/>
                    <a:pt x="1773" y="348"/>
                  </a:cubicBezTo>
                  <a:cubicBezTo>
                    <a:pt x="1622" y="283"/>
                    <a:pt x="1515" y="155"/>
                    <a:pt x="1412" y="28"/>
                  </a:cubicBezTo>
                  <a:lnTo>
                    <a:pt x="1412" y="28"/>
                  </a:lnTo>
                  <a:cubicBezTo>
                    <a:pt x="1409" y="22"/>
                    <a:pt x="1405" y="17"/>
                    <a:pt x="1401" y="11"/>
                  </a:cubicBezTo>
                  <a:lnTo>
                    <a:pt x="1400" y="12"/>
                  </a:lnTo>
                  <a:lnTo>
                    <a:pt x="1400" y="12"/>
                  </a:lnTo>
                  <a:cubicBezTo>
                    <a:pt x="1399" y="11"/>
                    <a:pt x="1398" y="10"/>
                    <a:pt x="1397" y="9"/>
                  </a:cubicBezTo>
                  <a:cubicBezTo>
                    <a:pt x="1392" y="4"/>
                    <a:pt x="1385" y="1"/>
                    <a:pt x="137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504;p50"/>
            <p:cNvSpPr/>
            <p:nvPr>
              <p:custDataLst>
                <p:tags r:id="rId162"/>
              </p:custDataLst>
            </p:nvPr>
          </p:nvSpPr>
          <p:spPr>
            <a:xfrm>
              <a:off x="7478298" y="3733550"/>
              <a:ext cx="164113" cy="66322"/>
            </a:xfrm>
            <a:custGeom>
              <a:avLst/>
              <a:gdLst/>
              <a:ahLst/>
              <a:cxnLst/>
              <a:rect l="l" t="t" r="r" b="b"/>
              <a:pathLst>
                <a:path w="2133" h="862" extrusionOk="0">
                  <a:moveTo>
                    <a:pt x="1352" y="0"/>
                  </a:moveTo>
                  <a:cubicBezTo>
                    <a:pt x="1349" y="0"/>
                    <a:pt x="1345" y="1"/>
                    <a:pt x="1342" y="3"/>
                  </a:cubicBezTo>
                  <a:cubicBezTo>
                    <a:pt x="1332" y="8"/>
                    <a:pt x="1327" y="23"/>
                    <a:pt x="1333" y="33"/>
                  </a:cubicBezTo>
                  <a:cubicBezTo>
                    <a:pt x="1384" y="133"/>
                    <a:pt x="1425" y="240"/>
                    <a:pt x="1451" y="349"/>
                  </a:cubicBezTo>
                  <a:cubicBezTo>
                    <a:pt x="1462" y="404"/>
                    <a:pt x="1482" y="464"/>
                    <a:pt x="1464" y="499"/>
                  </a:cubicBezTo>
                  <a:cubicBezTo>
                    <a:pt x="1443" y="533"/>
                    <a:pt x="1406" y="545"/>
                    <a:pt x="1365" y="545"/>
                  </a:cubicBezTo>
                  <a:cubicBezTo>
                    <a:pt x="1304" y="545"/>
                    <a:pt x="1234" y="520"/>
                    <a:pt x="1187" y="503"/>
                  </a:cubicBezTo>
                  <a:cubicBezTo>
                    <a:pt x="1035" y="439"/>
                    <a:pt x="911" y="328"/>
                    <a:pt x="788" y="220"/>
                  </a:cubicBezTo>
                  <a:lnTo>
                    <a:pt x="788" y="220"/>
                  </a:lnTo>
                  <a:cubicBezTo>
                    <a:pt x="786" y="217"/>
                    <a:pt x="784" y="215"/>
                    <a:pt x="782" y="213"/>
                  </a:cubicBezTo>
                  <a:lnTo>
                    <a:pt x="782" y="213"/>
                  </a:lnTo>
                  <a:lnTo>
                    <a:pt x="781" y="214"/>
                  </a:lnTo>
                  <a:lnTo>
                    <a:pt x="781" y="214"/>
                  </a:lnTo>
                  <a:cubicBezTo>
                    <a:pt x="780" y="213"/>
                    <a:pt x="779" y="212"/>
                    <a:pt x="778" y="211"/>
                  </a:cubicBezTo>
                  <a:cubicBezTo>
                    <a:pt x="771" y="205"/>
                    <a:pt x="764" y="202"/>
                    <a:pt x="757" y="202"/>
                  </a:cubicBezTo>
                  <a:cubicBezTo>
                    <a:pt x="733" y="202"/>
                    <a:pt x="713" y="231"/>
                    <a:pt x="732" y="254"/>
                  </a:cubicBezTo>
                  <a:cubicBezTo>
                    <a:pt x="799" y="333"/>
                    <a:pt x="842" y="431"/>
                    <a:pt x="854" y="532"/>
                  </a:cubicBezTo>
                  <a:cubicBezTo>
                    <a:pt x="862" y="583"/>
                    <a:pt x="862" y="633"/>
                    <a:pt x="833" y="662"/>
                  </a:cubicBezTo>
                  <a:cubicBezTo>
                    <a:pt x="807" y="690"/>
                    <a:pt x="771" y="700"/>
                    <a:pt x="732" y="700"/>
                  </a:cubicBezTo>
                  <a:cubicBezTo>
                    <a:pt x="674" y="700"/>
                    <a:pt x="610" y="677"/>
                    <a:pt x="561" y="655"/>
                  </a:cubicBezTo>
                  <a:cubicBezTo>
                    <a:pt x="416" y="588"/>
                    <a:pt x="288" y="488"/>
                    <a:pt x="189" y="363"/>
                  </a:cubicBezTo>
                  <a:cubicBezTo>
                    <a:pt x="185" y="358"/>
                    <a:pt x="179" y="356"/>
                    <a:pt x="174" y="356"/>
                  </a:cubicBezTo>
                  <a:cubicBezTo>
                    <a:pt x="163" y="356"/>
                    <a:pt x="152" y="366"/>
                    <a:pt x="157" y="380"/>
                  </a:cubicBezTo>
                  <a:cubicBezTo>
                    <a:pt x="207" y="516"/>
                    <a:pt x="265" y="693"/>
                    <a:pt x="142" y="808"/>
                  </a:cubicBezTo>
                  <a:cubicBezTo>
                    <a:pt x="110" y="838"/>
                    <a:pt x="67" y="859"/>
                    <a:pt x="23" y="859"/>
                  </a:cubicBezTo>
                  <a:cubicBezTo>
                    <a:pt x="16" y="859"/>
                    <a:pt x="8" y="858"/>
                    <a:pt x="1" y="857"/>
                  </a:cubicBezTo>
                  <a:lnTo>
                    <a:pt x="1" y="857"/>
                  </a:lnTo>
                  <a:cubicBezTo>
                    <a:pt x="13" y="860"/>
                    <a:pt x="25" y="861"/>
                    <a:pt x="36" y="861"/>
                  </a:cubicBezTo>
                  <a:cubicBezTo>
                    <a:pt x="131" y="861"/>
                    <a:pt x="212" y="771"/>
                    <a:pt x="231" y="681"/>
                  </a:cubicBezTo>
                  <a:cubicBezTo>
                    <a:pt x="248" y="606"/>
                    <a:pt x="237" y="530"/>
                    <a:pt x="217" y="456"/>
                  </a:cubicBezTo>
                  <a:lnTo>
                    <a:pt x="217" y="456"/>
                  </a:lnTo>
                  <a:cubicBezTo>
                    <a:pt x="270" y="516"/>
                    <a:pt x="330" y="570"/>
                    <a:pt x="396" y="616"/>
                  </a:cubicBezTo>
                  <a:cubicBezTo>
                    <a:pt x="488" y="679"/>
                    <a:pt x="586" y="739"/>
                    <a:pt x="702" y="754"/>
                  </a:cubicBezTo>
                  <a:cubicBezTo>
                    <a:pt x="714" y="755"/>
                    <a:pt x="726" y="756"/>
                    <a:pt x="738" y="756"/>
                  </a:cubicBezTo>
                  <a:cubicBezTo>
                    <a:pt x="945" y="756"/>
                    <a:pt x="946" y="552"/>
                    <a:pt x="881" y="383"/>
                  </a:cubicBezTo>
                  <a:lnTo>
                    <a:pt x="881" y="383"/>
                  </a:lnTo>
                  <a:cubicBezTo>
                    <a:pt x="1015" y="492"/>
                    <a:pt x="1162" y="585"/>
                    <a:pt x="1339" y="604"/>
                  </a:cubicBezTo>
                  <a:cubicBezTo>
                    <a:pt x="1345" y="604"/>
                    <a:pt x="1352" y="604"/>
                    <a:pt x="1359" y="604"/>
                  </a:cubicBezTo>
                  <a:cubicBezTo>
                    <a:pt x="1420" y="604"/>
                    <a:pt x="1489" y="586"/>
                    <a:pt x="1517" y="522"/>
                  </a:cubicBezTo>
                  <a:cubicBezTo>
                    <a:pt x="1543" y="457"/>
                    <a:pt x="1515" y="399"/>
                    <a:pt x="1503" y="337"/>
                  </a:cubicBezTo>
                  <a:cubicBezTo>
                    <a:pt x="1478" y="249"/>
                    <a:pt x="1447" y="164"/>
                    <a:pt x="1408" y="82"/>
                  </a:cubicBezTo>
                  <a:lnTo>
                    <a:pt x="1408" y="82"/>
                  </a:lnTo>
                  <a:cubicBezTo>
                    <a:pt x="1566" y="176"/>
                    <a:pt x="1747" y="264"/>
                    <a:pt x="1929" y="264"/>
                  </a:cubicBezTo>
                  <a:cubicBezTo>
                    <a:pt x="1997" y="264"/>
                    <a:pt x="2066" y="252"/>
                    <a:pt x="2133" y="223"/>
                  </a:cubicBezTo>
                  <a:lnTo>
                    <a:pt x="2133" y="223"/>
                  </a:lnTo>
                  <a:cubicBezTo>
                    <a:pt x="2078" y="242"/>
                    <a:pt x="2021" y="251"/>
                    <a:pt x="1964" y="251"/>
                  </a:cubicBezTo>
                  <a:cubicBezTo>
                    <a:pt x="1884" y="251"/>
                    <a:pt x="1803" y="234"/>
                    <a:pt x="1727" y="205"/>
                  </a:cubicBezTo>
                  <a:cubicBezTo>
                    <a:pt x="1598" y="155"/>
                    <a:pt x="1480" y="81"/>
                    <a:pt x="1364" y="4"/>
                  </a:cubicBezTo>
                  <a:cubicBezTo>
                    <a:pt x="1361" y="2"/>
                    <a:pt x="1356" y="0"/>
                    <a:pt x="1352"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505;p50"/>
            <p:cNvSpPr/>
            <p:nvPr>
              <p:custDataLst>
                <p:tags r:id="rId163"/>
              </p:custDataLst>
            </p:nvPr>
          </p:nvSpPr>
          <p:spPr>
            <a:xfrm>
              <a:off x="7369582" y="3435792"/>
              <a:ext cx="22543" cy="43856"/>
            </a:xfrm>
            <a:custGeom>
              <a:avLst/>
              <a:gdLst/>
              <a:ahLst/>
              <a:cxnLst/>
              <a:rect l="l" t="t" r="r" b="b"/>
              <a:pathLst>
                <a:path w="293" h="570" extrusionOk="0">
                  <a:moveTo>
                    <a:pt x="8" y="1"/>
                  </a:moveTo>
                  <a:lnTo>
                    <a:pt x="1" y="11"/>
                  </a:lnTo>
                  <a:cubicBezTo>
                    <a:pt x="31" y="109"/>
                    <a:pt x="63" y="177"/>
                    <a:pt x="126" y="249"/>
                  </a:cubicBezTo>
                  <a:cubicBezTo>
                    <a:pt x="191" y="343"/>
                    <a:pt x="229" y="453"/>
                    <a:pt x="246" y="568"/>
                  </a:cubicBezTo>
                  <a:cubicBezTo>
                    <a:pt x="246" y="568"/>
                    <a:pt x="258" y="568"/>
                    <a:pt x="258" y="569"/>
                  </a:cubicBezTo>
                  <a:cubicBezTo>
                    <a:pt x="293" y="431"/>
                    <a:pt x="264" y="286"/>
                    <a:pt x="211" y="156"/>
                  </a:cubicBezTo>
                  <a:cubicBezTo>
                    <a:pt x="176" y="74"/>
                    <a:pt x="101" y="14"/>
                    <a:pt x="8"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506;p50"/>
            <p:cNvSpPr/>
            <p:nvPr>
              <p:custDataLst>
                <p:tags r:id="rId164"/>
              </p:custDataLst>
            </p:nvPr>
          </p:nvSpPr>
          <p:spPr>
            <a:xfrm>
              <a:off x="7353655" y="3447487"/>
              <a:ext cx="26237" cy="28853"/>
            </a:xfrm>
            <a:custGeom>
              <a:avLst/>
              <a:gdLst/>
              <a:ahLst/>
              <a:cxnLst/>
              <a:rect l="l" t="t" r="r" b="b"/>
              <a:pathLst>
                <a:path w="341" h="375" extrusionOk="0">
                  <a:moveTo>
                    <a:pt x="47" y="0"/>
                  </a:moveTo>
                  <a:cubicBezTo>
                    <a:pt x="34" y="0"/>
                    <a:pt x="20" y="1"/>
                    <a:pt x="7" y="3"/>
                  </a:cubicBezTo>
                  <a:lnTo>
                    <a:pt x="0" y="13"/>
                  </a:lnTo>
                  <a:cubicBezTo>
                    <a:pt x="18" y="66"/>
                    <a:pt x="46" y="98"/>
                    <a:pt x="73" y="128"/>
                  </a:cubicBezTo>
                  <a:cubicBezTo>
                    <a:pt x="100" y="158"/>
                    <a:pt x="140" y="169"/>
                    <a:pt x="171" y="192"/>
                  </a:cubicBezTo>
                  <a:cubicBezTo>
                    <a:pt x="235" y="240"/>
                    <a:pt x="288" y="297"/>
                    <a:pt x="317" y="374"/>
                  </a:cubicBezTo>
                  <a:cubicBezTo>
                    <a:pt x="317" y="374"/>
                    <a:pt x="323" y="374"/>
                    <a:pt x="326" y="374"/>
                  </a:cubicBezTo>
                  <a:cubicBezTo>
                    <a:pt x="328" y="374"/>
                    <a:pt x="329" y="374"/>
                    <a:pt x="329" y="374"/>
                  </a:cubicBezTo>
                  <a:lnTo>
                    <a:pt x="329" y="374"/>
                  </a:lnTo>
                  <a:cubicBezTo>
                    <a:pt x="340" y="257"/>
                    <a:pt x="272" y="151"/>
                    <a:pt x="199" y="66"/>
                  </a:cubicBezTo>
                  <a:cubicBezTo>
                    <a:pt x="159" y="20"/>
                    <a:pt x="107" y="0"/>
                    <a:pt x="47" y="0"/>
                  </a:cubicBezTo>
                  <a:close/>
                  <a:moveTo>
                    <a:pt x="329" y="374"/>
                  </a:moveTo>
                  <a:lnTo>
                    <a:pt x="329" y="374"/>
                  </a:lnTo>
                  <a:cubicBezTo>
                    <a:pt x="329" y="374"/>
                    <a:pt x="329" y="374"/>
                    <a:pt x="329" y="374"/>
                  </a:cubicBezTo>
                  <a:cubicBezTo>
                    <a:pt x="329" y="374"/>
                    <a:pt x="329" y="374"/>
                    <a:pt x="329" y="374"/>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507;p50"/>
            <p:cNvSpPr/>
            <p:nvPr>
              <p:custDataLst>
                <p:tags r:id="rId165"/>
              </p:custDataLst>
            </p:nvPr>
          </p:nvSpPr>
          <p:spPr>
            <a:xfrm>
              <a:off x="7099599" y="3548356"/>
              <a:ext cx="71554" cy="121873"/>
            </a:xfrm>
            <a:custGeom>
              <a:avLst/>
              <a:gdLst/>
              <a:ahLst/>
              <a:cxnLst/>
              <a:rect l="l" t="t" r="r" b="b"/>
              <a:pathLst>
                <a:path w="930" h="1584" extrusionOk="0">
                  <a:moveTo>
                    <a:pt x="741" y="1"/>
                  </a:moveTo>
                  <a:cubicBezTo>
                    <a:pt x="424" y="237"/>
                    <a:pt x="195" y="466"/>
                    <a:pt x="122" y="634"/>
                  </a:cubicBezTo>
                  <a:cubicBezTo>
                    <a:pt x="0" y="918"/>
                    <a:pt x="117" y="1294"/>
                    <a:pt x="253" y="1583"/>
                  </a:cubicBezTo>
                  <a:cubicBezTo>
                    <a:pt x="247" y="1479"/>
                    <a:pt x="254" y="1373"/>
                    <a:pt x="287" y="1273"/>
                  </a:cubicBezTo>
                  <a:cubicBezTo>
                    <a:pt x="392" y="956"/>
                    <a:pt x="711" y="762"/>
                    <a:pt x="869" y="470"/>
                  </a:cubicBezTo>
                  <a:cubicBezTo>
                    <a:pt x="900" y="414"/>
                    <a:pt x="925" y="351"/>
                    <a:pt x="927" y="286"/>
                  </a:cubicBezTo>
                  <a:cubicBezTo>
                    <a:pt x="930" y="167"/>
                    <a:pt x="846" y="58"/>
                    <a:pt x="74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508;p50"/>
            <p:cNvSpPr/>
            <p:nvPr>
              <p:custDataLst>
                <p:tags r:id="rId166"/>
              </p:custDataLst>
            </p:nvPr>
          </p:nvSpPr>
          <p:spPr>
            <a:xfrm>
              <a:off x="7118527" y="3482957"/>
              <a:ext cx="190196" cy="220202"/>
            </a:xfrm>
            <a:custGeom>
              <a:avLst/>
              <a:gdLst/>
              <a:ahLst/>
              <a:cxnLst/>
              <a:rect l="l" t="t" r="r" b="b"/>
              <a:pathLst>
                <a:path w="2472" h="2862" extrusionOk="0">
                  <a:moveTo>
                    <a:pt x="2055" y="1"/>
                  </a:moveTo>
                  <a:cubicBezTo>
                    <a:pt x="1485" y="212"/>
                    <a:pt x="913" y="536"/>
                    <a:pt x="495" y="849"/>
                  </a:cubicBezTo>
                  <a:cubicBezTo>
                    <a:pt x="600" y="906"/>
                    <a:pt x="684" y="1015"/>
                    <a:pt x="682" y="1135"/>
                  </a:cubicBezTo>
                  <a:cubicBezTo>
                    <a:pt x="679" y="1198"/>
                    <a:pt x="655" y="1262"/>
                    <a:pt x="624" y="1318"/>
                  </a:cubicBezTo>
                  <a:cubicBezTo>
                    <a:pt x="465" y="1610"/>
                    <a:pt x="146" y="1806"/>
                    <a:pt x="41" y="2122"/>
                  </a:cubicBezTo>
                  <a:cubicBezTo>
                    <a:pt x="9" y="2222"/>
                    <a:pt x="1" y="2328"/>
                    <a:pt x="7" y="2433"/>
                  </a:cubicBezTo>
                  <a:cubicBezTo>
                    <a:pt x="124" y="2681"/>
                    <a:pt x="251" y="2862"/>
                    <a:pt x="251" y="2862"/>
                  </a:cubicBezTo>
                  <a:cubicBezTo>
                    <a:pt x="251" y="2862"/>
                    <a:pt x="239" y="2417"/>
                    <a:pt x="570" y="2257"/>
                  </a:cubicBezTo>
                  <a:cubicBezTo>
                    <a:pt x="865" y="2115"/>
                    <a:pt x="1954" y="1810"/>
                    <a:pt x="2320" y="1776"/>
                  </a:cubicBezTo>
                  <a:cubicBezTo>
                    <a:pt x="2429" y="1503"/>
                    <a:pt x="2471" y="1201"/>
                    <a:pt x="2437" y="909"/>
                  </a:cubicBezTo>
                  <a:cubicBezTo>
                    <a:pt x="2398" y="578"/>
                    <a:pt x="2264" y="260"/>
                    <a:pt x="205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509;p50"/>
            <p:cNvSpPr/>
            <p:nvPr>
              <p:custDataLst>
                <p:tags r:id="rId167"/>
              </p:custDataLst>
            </p:nvPr>
          </p:nvSpPr>
          <p:spPr>
            <a:xfrm>
              <a:off x="7121604" y="3535584"/>
              <a:ext cx="181194" cy="166960"/>
            </a:xfrm>
            <a:custGeom>
              <a:avLst/>
              <a:gdLst/>
              <a:ahLst/>
              <a:cxnLst/>
              <a:rect l="l" t="t" r="r" b="b"/>
              <a:pathLst>
                <a:path w="2355" h="2170" extrusionOk="0">
                  <a:moveTo>
                    <a:pt x="2354" y="0"/>
                  </a:moveTo>
                  <a:cubicBezTo>
                    <a:pt x="2242" y="359"/>
                    <a:pt x="1644" y="627"/>
                    <a:pt x="1302" y="719"/>
                  </a:cubicBezTo>
                  <a:cubicBezTo>
                    <a:pt x="885" y="824"/>
                    <a:pt x="362" y="888"/>
                    <a:pt x="144" y="1316"/>
                  </a:cubicBezTo>
                  <a:cubicBezTo>
                    <a:pt x="0" y="1582"/>
                    <a:pt x="22" y="1928"/>
                    <a:pt x="201" y="2169"/>
                  </a:cubicBezTo>
                  <a:cubicBezTo>
                    <a:pt x="26" y="1885"/>
                    <a:pt x="40" y="1507"/>
                    <a:pt x="243" y="1248"/>
                  </a:cubicBezTo>
                  <a:cubicBezTo>
                    <a:pt x="496" y="914"/>
                    <a:pt x="940" y="877"/>
                    <a:pt x="1316" y="772"/>
                  </a:cubicBezTo>
                  <a:cubicBezTo>
                    <a:pt x="1664" y="675"/>
                    <a:pt x="2269" y="377"/>
                    <a:pt x="2354"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510;p50"/>
            <p:cNvSpPr/>
            <p:nvPr>
              <p:custDataLst>
                <p:tags r:id="rId168"/>
              </p:custDataLst>
            </p:nvPr>
          </p:nvSpPr>
          <p:spPr>
            <a:xfrm>
              <a:off x="7313570" y="3506039"/>
              <a:ext cx="39701" cy="31084"/>
            </a:xfrm>
            <a:custGeom>
              <a:avLst/>
              <a:gdLst/>
              <a:ahLst/>
              <a:cxnLst/>
              <a:rect l="l" t="t" r="r" b="b"/>
              <a:pathLst>
                <a:path w="516" h="404" extrusionOk="0">
                  <a:moveTo>
                    <a:pt x="465" y="0"/>
                  </a:moveTo>
                  <a:cubicBezTo>
                    <a:pt x="465" y="39"/>
                    <a:pt x="469" y="73"/>
                    <a:pt x="468" y="109"/>
                  </a:cubicBezTo>
                  <a:cubicBezTo>
                    <a:pt x="470" y="208"/>
                    <a:pt x="421" y="303"/>
                    <a:pt x="322" y="332"/>
                  </a:cubicBezTo>
                  <a:cubicBezTo>
                    <a:pt x="304" y="338"/>
                    <a:pt x="286" y="341"/>
                    <a:pt x="268" y="341"/>
                  </a:cubicBezTo>
                  <a:cubicBezTo>
                    <a:pt x="158" y="341"/>
                    <a:pt x="68" y="231"/>
                    <a:pt x="1" y="146"/>
                  </a:cubicBezTo>
                  <a:lnTo>
                    <a:pt x="1" y="146"/>
                  </a:lnTo>
                  <a:cubicBezTo>
                    <a:pt x="32" y="251"/>
                    <a:pt x="104" y="363"/>
                    <a:pt x="219" y="397"/>
                  </a:cubicBezTo>
                  <a:cubicBezTo>
                    <a:pt x="236" y="401"/>
                    <a:pt x="253" y="403"/>
                    <a:pt x="270" y="403"/>
                  </a:cubicBezTo>
                  <a:cubicBezTo>
                    <a:pt x="375" y="403"/>
                    <a:pt x="481" y="325"/>
                    <a:pt x="499" y="219"/>
                  </a:cubicBezTo>
                  <a:cubicBezTo>
                    <a:pt x="515" y="140"/>
                    <a:pt x="490" y="67"/>
                    <a:pt x="465"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 name="组合 202"/>
          <p:cNvGrpSpPr/>
          <p:nvPr/>
        </p:nvGrpSpPr>
        <p:grpSpPr>
          <a:xfrm>
            <a:off x="250825" y="2292985"/>
            <a:ext cx="8865870" cy="2722880"/>
            <a:chOff x="395" y="3611"/>
            <a:chExt cx="13962" cy="4288"/>
          </a:xfrm>
        </p:grpSpPr>
        <p:grpSp>
          <p:nvGrpSpPr>
            <p:cNvPr id="102" name="组合 101"/>
            <p:cNvGrpSpPr/>
            <p:nvPr/>
          </p:nvGrpSpPr>
          <p:grpSpPr>
            <a:xfrm>
              <a:off x="11761" y="6064"/>
              <a:ext cx="2597" cy="1812"/>
              <a:chOff x="65" y="6371"/>
              <a:chExt cx="2597" cy="1812"/>
            </a:xfrm>
          </p:grpSpPr>
          <p:grpSp>
            <p:nvGrpSpPr>
              <p:cNvPr id="2126" name="Google Shape;2126;p31"/>
              <p:cNvGrpSpPr/>
              <p:nvPr/>
            </p:nvGrpSpPr>
            <p:grpSpPr>
              <a:xfrm rot="1073164" flipH="1">
                <a:off x="65" y="6371"/>
                <a:ext cx="1611" cy="1812"/>
                <a:chOff x="12324056" y="1574768"/>
                <a:chExt cx="202121" cy="227358"/>
              </a:xfrm>
            </p:grpSpPr>
            <p:sp>
              <p:nvSpPr>
                <p:cNvPr id="2127" name="Google Shape;2127;p31"/>
                <p:cNvSpPr/>
                <p:nvPr>
                  <p:custDataLst>
                    <p:tags r:id="rId144"/>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custDataLst>
                    <p:tags r:id="rId145"/>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custDataLst>
                    <p:tags r:id="rId146"/>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custDataLst>
                    <p:tags r:id="rId147"/>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custDataLst>
                    <p:tags r:id="rId148"/>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custDataLst>
                    <p:tags r:id="rId149"/>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126;p31"/>
              <p:cNvGrpSpPr/>
              <p:nvPr/>
            </p:nvGrpSpPr>
            <p:grpSpPr>
              <a:xfrm rot="20526835">
                <a:off x="1052" y="6371"/>
                <a:ext cx="1611" cy="1812"/>
                <a:chOff x="12324056" y="1574768"/>
                <a:chExt cx="202121" cy="227358"/>
              </a:xfrm>
            </p:grpSpPr>
            <p:sp>
              <p:nvSpPr>
                <p:cNvPr id="96" name="Google Shape;2127;p31"/>
                <p:cNvSpPr/>
                <p:nvPr>
                  <p:custDataLst>
                    <p:tags r:id="rId138"/>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28;p31"/>
                <p:cNvSpPr/>
                <p:nvPr>
                  <p:custDataLst>
                    <p:tags r:id="rId139"/>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9;p31"/>
                <p:cNvSpPr/>
                <p:nvPr>
                  <p:custDataLst>
                    <p:tags r:id="rId140"/>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30;p31"/>
                <p:cNvSpPr/>
                <p:nvPr>
                  <p:custDataLst>
                    <p:tags r:id="rId141"/>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31;p31"/>
                <p:cNvSpPr/>
                <p:nvPr>
                  <p:custDataLst>
                    <p:tags r:id="rId142"/>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32;p31"/>
                <p:cNvSpPr/>
                <p:nvPr>
                  <p:custDataLst>
                    <p:tags r:id="rId143"/>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组合 102"/>
            <p:cNvGrpSpPr/>
            <p:nvPr/>
          </p:nvGrpSpPr>
          <p:grpSpPr>
            <a:xfrm>
              <a:off x="8343" y="6080"/>
              <a:ext cx="1503" cy="1049"/>
              <a:chOff x="65" y="6371"/>
              <a:chExt cx="2597" cy="1812"/>
            </a:xfrm>
          </p:grpSpPr>
          <p:grpSp>
            <p:nvGrpSpPr>
              <p:cNvPr id="104" name="Google Shape;2126;p31"/>
              <p:cNvGrpSpPr/>
              <p:nvPr/>
            </p:nvGrpSpPr>
            <p:grpSpPr>
              <a:xfrm rot="1073164" flipH="1">
                <a:off x="65" y="6371"/>
                <a:ext cx="1611" cy="1812"/>
                <a:chOff x="12324056" y="1574768"/>
                <a:chExt cx="202121" cy="227358"/>
              </a:xfrm>
            </p:grpSpPr>
            <p:sp>
              <p:nvSpPr>
                <p:cNvPr id="105" name="Google Shape;2127;p31"/>
                <p:cNvSpPr/>
                <p:nvPr>
                  <p:custDataLst>
                    <p:tags r:id="rId132"/>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31"/>
                <p:cNvSpPr/>
                <p:nvPr>
                  <p:custDataLst>
                    <p:tags r:id="rId133"/>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31"/>
                <p:cNvSpPr/>
                <p:nvPr>
                  <p:custDataLst>
                    <p:tags r:id="rId134"/>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31"/>
                <p:cNvSpPr/>
                <p:nvPr>
                  <p:custDataLst>
                    <p:tags r:id="rId135"/>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31"/>
                <p:cNvSpPr/>
                <p:nvPr>
                  <p:custDataLst>
                    <p:tags r:id="rId136"/>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31"/>
                <p:cNvSpPr/>
                <p:nvPr>
                  <p:custDataLst>
                    <p:tags r:id="rId137"/>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126;p31"/>
              <p:cNvGrpSpPr/>
              <p:nvPr/>
            </p:nvGrpSpPr>
            <p:grpSpPr>
              <a:xfrm rot="20526835">
                <a:off x="1052" y="6371"/>
                <a:ext cx="1611" cy="1812"/>
                <a:chOff x="12324056" y="1574768"/>
                <a:chExt cx="202121" cy="227358"/>
              </a:xfrm>
            </p:grpSpPr>
            <p:sp>
              <p:nvSpPr>
                <p:cNvPr id="112" name="Google Shape;2127;p31"/>
                <p:cNvSpPr/>
                <p:nvPr>
                  <p:custDataLst>
                    <p:tags r:id="rId126"/>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28;p31"/>
                <p:cNvSpPr/>
                <p:nvPr>
                  <p:custDataLst>
                    <p:tags r:id="rId127"/>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29;p31"/>
                <p:cNvSpPr/>
                <p:nvPr>
                  <p:custDataLst>
                    <p:tags r:id="rId128"/>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0;p31"/>
                <p:cNvSpPr/>
                <p:nvPr>
                  <p:custDataLst>
                    <p:tags r:id="rId129"/>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1;p31"/>
                <p:cNvSpPr/>
                <p:nvPr>
                  <p:custDataLst>
                    <p:tags r:id="rId130"/>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2;p31"/>
                <p:cNvSpPr/>
                <p:nvPr>
                  <p:custDataLst>
                    <p:tags r:id="rId131"/>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组合 117"/>
            <p:cNvGrpSpPr/>
            <p:nvPr/>
          </p:nvGrpSpPr>
          <p:grpSpPr>
            <a:xfrm>
              <a:off x="10262" y="6861"/>
              <a:ext cx="777" cy="542"/>
              <a:chOff x="65" y="6371"/>
              <a:chExt cx="2597" cy="1812"/>
            </a:xfrm>
          </p:grpSpPr>
          <p:grpSp>
            <p:nvGrpSpPr>
              <p:cNvPr id="119" name="Google Shape;2126;p31"/>
              <p:cNvGrpSpPr/>
              <p:nvPr/>
            </p:nvGrpSpPr>
            <p:grpSpPr>
              <a:xfrm rot="1073164" flipH="1">
                <a:off x="65" y="6371"/>
                <a:ext cx="1611" cy="1812"/>
                <a:chOff x="12324056" y="1574768"/>
                <a:chExt cx="202121" cy="227358"/>
              </a:xfrm>
            </p:grpSpPr>
            <p:sp>
              <p:nvSpPr>
                <p:cNvPr id="120" name="Google Shape;2127;p31"/>
                <p:cNvSpPr/>
                <p:nvPr>
                  <p:custDataLst>
                    <p:tags r:id="rId120"/>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28;p31"/>
                <p:cNvSpPr/>
                <p:nvPr>
                  <p:custDataLst>
                    <p:tags r:id="rId121"/>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29;p31"/>
                <p:cNvSpPr/>
                <p:nvPr>
                  <p:custDataLst>
                    <p:tags r:id="rId122"/>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30;p31"/>
                <p:cNvSpPr/>
                <p:nvPr>
                  <p:custDataLst>
                    <p:tags r:id="rId123"/>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31;p31"/>
                <p:cNvSpPr/>
                <p:nvPr>
                  <p:custDataLst>
                    <p:tags r:id="rId124"/>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32;p31"/>
                <p:cNvSpPr/>
                <p:nvPr>
                  <p:custDataLst>
                    <p:tags r:id="rId125"/>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6;p31"/>
              <p:cNvGrpSpPr/>
              <p:nvPr/>
            </p:nvGrpSpPr>
            <p:grpSpPr>
              <a:xfrm rot="20526835">
                <a:off x="1052" y="6371"/>
                <a:ext cx="1611" cy="1812"/>
                <a:chOff x="12324056" y="1574768"/>
                <a:chExt cx="202121" cy="227358"/>
              </a:xfrm>
            </p:grpSpPr>
            <p:sp>
              <p:nvSpPr>
                <p:cNvPr id="127" name="Google Shape;2127;p31"/>
                <p:cNvSpPr/>
                <p:nvPr>
                  <p:custDataLst>
                    <p:tags r:id="rId114"/>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8;p31"/>
                <p:cNvSpPr/>
                <p:nvPr>
                  <p:custDataLst>
                    <p:tags r:id="rId115"/>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9;p31"/>
                <p:cNvSpPr/>
                <p:nvPr>
                  <p:custDataLst>
                    <p:tags r:id="rId116"/>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30;p31"/>
                <p:cNvSpPr/>
                <p:nvPr>
                  <p:custDataLst>
                    <p:tags r:id="rId117"/>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31;p31"/>
                <p:cNvSpPr/>
                <p:nvPr>
                  <p:custDataLst>
                    <p:tags r:id="rId118"/>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32;p31"/>
                <p:cNvSpPr/>
                <p:nvPr>
                  <p:custDataLst>
                    <p:tags r:id="rId119"/>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 name="组合 132"/>
            <p:cNvGrpSpPr/>
            <p:nvPr/>
          </p:nvGrpSpPr>
          <p:grpSpPr>
            <a:xfrm>
              <a:off x="395" y="4838"/>
              <a:ext cx="777" cy="542"/>
              <a:chOff x="65" y="6371"/>
              <a:chExt cx="2597" cy="1812"/>
            </a:xfrm>
          </p:grpSpPr>
          <p:grpSp>
            <p:nvGrpSpPr>
              <p:cNvPr id="134" name="Google Shape;2126;p31"/>
              <p:cNvGrpSpPr/>
              <p:nvPr/>
            </p:nvGrpSpPr>
            <p:grpSpPr>
              <a:xfrm rot="1073164" flipH="1">
                <a:off x="65" y="6371"/>
                <a:ext cx="1611" cy="1812"/>
                <a:chOff x="12324056" y="1574768"/>
                <a:chExt cx="202121" cy="227358"/>
              </a:xfrm>
            </p:grpSpPr>
            <p:sp>
              <p:nvSpPr>
                <p:cNvPr id="135" name="Google Shape;2127;p31"/>
                <p:cNvSpPr/>
                <p:nvPr>
                  <p:custDataLst>
                    <p:tags r:id="rId108"/>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28;p31"/>
                <p:cNvSpPr/>
                <p:nvPr>
                  <p:custDataLst>
                    <p:tags r:id="rId109"/>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29;p31"/>
                <p:cNvSpPr/>
                <p:nvPr>
                  <p:custDataLst>
                    <p:tags r:id="rId110"/>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30;p31"/>
                <p:cNvSpPr/>
                <p:nvPr>
                  <p:custDataLst>
                    <p:tags r:id="rId111"/>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31;p31"/>
                <p:cNvSpPr/>
                <p:nvPr>
                  <p:custDataLst>
                    <p:tags r:id="rId112"/>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32;p31"/>
                <p:cNvSpPr/>
                <p:nvPr>
                  <p:custDataLst>
                    <p:tags r:id="rId113"/>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126;p31"/>
              <p:cNvGrpSpPr/>
              <p:nvPr/>
            </p:nvGrpSpPr>
            <p:grpSpPr>
              <a:xfrm rot="20526835">
                <a:off x="1052" y="6371"/>
                <a:ext cx="1611" cy="1812"/>
                <a:chOff x="12324056" y="1574768"/>
                <a:chExt cx="202121" cy="227358"/>
              </a:xfrm>
            </p:grpSpPr>
            <p:sp>
              <p:nvSpPr>
                <p:cNvPr id="142" name="Google Shape;2127;p31"/>
                <p:cNvSpPr/>
                <p:nvPr>
                  <p:custDataLst>
                    <p:tags r:id="rId102"/>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28;p31"/>
                <p:cNvSpPr/>
                <p:nvPr>
                  <p:custDataLst>
                    <p:tags r:id="rId103"/>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29;p31"/>
                <p:cNvSpPr/>
                <p:nvPr>
                  <p:custDataLst>
                    <p:tags r:id="rId104"/>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30;p31"/>
                <p:cNvSpPr/>
                <p:nvPr>
                  <p:custDataLst>
                    <p:tags r:id="rId105"/>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31;p31"/>
                <p:cNvSpPr/>
                <p:nvPr>
                  <p:custDataLst>
                    <p:tags r:id="rId106"/>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32;p31"/>
                <p:cNvSpPr/>
                <p:nvPr>
                  <p:custDataLst>
                    <p:tags r:id="rId107"/>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 name="组合 147"/>
            <p:cNvGrpSpPr/>
            <p:nvPr/>
          </p:nvGrpSpPr>
          <p:grpSpPr>
            <a:xfrm>
              <a:off x="566" y="3611"/>
              <a:ext cx="777" cy="542"/>
              <a:chOff x="65" y="6371"/>
              <a:chExt cx="2597" cy="1812"/>
            </a:xfrm>
          </p:grpSpPr>
          <p:grpSp>
            <p:nvGrpSpPr>
              <p:cNvPr id="149" name="Google Shape;2126;p31"/>
              <p:cNvGrpSpPr/>
              <p:nvPr/>
            </p:nvGrpSpPr>
            <p:grpSpPr>
              <a:xfrm rot="1073164" flipH="1">
                <a:off x="65" y="6371"/>
                <a:ext cx="1611" cy="1812"/>
                <a:chOff x="12324056" y="1574768"/>
                <a:chExt cx="202121" cy="227358"/>
              </a:xfrm>
            </p:grpSpPr>
            <p:sp>
              <p:nvSpPr>
                <p:cNvPr id="150" name="Google Shape;2127;p31"/>
                <p:cNvSpPr/>
                <p:nvPr>
                  <p:custDataLst>
                    <p:tags r:id="rId96"/>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28;p31"/>
                <p:cNvSpPr/>
                <p:nvPr>
                  <p:custDataLst>
                    <p:tags r:id="rId97"/>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29;p31"/>
                <p:cNvSpPr/>
                <p:nvPr>
                  <p:custDataLst>
                    <p:tags r:id="rId98"/>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30;p31"/>
                <p:cNvSpPr/>
                <p:nvPr>
                  <p:custDataLst>
                    <p:tags r:id="rId99"/>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31;p31"/>
                <p:cNvSpPr/>
                <p:nvPr>
                  <p:custDataLst>
                    <p:tags r:id="rId100"/>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32;p31"/>
                <p:cNvSpPr/>
                <p:nvPr>
                  <p:custDataLst>
                    <p:tags r:id="rId101"/>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126;p31"/>
              <p:cNvGrpSpPr/>
              <p:nvPr/>
            </p:nvGrpSpPr>
            <p:grpSpPr>
              <a:xfrm rot="20526835">
                <a:off x="1052" y="6371"/>
                <a:ext cx="1611" cy="1812"/>
                <a:chOff x="12324056" y="1574768"/>
                <a:chExt cx="202121" cy="227358"/>
              </a:xfrm>
            </p:grpSpPr>
            <p:sp>
              <p:nvSpPr>
                <p:cNvPr id="157" name="Google Shape;2127;p31"/>
                <p:cNvSpPr/>
                <p:nvPr>
                  <p:custDataLst>
                    <p:tags r:id="rId90"/>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28;p31"/>
                <p:cNvSpPr/>
                <p:nvPr>
                  <p:custDataLst>
                    <p:tags r:id="rId91"/>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29;p31"/>
                <p:cNvSpPr/>
                <p:nvPr>
                  <p:custDataLst>
                    <p:tags r:id="rId92"/>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30;p31"/>
                <p:cNvSpPr/>
                <p:nvPr>
                  <p:custDataLst>
                    <p:tags r:id="rId93"/>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31;p31"/>
                <p:cNvSpPr/>
                <p:nvPr>
                  <p:custDataLst>
                    <p:tags r:id="rId94"/>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32;p31"/>
                <p:cNvSpPr/>
                <p:nvPr>
                  <p:custDataLst>
                    <p:tags r:id="rId95"/>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组合 162"/>
            <p:cNvGrpSpPr/>
            <p:nvPr/>
          </p:nvGrpSpPr>
          <p:grpSpPr>
            <a:xfrm>
              <a:off x="3074" y="6519"/>
              <a:ext cx="1409" cy="1380"/>
              <a:chOff x="2984" y="6596"/>
              <a:chExt cx="1409" cy="1380"/>
            </a:xfrm>
          </p:grpSpPr>
          <p:sp>
            <p:nvSpPr>
              <p:cNvPr id="2062" name="Google Shape;2062;p31"/>
              <p:cNvSpPr/>
              <p:nvPr>
                <p:custDataLst>
                  <p:tags r:id="rId6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custDataLst>
                  <p:tags r:id="rId6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custDataLst>
                  <p:tags r:id="rId6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custDataLst>
                  <p:tags r:id="rId6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custDataLst>
                  <p:tags r:id="rId6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custDataLst>
                  <p:tags r:id="rId6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custDataLst>
                  <p:tags r:id="rId6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custDataLst>
                  <p:tags r:id="rId6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custDataLst>
                  <p:tags r:id="rId7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custDataLst>
                  <p:tags r:id="rId7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custDataLst>
                  <p:tags r:id="rId7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custDataLst>
                  <p:tags r:id="rId7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custDataLst>
                  <p:tags r:id="rId7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custDataLst>
                  <p:tags r:id="rId7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custDataLst>
                  <p:tags r:id="rId7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custDataLst>
                  <p:tags r:id="rId7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custDataLst>
                  <p:tags r:id="rId7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custDataLst>
                  <p:tags r:id="rId7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custDataLst>
                  <p:tags r:id="rId8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custDataLst>
                  <p:tags r:id="rId8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custDataLst>
                  <p:tags r:id="rId8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custDataLst>
                  <p:tags r:id="rId8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custDataLst>
                  <p:tags r:id="rId8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custDataLst>
                  <p:tags r:id="rId8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custDataLst>
                  <p:tags r:id="rId8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custDataLst>
                  <p:tags r:id="rId8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custDataLst>
                  <p:tags r:id="rId8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custDataLst>
                  <p:tags r:id="rId8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组合 163"/>
            <p:cNvGrpSpPr/>
            <p:nvPr/>
          </p:nvGrpSpPr>
          <p:grpSpPr>
            <a:xfrm>
              <a:off x="800" y="6519"/>
              <a:ext cx="1409" cy="1380"/>
              <a:chOff x="2984" y="6596"/>
              <a:chExt cx="1409" cy="1380"/>
            </a:xfrm>
          </p:grpSpPr>
          <p:sp>
            <p:nvSpPr>
              <p:cNvPr id="165" name="Google Shape;2062;p31"/>
              <p:cNvSpPr/>
              <p:nvPr>
                <p:custDataLst>
                  <p:tags r:id="rId34"/>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63;p31"/>
              <p:cNvSpPr/>
              <p:nvPr>
                <p:custDataLst>
                  <p:tags r:id="rId35"/>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64;p31"/>
              <p:cNvSpPr/>
              <p:nvPr>
                <p:custDataLst>
                  <p:tags r:id="rId36"/>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65;p31"/>
              <p:cNvSpPr/>
              <p:nvPr>
                <p:custDataLst>
                  <p:tags r:id="rId37"/>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66;p31"/>
              <p:cNvSpPr/>
              <p:nvPr>
                <p:custDataLst>
                  <p:tags r:id="rId38"/>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67;p31"/>
              <p:cNvSpPr/>
              <p:nvPr>
                <p:custDataLst>
                  <p:tags r:id="rId39"/>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68;p31"/>
              <p:cNvSpPr/>
              <p:nvPr>
                <p:custDataLst>
                  <p:tags r:id="rId40"/>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69;p31"/>
              <p:cNvSpPr/>
              <p:nvPr>
                <p:custDataLst>
                  <p:tags r:id="rId41"/>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70;p31"/>
              <p:cNvSpPr/>
              <p:nvPr>
                <p:custDataLst>
                  <p:tags r:id="rId42"/>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71;p31"/>
              <p:cNvSpPr/>
              <p:nvPr>
                <p:custDataLst>
                  <p:tags r:id="rId43"/>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72;p31"/>
              <p:cNvSpPr/>
              <p:nvPr>
                <p:custDataLst>
                  <p:tags r:id="rId44"/>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73;p31"/>
              <p:cNvSpPr/>
              <p:nvPr>
                <p:custDataLst>
                  <p:tags r:id="rId45"/>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74;p31"/>
              <p:cNvSpPr/>
              <p:nvPr>
                <p:custDataLst>
                  <p:tags r:id="rId46"/>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75;p31"/>
              <p:cNvSpPr/>
              <p:nvPr>
                <p:custDataLst>
                  <p:tags r:id="rId47"/>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76;p31"/>
              <p:cNvSpPr/>
              <p:nvPr>
                <p:custDataLst>
                  <p:tags r:id="rId48"/>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77;p31"/>
              <p:cNvSpPr/>
              <p:nvPr>
                <p:custDataLst>
                  <p:tags r:id="rId49"/>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78;p31"/>
              <p:cNvSpPr/>
              <p:nvPr>
                <p:custDataLst>
                  <p:tags r:id="rId50"/>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79;p31"/>
              <p:cNvSpPr/>
              <p:nvPr>
                <p:custDataLst>
                  <p:tags r:id="rId51"/>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80;p31"/>
              <p:cNvSpPr/>
              <p:nvPr>
                <p:custDataLst>
                  <p:tags r:id="rId52"/>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81;p31"/>
              <p:cNvSpPr/>
              <p:nvPr>
                <p:custDataLst>
                  <p:tags r:id="rId53"/>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82;p31"/>
              <p:cNvSpPr/>
              <p:nvPr>
                <p:custDataLst>
                  <p:tags r:id="rId54"/>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3;p31"/>
              <p:cNvSpPr/>
              <p:nvPr>
                <p:custDataLst>
                  <p:tags r:id="rId55"/>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84;p31"/>
              <p:cNvSpPr/>
              <p:nvPr>
                <p:custDataLst>
                  <p:tags r:id="rId56"/>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85;p31"/>
              <p:cNvSpPr/>
              <p:nvPr>
                <p:custDataLst>
                  <p:tags r:id="rId57"/>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86;p31"/>
              <p:cNvSpPr/>
              <p:nvPr>
                <p:custDataLst>
                  <p:tags r:id="rId58"/>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87;p31"/>
              <p:cNvSpPr/>
              <p:nvPr>
                <p:custDataLst>
                  <p:tags r:id="rId59"/>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88;p31"/>
              <p:cNvSpPr/>
              <p:nvPr>
                <p:custDataLst>
                  <p:tags r:id="rId60"/>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89;p31"/>
              <p:cNvSpPr/>
              <p:nvPr>
                <p:custDataLst>
                  <p:tags r:id="rId61"/>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 name="组合 0"/>
          <p:cNvGrpSpPr/>
          <p:nvPr/>
        </p:nvGrpSpPr>
        <p:grpSpPr>
          <a:xfrm>
            <a:off x="6725285" y="1941830"/>
            <a:ext cx="2133600" cy="3074035"/>
            <a:chOff x="8775" y="468"/>
            <a:chExt cx="5234" cy="7538"/>
          </a:xfrm>
        </p:grpSpPr>
        <p:sp>
          <p:nvSpPr>
            <p:cNvPr id="2375" name="Google Shape;2375;p35"/>
            <p:cNvSpPr/>
            <p:nvPr>
              <p:custDataLst>
                <p:tags r:id="rId1"/>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35"/>
            <p:cNvSpPr/>
            <p:nvPr>
              <p:custDataLst>
                <p:tags r:id="rId2"/>
              </p:custDataLst>
            </p:nvPr>
          </p:nvSpPr>
          <p:spPr>
            <a:xfrm flipH="1">
              <a:off x="11985" y="4094"/>
              <a:ext cx="558" cy="839"/>
            </a:xfrm>
            <a:custGeom>
              <a:avLst/>
              <a:gdLst/>
              <a:ahLst/>
              <a:cxnLst/>
              <a:rect l="l" t="t" r="r" b="b"/>
              <a:pathLst>
                <a:path w="658" h="990" extrusionOk="0">
                  <a:moveTo>
                    <a:pt x="240" y="0"/>
                  </a:moveTo>
                  <a:cubicBezTo>
                    <a:pt x="155" y="207"/>
                    <a:pt x="74" y="416"/>
                    <a:pt x="0" y="626"/>
                  </a:cubicBezTo>
                  <a:cubicBezTo>
                    <a:pt x="150" y="780"/>
                    <a:pt x="317" y="902"/>
                    <a:pt x="495" y="989"/>
                  </a:cubicBezTo>
                  <a:cubicBezTo>
                    <a:pt x="543" y="760"/>
                    <a:pt x="599" y="531"/>
                    <a:pt x="657" y="307"/>
                  </a:cubicBezTo>
                  <a:cubicBezTo>
                    <a:pt x="507" y="234"/>
                    <a:pt x="366" y="130"/>
                    <a:pt x="24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35"/>
            <p:cNvSpPr/>
            <p:nvPr>
              <p:custDataLst>
                <p:tags r:id="rId3"/>
              </p:custDataLst>
            </p:nvPr>
          </p:nvSpPr>
          <p:spPr>
            <a:xfrm flipH="1">
              <a:off x="11653" y="3067"/>
              <a:ext cx="461" cy="739"/>
            </a:xfrm>
            <a:custGeom>
              <a:avLst/>
              <a:gdLst/>
              <a:ahLst/>
              <a:cxnLst/>
              <a:rect l="l" t="t" r="r" b="b"/>
              <a:pathLst>
                <a:path w="544" h="871" extrusionOk="0">
                  <a:moveTo>
                    <a:pt x="296" y="1"/>
                  </a:moveTo>
                  <a:cubicBezTo>
                    <a:pt x="193" y="198"/>
                    <a:pt x="95" y="398"/>
                    <a:pt x="1" y="601"/>
                  </a:cubicBezTo>
                  <a:cubicBezTo>
                    <a:pt x="105" y="709"/>
                    <a:pt x="216" y="802"/>
                    <a:pt x="338" y="870"/>
                  </a:cubicBezTo>
                  <a:cubicBezTo>
                    <a:pt x="401" y="666"/>
                    <a:pt x="470" y="464"/>
                    <a:pt x="543" y="266"/>
                  </a:cubicBezTo>
                  <a:cubicBezTo>
                    <a:pt x="479" y="176"/>
                    <a:pt x="382" y="54"/>
                    <a:pt x="29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35"/>
            <p:cNvSpPr/>
            <p:nvPr>
              <p:custDataLst>
                <p:tags r:id="rId4"/>
              </p:custDataLst>
            </p:nvPr>
          </p:nvSpPr>
          <p:spPr>
            <a:xfrm flipH="1">
              <a:off x="12262" y="5350"/>
              <a:ext cx="740" cy="1157"/>
            </a:xfrm>
            <a:custGeom>
              <a:avLst/>
              <a:gdLst/>
              <a:ahLst/>
              <a:cxnLst/>
              <a:rect l="l" t="t" r="r" b="b"/>
              <a:pathLst>
                <a:path w="873" h="1365" extrusionOk="0">
                  <a:moveTo>
                    <a:pt x="260" y="0"/>
                  </a:moveTo>
                  <a:cubicBezTo>
                    <a:pt x="162" y="331"/>
                    <a:pt x="77" y="665"/>
                    <a:pt x="1" y="1004"/>
                  </a:cubicBezTo>
                  <a:cubicBezTo>
                    <a:pt x="231" y="1178"/>
                    <a:pt x="486" y="1302"/>
                    <a:pt x="750" y="1365"/>
                  </a:cubicBezTo>
                  <a:cubicBezTo>
                    <a:pt x="781" y="1038"/>
                    <a:pt x="823" y="712"/>
                    <a:pt x="873" y="388"/>
                  </a:cubicBezTo>
                  <a:cubicBezTo>
                    <a:pt x="720" y="338"/>
                    <a:pt x="573" y="254"/>
                    <a:pt x="438" y="151"/>
                  </a:cubicBezTo>
                  <a:cubicBezTo>
                    <a:pt x="377" y="105"/>
                    <a:pt x="318" y="55"/>
                    <a:pt x="260" y="0"/>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35"/>
            <p:cNvSpPr/>
            <p:nvPr>
              <p:custDataLst>
                <p:tags r:id="rId5"/>
              </p:custDataLst>
            </p:nvPr>
          </p:nvSpPr>
          <p:spPr>
            <a:xfrm flipH="1">
              <a:off x="12424" y="7214"/>
              <a:ext cx="844" cy="792"/>
            </a:xfrm>
            <a:custGeom>
              <a:avLst/>
              <a:gdLst/>
              <a:ahLst/>
              <a:cxnLst/>
              <a:rect l="l" t="t" r="r" b="b"/>
              <a:pathLst>
                <a:path w="996" h="934" extrusionOk="0">
                  <a:moveTo>
                    <a:pt x="100" y="1"/>
                  </a:moveTo>
                  <a:cubicBezTo>
                    <a:pt x="58" y="298"/>
                    <a:pt x="24" y="631"/>
                    <a:pt x="1" y="933"/>
                  </a:cubicBezTo>
                  <a:lnTo>
                    <a:pt x="988" y="933"/>
                  </a:lnTo>
                  <a:cubicBezTo>
                    <a:pt x="986" y="699"/>
                    <a:pt x="987" y="461"/>
                    <a:pt x="996" y="223"/>
                  </a:cubicBezTo>
                  <a:lnTo>
                    <a:pt x="996" y="223"/>
                  </a:lnTo>
                  <a:cubicBezTo>
                    <a:pt x="968" y="225"/>
                    <a:pt x="941" y="225"/>
                    <a:pt x="913" y="225"/>
                  </a:cubicBezTo>
                  <a:cubicBezTo>
                    <a:pt x="633" y="225"/>
                    <a:pt x="353" y="148"/>
                    <a:pt x="100"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35"/>
            <p:cNvSpPr/>
            <p:nvPr>
              <p:custDataLst>
                <p:tags r:id="rId6"/>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35"/>
            <p:cNvSpPr/>
            <p:nvPr>
              <p:custDataLst>
                <p:tags r:id="rId7"/>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D05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35"/>
            <p:cNvSpPr/>
            <p:nvPr>
              <p:custDataLst>
                <p:tags r:id="rId8"/>
              </p:custDataLst>
            </p:nvPr>
          </p:nvSpPr>
          <p:spPr>
            <a:xfrm flipH="1">
              <a:off x="11828" y="3577"/>
              <a:ext cx="512" cy="778"/>
            </a:xfrm>
            <a:custGeom>
              <a:avLst/>
              <a:gdLst/>
              <a:ahLst/>
              <a:cxnLst/>
              <a:rect l="l" t="t" r="r" b="b"/>
              <a:pathLst>
                <a:path w="604" h="918" extrusionOk="0">
                  <a:moveTo>
                    <a:pt x="268" y="0"/>
                  </a:moveTo>
                  <a:cubicBezTo>
                    <a:pt x="174" y="202"/>
                    <a:pt x="85" y="405"/>
                    <a:pt x="1" y="610"/>
                  </a:cubicBezTo>
                  <a:cubicBezTo>
                    <a:pt x="127" y="740"/>
                    <a:pt x="268" y="844"/>
                    <a:pt x="418" y="917"/>
                  </a:cubicBezTo>
                  <a:cubicBezTo>
                    <a:pt x="475" y="698"/>
                    <a:pt x="538" y="482"/>
                    <a:pt x="604" y="269"/>
                  </a:cubicBezTo>
                  <a:cubicBezTo>
                    <a:pt x="483" y="201"/>
                    <a:pt x="372" y="107"/>
                    <a:pt x="26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35"/>
            <p:cNvSpPr/>
            <p:nvPr>
              <p:custDataLst>
                <p:tags r:id="rId9"/>
              </p:custDataLst>
            </p:nvPr>
          </p:nvSpPr>
          <p:spPr>
            <a:xfrm flipH="1">
              <a:off x="12123" y="4624"/>
              <a:ext cx="659" cy="1056"/>
            </a:xfrm>
            <a:custGeom>
              <a:avLst/>
              <a:gdLst/>
              <a:ahLst/>
              <a:cxnLst/>
              <a:rect l="l" t="t" r="r" b="b"/>
              <a:pathLst>
                <a:path w="777" h="1245" extrusionOk="0">
                  <a:moveTo>
                    <a:pt x="281" y="0"/>
                  </a:moveTo>
                  <a:cubicBezTo>
                    <a:pt x="179" y="282"/>
                    <a:pt x="85" y="568"/>
                    <a:pt x="0" y="856"/>
                  </a:cubicBezTo>
                  <a:cubicBezTo>
                    <a:pt x="58" y="911"/>
                    <a:pt x="116" y="961"/>
                    <a:pt x="178" y="1007"/>
                  </a:cubicBezTo>
                  <a:cubicBezTo>
                    <a:pt x="313" y="1110"/>
                    <a:pt x="460" y="1193"/>
                    <a:pt x="613" y="1244"/>
                  </a:cubicBezTo>
                  <a:cubicBezTo>
                    <a:pt x="659" y="948"/>
                    <a:pt x="714" y="653"/>
                    <a:pt x="776" y="363"/>
                  </a:cubicBezTo>
                  <a:cubicBezTo>
                    <a:pt x="599" y="276"/>
                    <a:pt x="430" y="152"/>
                    <a:pt x="281"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35"/>
            <p:cNvSpPr/>
            <p:nvPr>
              <p:custDataLst>
                <p:tags r:id="rId10"/>
              </p:custDataLst>
            </p:nvPr>
          </p:nvSpPr>
          <p:spPr>
            <a:xfrm flipH="1">
              <a:off x="12367" y="6201"/>
              <a:ext cx="818" cy="1205"/>
            </a:xfrm>
            <a:custGeom>
              <a:avLst/>
              <a:gdLst/>
              <a:ahLst/>
              <a:cxnLst/>
              <a:rect l="l" t="t" r="r" b="b"/>
              <a:pathLst>
                <a:path w="965" h="1421" extrusionOk="0">
                  <a:moveTo>
                    <a:pt x="216" y="1"/>
                  </a:moveTo>
                  <a:cubicBezTo>
                    <a:pt x="128" y="393"/>
                    <a:pt x="57" y="792"/>
                    <a:pt x="1" y="1196"/>
                  </a:cubicBezTo>
                  <a:cubicBezTo>
                    <a:pt x="254" y="1343"/>
                    <a:pt x="534" y="1420"/>
                    <a:pt x="814" y="1420"/>
                  </a:cubicBezTo>
                  <a:cubicBezTo>
                    <a:pt x="841" y="1420"/>
                    <a:pt x="868" y="1420"/>
                    <a:pt x="896" y="1418"/>
                  </a:cubicBezTo>
                  <a:cubicBezTo>
                    <a:pt x="907" y="1069"/>
                    <a:pt x="930" y="715"/>
                    <a:pt x="965" y="362"/>
                  </a:cubicBezTo>
                  <a:cubicBezTo>
                    <a:pt x="701" y="299"/>
                    <a:pt x="446" y="175"/>
                    <a:pt x="216"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35"/>
            <p:cNvSpPr/>
            <p:nvPr>
              <p:custDataLst>
                <p:tags r:id="rId11"/>
              </p:custDataLst>
            </p:nvPr>
          </p:nvSpPr>
          <p:spPr>
            <a:xfrm flipH="1">
              <a:off x="8841" y="1580"/>
              <a:ext cx="3021" cy="1740"/>
            </a:xfrm>
            <a:custGeom>
              <a:avLst/>
              <a:gdLst/>
              <a:ahLst/>
              <a:cxnLst/>
              <a:rect l="l" t="t" r="r" b="b"/>
              <a:pathLst>
                <a:path w="3563" h="2052" extrusionOk="0">
                  <a:moveTo>
                    <a:pt x="2730" y="1"/>
                  </a:moveTo>
                  <a:cubicBezTo>
                    <a:pt x="2565" y="1"/>
                    <a:pt x="2398" y="36"/>
                    <a:pt x="2238" y="84"/>
                  </a:cubicBezTo>
                  <a:cubicBezTo>
                    <a:pt x="1591" y="274"/>
                    <a:pt x="1005" y="666"/>
                    <a:pt x="568" y="1182"/>
                  </a:cubicBezTo>
                  <a:cubicBezTo>
                    <a:pt x="458" y="1316"/>
                    <a:pt x="355" y="1456"/>
                    <a:pt x="265" y="1603"/>
                  </a:cubicBezTo>
                  <a:cubicBezTo>
                    <a:pt x="194" y="1719"/>
                    <a:pt x="0" y="2052"/>
                    <a:pt x="0" y="2052"/>
                  </a:cubicBezTo>
                  <a:cubicBezTo>
                    <a:pt x="0" y="2052"/>
                    <a:pt x="471" y="1743"/>
                    <a:pt x="677" y="1680"/>
                  </a:cubicBezTo>
                  <a:cubicBezTo>
                    <a:pt x="1346" y="1471"/>
                    <a:pt x="1963" y="1505"/>
                    <a:pt x="2363" y="1473"/>
                  </a:cubicBezTo>
                  <a:cubicBezTo>
                    <a:pt x="2658" y="1450"/>
                    <a:pt x="2963" y="1383"/>
                    <a:pt x="3196" y="1198"/>
                  </a:cubicBezTo>
                  <a:cubicBezTo>
                    <a:pt x="3427" y="1013"/>
                    <a:pt x="3563" y="681"/>
                    <a:pt x="3449" y="408"/>
                  </a:cubicBezTo>
                  <a:cubicBezTo>
                    <a:pt x="3362" y="195"/>
                    <a:pt x="3143" y="59"/>
                    <a:pt x="2917" y="17"/>
                  </a:cubicBezTo>
                  <a:cubicBezTo>
                    <a:pt x="2855" y="6"/>
                    <a:pt x="2793" y="1"/>
                    <a:pt x="2730"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35"/>
            <p:cNvSpPr/>
            <p:nvPr>
              <p:custDataLst>
                <p:tags r:id="rId12"/>
              </p:custDataLst>
            </p:nvPr>
          </p:nvSpPr>
          <p:spPr>
            <a:xfrm flipH="1">
              <a:off x="9334" y="1817"/>
              <a:ext cx="2385" cy="1374"/>
            </a:xfrm>
            <a:custGeom>
              <a:avLst/>
              <a:gdLst/>
              <a:ahLst/>
              <a:cxnLst/>
              <a:rect l="l" t="t" r="r" b="b"/>
              <a:pathLst>
                <a:path w="2813" h="1621" extrusionOk="0">
                  <a:moveTo>
                    <a:pt x="2155" y="0"/>
                  </a:moveTo>
                  <a:cubicBezTo>
                    <a:pt x="2024" y="0"/>
                    <a:pt x="1892" y="29"/>
                    <a:pt x="1767" y="66"/>
                  </a:cubicBezTo>
                  <a:cubicBezTo>
                    <a:pt x="1255" y="215"/>
                    <a:pt x="793" y="525"/>
                    <a:pt x="451" y="933"/>
                  </a:cubicBezTo>
                  <a:cubicBezTo>
                    <a:pt x="362" y="1038"/>
                    <a:pt x="282" y="1148"/>
                    <a:pt x="211" y="1266"/>
                  </a:cubicBezTo>
                  <a:cubicBezTo>
                    <a:pt x="154" y="1357"/>
                    <a:pt x="0" y="1621"/>
                    <a:pt x="0" y="1621"/>
                  </a:cubicBezTo>
                  <a:cubicBezTo>
                    <a:pt x="0" y="1621"/>
                    <a:pt x="372" y="1376"/>
                    <a:pt x="534" y="1325"/>
                  </a:cubicBezTo>
                  <a:cubicBezTo>
                    <a:pt x="1062" y="1162"/>
                    <a:pt x="1548" y="1189"/>
                    <a:pt x="1865" y="1163"/>
                  </a:cubicBezTo>
                  <a:cubicBezTo>
                    <a:pt x="2098" y="1143"/>
                    <a:pt x="2339" y="1091"/>
                    <a:pt x="2522" y="945"/>
                  </a:cubicBezTo>
                  <a:cubicBezTo>
                    <a:pt x="2704" y="799"/>
                    <a:pt x="2813" y="538"/>
                    <a:pt x="2722" y="322"/>
                  </a:cubicBezTo>
                  <a:cubicBezTo>
                    <a:pt x="2653" y="154"/>
                    <a:pt x="2481" y="46"/>
                    <a:pt x="2303" y="13"/>
                  </a:cubicBezTo>
                  <a:cubicBezTo>
                    <a:pt x="2254" y="4"/>
                    <a:pt x="2204" y="0"/>
                    <a:pt x="215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35"/>
            <p:cNvSpPr/>
            <p:nvPr>
              <p:custDataLst>
                <p:tags r:id="rId13"/>
              </p:custDataLst>
            </p:nvPr>
          </p:nvSpPr>
          <p:spPr>
            <a:xfrm flipH="1">
              <a:off x="9855" y="2074"/>
              <a:ext cx="1750" cy="1008"/>
            </a:xfrm>
            <a:custGeom>
              <a:avLst/>
              <a:gdLst/>
              <a:ahLst/>
              <a:cxnLst/>
              <a:rect l="l" t="t" r="r" b="b"/>
              <a:pathLst>
                <a:path w="2064" h="1189" extrusionOk="0">
                  <a:moveTo>
                    <a:pt x="1583" y="1"/>
                  </a:moveTo>
                  <a:cubicBezTo>
                    <a:pt x="1487" y="1"/>
                    <a:pt x="1390" y="21"/>
                    <a:pt x="1297" y="49"/>
                  </a:cubicBezTo>
                  <a:cubicBezTo>
                    <a:pt x="921" y="159"/>
                    <a:pt x="582" y="385"/>
                    <a:pt x="330" y="686"/>
                  </a:cubicBezTo>
                  <a:cubicBezTo>
                    <a:pt x="266" y="762"/>
                    <a:pt x="207" y="843"/>
                    <a:pt x="155" y="929"/>
                  </a:cubicBezTo>
                  <a:cubicBezTo>
                    <a:pt x="113" y="995"/>
                    <a:pt x="1" y="1188"/>
                    <a:pt x="1" y="1188"/>
                  </a:cubicBezTo>
                  <a:cubicBezTo>
                    <a:pt x="1" y="1188"/>
                    <a:pt x="273" y="1009"/>
                    <a:pt x="392" y="972"/>
                  </a:cubicBezTo>
                  <a:cubicBezTo>
                    <a:pt x="779" y="851"/>
                    <a:pt x="1136" y="873"/>
                    <a:pt x="1368" y="854"/>
                  </a:cubicBezTo>
                  <a:cubicBezTo>
                    <a:pt x="1540" y="840"/>
                    <a:pt x="1716" y="801"/>
                    <a:pt x="1851" y="694"/>
                  </a:cubicBezTo>
                  <a:cubicBezTo>
                    <a:pt x="1985" y="587"/>
                    <a:pt x="2063" y="396"/>
                    <a:pt x="1998" y="236"/>
                  </a:cubicBezTo>
                  <a:cubicBezTo>
                    <a:pt x="1947" y="114"/>
                    <a:pt x="1820" y="34"/>
                    <a:pt x="1690" y="10"/>
                  </a:cubicBezTo>
                  <a:cubicBezTo>
                    <a:pt x="1655" y="4"/>
                    <a:pt x="1619" y="1"/>
                    <a:pt x="1583" y="1"/>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35"/>
            <p:cNvSpPr/>
            <p:nvPr>
              <p:custDataLst>
                <p:tags r:id="rId14"/>
              </p:custDataLst>
            </p:nvPr>
          </p:nvSpPr>
          <p:spPr>
            <a:xfrm flipH="1">
              <a:off x="11755" y="468"/>
              <a:ext cx="1941" cy="2881"/>
            </a:xfrm>
            <a:custGeom>
              <a:avLst/>
              <a:gdLst/>
              <a:ahLst/>
              <a:cxnLst/>
              <a:rect l="l" t="t" r="r" b="b"/>
              <a:pathLst>
                <a:path w="2289" h="3398" extrusionOk="0">
                  <a:moveTo>
                    <a:pt x="658" y="1"/>
                  </a:moveTo>
                  <a:cubicBezTo>
                    <a:pt x="539" y="1"/>
                    <a:pt x="422" y="30"/>
                    <a:pt x="322" y="94"/>
                  </a:cubicBezTo>
                  <a:cubicBezTo>
                    <a:pt x="74" y="257"/>
                    <a:pt x="0" y="606"/>
                    <a:pt x="88" y="890"/>
                  </a:cubicBezTo>
                  <a:cubicBezTo>
                    <a:pt x="175" y="1174"/>
                    <a:pt x="389" y="1399"/>
                    <a:pt x="620" y="1587"/>
                  </a:cubicBezTo>
                  <a:cubicBezTo>
                    <a:pt x="932" y="1840"/>
                    <a:pt x="1460" y="2158"/>
                    <a:pt x="1897" y="2708"/>
                  </a:cubicBezTo>
                  <a:cubicBezTo>
                    <a:pt x="2030" y="2876"/>
                    <a:pt x="2245" y="3397"/>
                    <a:pt x="2245" y="3397"/>
                  </a:cubicBezTo>
                  <a:cubicBezTo>
                    <a:pt x="2245" y="3397"/>
                    <a:pt x="2273" y="3013"/>
                    <a:pt x="2279" y="2878"/>
                  </a:cubicBezTo>
                  <a:cubicBezTo>
                    <a:pt x="2288" y="2704"/>
                    <a:pt x="2283" y="2531"/>
                    <a:pt x="2264" y="2359"/>
                  </a:cubicBezTo>
                  <a:cubicBezTo>
                    <a:pt x="2196" y="1686"/>
                    <a:pt x="1935" y="1032"/>
                    <a:pt x="1506" y="509"/>
                  </a:cubicBezTo>
                  <a:cubicBezTo>
                    <a:pt x="1360" y="331"/>
                    <a:pt x="1192" y="165"/>
                    <a:pt x="981" y="70"/>
                  </a:cubicBezTo>
                  <a:cubicBezTo>
                    <a:pt x="880" y="26"/>
                    <a:pt x="768" y="1"/>
                    <a:pt x="658"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35"/>
            <p:cNvSpPr/>
            <p:nvPr>
              <p:custDataLst>
                <p:tags r:id="rId15"/>
              </p:custDataLst>
            </p:nvPr>
          </p:nvSpPr>
          <p:spPr>
            <a:xfrm flipH="1">
              <a:off x="11809" y="886"/>
              <a:ext cx="1530" cy="2273"/>
            </a:xfrm>
            <a:custGeom>
              <a:avLst/>
              <a:gdLst/>
              <a:ahLst/>
              <a:cxnLst/>
              <a:rect l="l" t="t" r="r" b="b"/>
              <a:pathLst>
                <a:path w="1805" h="2681" extrusionOk="0">
                  <a:moveTo>
                    <a:pt x="518" y="1"/>
                  </a:moveTo>
                  <a:cubicBezTo>
                    <a:pt x="425" y="1"/>
                    <a:pt x="333" y="24"/>
                    <a:pt x="255" y="75"/>
                  </a:cubicBezTo>
                  <a:cubicBezTo>
                    <a:pt x="59" y="202"/>
                    <a:pt x="0" y="478"/>
                    <a:pt x="69" y="703"/>
                  </a:cubicBezTo>
                  <a:cubicBezTo>
                    <a:pt x="138" y="927"/>
                    <a:pt x="308" y="1105"/>
                    <a:pt x="490" y="1253"/>
                  </a:cubicBezTo>
                  <a:cubicBezTo>
                    <a:pt x="736" y="1453"/>
                    <a:pt x="1153" y="1704"/>
                    <a:pt x="1497" y="2137"/>
                  </a:cubicBezTo>
                  <a:cubicBezTo>
                    <a:pt x="1602" y="2269"/>
                    <a:pt x="1772" y="2680"/>
                    <a:pt x="1772" y="2680"/>
                  </a:cubicBezTo>
                  <a:cubicBezTo>
                    <a:pt x="1772" y="2680"/>
                    <a:pt x="1793" y="2377"/>
                    <a:pt x="1798" y="2270"/>
                  </a:cubicBezTo>
                  <a:cubicBezTo>
                    <a:pt x="1805" y="2132"/>
                    <a:pt x="1800" y="1996"/>
                    <a:pt x="1788" y="1860"/>
                  </a:cubicBezTo>
                  <a:cubicBezTo>
                    <a:pt x="1734" y="1330"/>
                    <a:pt x="1527" y="815"/>
                    <a:pt x="1188" y="402"/>
                  </a:cubicBezTo>
                  <a:cubicBezTo>
                    <a:pt x="1074" y="262"/>
                    <a:pt x="940" y="131"/>
                    <a:pt x="774" y="56"/>
                  </a:cubicBezTo>
                  <a:cubicBezTo>
                    <a:pt x="694" y="21"/>
                    <a:pt x="605" y="1"/>
                    <a:pt x="518"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35"/>
            <p:cNvSpPr/>
            <p:nvPr>
              <p:custDataLst>
                <p:tags r:id="rId16"/>
              </p:custDataLst>
            </p:nvPr>
          </p:nvSpPr>
          <p:spPr>
            <a:xfrm flipH="1">
              <a:off x="11848" y="1339"/>
              <a:ext cx="1124" cy="1668"/>
            </a:xfrm>
            <a:custGeom>
              <a:avLst/>
              <a:gdLst/>
              <a:ahLst/>
              <a:cxnLst/>
              <a:rect l="l" t="t" r="r" b="b"/>
              <a:pathLst>
                <a:path w="1326" h="1967" extrusionOk="0">
                  <a:moveTo>
                    <a:pt x="380" y="0"/>
                  </a:moveTo>
                  <a:cubicBezTo>
                    <a:pt x="311" y="0"/>
                    <a:pt x="244" y="16"/>
                    <a:pt x="187" y="53"/>
                  </a:cubicBezTo>
                  <a:cubicBezTo>
                    <a:pt x="43" y="147"/>
                    <a:pt x="0" y="349"/>
                    <a:pt x="51" y="515"/>
                  </a:cubicBezTo>
                  <a:cubicBezTo>
                    <a:pt x="101" y="679"/>
                    <a:pt x="225" y="811"/>
                    <a:pt x="359" y="919"/>
                  </a:cubicBezTo>
                  <a:cubicBezTo>
                    <a:pt x="539" y="1065"/>
                    <a:pt x="846" y="1250"/>
                    <a:pt x="1099" y="1568"/>
                  </a:cubicBezTo>
                  <a:cubicBezTo>
                    <a:pt x="1176" y="1664"/>
                    <a:pt x="1301" y="1967"/>
                    <a:pt x="1301" y="1967"/>
                  </a:cubicBezTo>
                  <a:cubicBezTo>
                    <a:pt x="1301" y="1967"/>
                    <a:pt x="1316" y="1745"/>
                    <a:pt x="1321" y="1666"/>
                  </a:cubicBezTo>
                  <a:cubicBezTo>
                    <a:pt x="1326" y="1565"/>
                    <a:pt x="1324" y="1465"/>
                    <a:pt x="1313" y="1365"/>
                  </a:cubicBezTo>
                  <a:cubicBezTo>
                    <a:pt x="1273" y="975"/>
                    <a:pt x="1120" y="595"/>
                    <a:pt x="872" y="293"/>
                  </a:cubicBezTo>
                  <a:cubicBezTo>
                    <a:pt x="788" y="191"/>
                    <a:pt x="691" y="94"/>
                    <a:pt x="569" y="40"/>
                  </a:cubicBezTo>
                  <a:cubicBezTo>
                    <a:pt x="510" y="15"/>
                    <a:pt x="444" y="0"/>
                    <a:pt x="38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35"/>
            <p:cNvSpPr/>
            <p:nvPr>
              <p:custDataLst>
                <p:tags r:id="rId17"/>
              </p:custDataLst>
            </p:nvPr>
          </p:nvSpPr>
          <p:spPr>
            <a:xfrm flipH="1">
              <a:off x="11715" y="2495"/>
              <a:ext cx="2295" cy="858"/>
            </a:xfrm>
            <a:custGeom>
              <a:avLst/>
              <a:gdLst/>
              <a:ahLst/>
              <a:cxnLst/>
              <a:rect l="l" t="t" r="r" b="b"/>
              <a:pathLst>
                <a:path w="2707" h="1012" extrusionOk="0">
                  <a:moveTo>
                    <a:pt x="743" y="1"/>
                  </a:moveTo>
                  <a:cubicBezTo>
                    <a:pt x="599" y="1"/>
                    <a:pt x="455" y="18"/>
                    <a:pt x="326" y="78"/>
                  </a:cubicBezTo>
                  <a:cubicBezTo>
                    <a:pt x="177" y="148"/>
                    <a:pt x="52" y="282"/>
                    <a:pt x="30" y="445"/>
                  </a:cubicBezTo>
                  <a:cubicBezTo>
                    <a:pt x="1" y="655"/>
                    <a:pt x="155" y="858"/>
                    <a:pt x="348" y="945"/>
                  </a:cubicBezTo>
                  <a:cubicBezTo>
                    <a:pt x="457" y="993"/>
                    <a:pt x="576" y="1011"/>
                    <a:pt x="696" y="1011"/>
                  </a:cubicBezTo>
                  <a:cubicBezTo>
                    <a:pt x="788" y="1011"/>
                    <a:pt x="882" y="1000"/>
                    <a:pt x="973" y="984"/>
                  </a:cubicBezTo>
                  <a:cubicBezTo>
                    <a:pt x="1234" y="939"/>
                    <a:pt x="1610" y="820"/>
                    <a:pt x="2059" y="820"/>
                  </a:cubicBezTo>
                  <a:cubicBezTo>
                    <a:pt x="2097" y="820"/>
                    <a:pt x="2135" y="821"/>
                    <a:pt x="2173" y="823"/>
                  </a:cubicBezTo>
                  <a:cubicBezTo>
                    <a:pt x="2326" y="830"/>
                    <a:pt x="2706" y="958"/>
                    <a:pt x="2706" y="958"/>
                  </a:cubicBezTo>
                  <a:cubicBezTo>
                    <a:pt x="2706" y="958"/>
                    <a:pt x="2512" y="764"/>
                    <a:pt x="2442" y="697"/>
                  </a:cubicBezTo>
                  <a:cubicBezTo>
                    <a:pt x="2355" y="611"/>
                    <a:pt x="2258" y="533"/>
                    <a:pt x="2158" y="461"/>
                  </a:cubicBezTo>
                  <a:cubicBezTo>
                    <a:pt x="1763" y="181"/>
                    <a:pt x="1289" y="17"/>
                    <a:pt x="807" y="2"/>
                  </a:cubicBezTo>
                  <a:cubicBezTo>
                    <a:pt x="786" y="1"/>
                    <a:pt x="764" y="1"/>
                    <a:pt x="743"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35"/>
            <p:cNvSpPr/>
            <p:nvPr>
              <p:custDataLst>
                <p:tags r:id="rId18"/>
              </p:custDataLst>
            </p:nvPr>
          </p:nvSpPr>
          <p:spPr>
            <a:xfrm flipH="1">
              <a:off x="11838" y="2602"/>
              <a:ext cx="1810" cy="675"/>
            </a:xfrm>
            <a:custGeom>
              <a:avLst/>
              <a:gdLst/>
              <a:ahLst/>
              <a:cxnLst/>
              <a:rect l="l" t="t" r="r" b="b"/>
              <a:pathLst>
                <a:path w="2135" h="796" extrusionOk="0">
                  <a:moveTo>
                    <a:pt x="584" y="0"/>
                  </a:moveTo>
                  <a:cubicBezTo>
                    <a:pt x="471" y="0"/>
                    <a:pt x="358" y="14"/>
                    <a:pt x="256" y="61"/>
                  </a:cubicBezTo>
                  <a:cubicBezTo>
                    <a:pt x="139" y="116"/>
                    <a:pt x="40" y="221"/>
                    <a:pt x="22" y="349"/>
                  </a:cubicBezTo>
                  <a:cubicBezTo>
                    <a:pt x="0" y="514"/>
                    <a:pt x="120" y="675"/>
                    <a:pt x="273" y="743"/>
                  </a:cubicBezTo>
                  <a:cubicBezTo>
                    <a:pt x="359" y="781"/>
                    <a:pt x="453" y="796"/>
                    <a:pt x="548" y="796"/>
                  </a:cubicBezTo>
                  <a:cubicBezTo>
                    <a:pt x="621" y="796"/>
                    <a:pt x="694" y="787"/>
                    <a:pt x="766" y="774"/>
                  </a:cubicBezTo>
                  <a:cubicBezTo>
                    <a:pt x="971" y="738"/>
                    <a:pt x="1268" y="644"/>
                    <a:pt x="1621" y="644"/>
                  </a:cubicBezTo>
                  <a:cubicBezTo>
                    <a:pt x="1652" y="644"/>
                    <a:pt x="1683" y="645"/>
                    <a:pt x="1714" y="647"/>
                  </a:cubicBezTo>
                  <a:cubicBezTo>
                    <a:pt x="1834" y="652"/>
                    <a:pt x="2134" y="753"/>
                    <a:pt x="2134" y="753"/>
                  </a:cubicBezTo>
                  <a:cubicBezTo>
                    <a:pt x="2134" y="753"/>
                    <a:pt x="1982" y="600"/>
                    <a:pt x="1926" y="545"/>
                  </a:cubicBezTo>
                  <a:cubicBezTo>
                    <a:pt x="1856" y="478"/>
                    <a:pt x="1780" y="415"/>
                    <a:pt x="1700" y="360"/>
                  </a:cubicBezTo>
                  <a:cubicBezTo>
                    <a:pt x="1391" y="142"/>
                    <a:pt x="1016" y="13"/>
                    <a:pt x="636" y="1"/>
                  </a:cubicBezTo>
                  <a:cubicBezTo>
                    <a:pt x="618" y="1"/>
                    <a:pt x="601" y="0"/>
                    <a:pt x="584"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35"/>
            <p:cNvSpPr/>
            <p:nvPr>
              <p:custDataLst>
                <p:tags r:id="rId19"/>
              </p:custDataLst>
            </p:nvPr>
          </p:nvSpPr>
          <p:spPr>
            <a:xfrm flipH="1">
              <a:off x="11937" y="2718"/>
              <a:ext cx="1329" cy="497"/>
            </a:xfrm>
            <a:custGeom>
              <a:avLst/>
              <a:gdLst/>
              <a:ahLst/>
              <a:cxnLst/>
              <a:rect l="l" t="t" r="r" b="b"/>
              <a:pathLst>
                <a:path w="1567" h="586" extrusionOk="0">
                  <a:moveTo>
                    <a:pt x="438" y="0"/>
                  </a:moveTo>
                  <a:cubicBezTo>
                    <a:pt x="352" y="0"/>
                    <a:pt x="266" y="9"/>
                    <a:pt x="190" y="46"/>
                  </a:cubicBezTo>
                  <a:cubicBezTo>
                    <a:pt x="103" y="85"/>
                    <a:pt x="30" y="162"/>
                    <a:pt x="18" y="257"/>
                  </a:cubicBezTo>
                  <a:cubicBezTo>
                    <a:pt x="1" y="379"/>
                    <a:pt x="90" y="496"/>
                    <a:pt x="201" y="547"/>
                  </a:cubicBezTo>
                  <a:cubicBezTo>
                    <a:pt x="265" y="575"/>
                    <a:pt x="334" y="585"/>
                    <a:pt x="403" y="585"/>
                  </a:cubicBezTo>
                  <a:cubicBezTo>
                    <a:pt x="456" y="585"/>
                    <a:pt x="510" y="579"/>
                    <a:pt x="562" y="570"/>
                  </a:cubicBezTo>
                  <a:cubicBezTo>
                    <a:pt x="714" y="544"/>
                    <a:pt x="934" y="475"/>
                    <a:pt x="1195" y="475"/>
                  </a:cubicBezTo>
                  <a:cubicBezTo>
                    <a:pt x="1216" y="475"/>
                    <a:pt x="1237" y="475"/>
                    <a:pt x="1258" y="476"/>
                  </a:cubicBezTo>
                  <a:cubicBezTo>
                    <a:pt x="1346" y="480"/>
                    <a:pt x="1566" y="554"/>
                    <a:pt x="1566" y="554"/>
                  </a:cubicBezTo>
                  <a:cubicBezTo>
                    <a:pt x="1566" y="554"/>
                    <a:pt x="1454" y="442"/>
                    <a:pt x="1414" y="403"/>
                  </a:cubicBezTo>
                  <a:cubicBezTo>
                    <a:pt x="1362" y="354"/>
                    <a:pt x="1307" y="308"/>
                    <a:pt x="1248" y="267"/>
                  </a:cubicBezTo>
                  <a:cubicBezTo>
                    <a:pt x="1023" y="105"/>
                    <a:pt x="748" y="9"/>
                    <a:pt x="468" y="1"/>
                  </a:cubicBezTo>
                  <a:cubicBezTo>
                    <a:pt x="458" y="0"/>
                    <a:pt x="448" y="0"/>
                    <a:pt x="438"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5"/>
            <p:cNvSpPr/>
            <p:nvPr>
              <p:custDataLst>
                <p:tags r:id="rId20"/>
              </p:custDataLst>
            </p:nvPr>
          </p:nvSpPr>
          <p:spPr>
            <a:xfrm flipH="1">
              <a:off x="8775" y="3115"/>
              <a:ext cx="3038" cy="1727"/>
            </a:xfrm>
            <a:custGeom>
              <a:avLst/>
              <a:gdLst/>
              <a:ahLst/>
              <a:cxnLst/>
              <a:rect l="l" t="t" r="r" b="b"/>
              <a:pathLst>
                <a:path w="3583" h="2037" extrusionOk="0">
                  <a:moveTo>
                    <a:pt x="1039" y="1"/>
                  </a:moveTo>
                  <a:cubicBezTo>
                    <a:pt x="1038" y="1"/>
                    <a:pt x="1036" y="1"/>
                    <a:pt x="1034" y="1"/>
                  </a:cubicBezTo>
                  <a:cubicBezTo>
                    <a:pt x="861" y="1"/>
                    <a:pt x="688" y="12"/>
                    <a:pt x="516" y="39"/>
                  </a:cubicBezTo>
                  <a:cubicBezTo>
                    <a:pt x="380" y="58"/>
                    <a:pt x="0" y="123"/>
                    <a:pt x="0" y="123"/>
                  </a:cubicBezTo>
                  <a:cubicBezTo>
                    <a:pt x="0" y="123"/>
                    <a:pt x="542" y="285"/>
                    <a:pt x="721" y="401"/>
                  </a:cubicBezTo>
                  <a:cubicBezTo>
                    <a:pt x="1310" y="780"/>
                    <a:pt x="1680" y="1275"/>
                    <a:pt x="1962" y="1561"/>
                  </a:cubicBezTo>
                  <a:cubicBezTo>
                    <a:pt x="2171" y="1773"/>
                    <a:pt x="2418" y="1964"/>
                    <a:pt x="2708" y="2021"/>
                  </a:cubicBezTo>
                  <a:cubicBezTo>
                    <a:pt x="2759" y="2031"/>
                    <a:pt x="2812" y="2036"/>
                    <a:pt x="2864" y="2036"/>
                  </a:cubicBezTo>
                  <a:cubicBezTo>
                    <a:pt x="3112" y="2036"/>
                    <a:pt x="3363" y="1926"/>
                    <a:pt x="3476" y="1708"/>
                  </a:cubicBezTo>
                  <a:cubicBezTo>
                    <a:pt x="3583" y="1504"/>
                    <a:pt x="3547" y="1248"/>
                    <a:pt x="3435" y="1049"/>
                  </a:cubicBezTo>
                  <a:cubicBezTo>
                    <a:pt x="3321" y="850"/>
                    <a:pt x="3139" y="700"/>
                    <a:pt x="2947" y="571"/>
                  </a:cubicBezTo>
                  <a:cubicBezTo>
                    <a:pt x="2385" y="197"/>
                    <a:pt x="1710" y="1"/>
                    <a:pt x="1039"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5"/>
            <p:cNvSpPr/>
            <p:nvPr>
              <p:custDataLst>
                <p:tags r:id="rId21"/>
              </p:custDataLst>
            </p:nvPr>
          </p:nvSpPr>
          <p:spPr>
            <a:xfrm flipH="1">
              <a:off x="9222" y="3161"/>
              <a:ext cx="2400" cy="1364"/>
            </a:xfrm>
            <a:custGeom>
              <a:avLst/>
              <a:gdLst/>
              <a:ahLst/>
              <a:cxnLst/>
              <a:rect l="l" t="t" r="r" b="b"/>
              <a:pathLst>
                <a:path w="2831" h="1609" extrusionOk="0">
                  <a:moveTo>
                    <a:pt x="815" y="0"/>
                  </a:moveTo>
                  <a:cubicBezTo>
                    <a:pt x="679" y="0"/>
                    <a:pt x="542" y="10"/>
                    <a:pt x="406" y="30"/>
                  </a:cubicBezTo>
                  <a:cubicBezTo>
                    <a:pt x="301" y="47"/>
                    <a:pt x="1" y="98"/>
                    <a:pt x="1" y="98"/>
                  </a:cubicBezTo>
                  <a:cubicBezTo>
                    <a:pt x="1" y="98"/>
                    <a:pt x="427" y="225"/>
                    <a:pt x="569" y="317"/>
                  </a:cubicBezTo>
                  <a:cubicBezTo>
                    <a:pt x="1034" y="615"/>
                    <a:pt x="1326" y="1007"/>
                    <a:pt x="1549" y="1232"/>
                  </a:cubicBezTo>
                  <a:cubicBezTo>
                    <a:pt x="1715" y="1399"/>
                    <a:pt x="1909" y="1550"/>
                    <a:pt x="2139" y="1596"/>
                  </a:cubicBezTo>
                  <a:cubicBezTo>
                    <a:pt x="2179" y="1604"/>
                    <a:pt x="2221" y="1608"/>
                    <a:pt x="2263" y="1608"/>
                  </a:cubicBezTo>
                  <a:cubicBezTo>
                    <a:pt x="2459" y="1608"/>
                    <a:pt x="2656" y="1520"/>
                    <a:pt x="2746" y="1350"/>
                  </a:cubicBezTo>
                  <a:cubicBezTo>
                    <a:pt x="2830" y="1189"/>
                    <a:pt x="2803" y="987"/>
                    <a:pt x="2712" y="829"/>
                  </a:cubicBezTo>
                  <a:cubicBezTo>
                    <a:pt x="2623" y="672"/>
                    <a:pt x="2480" y="553"/>
                    <a:pt x="2329" y="453"/>
                  </a:cubicBezTo>
                  <a:cubicBezTo>
                    <a:pt x="1883" y="157"/>
                    <a:pt x="1349" y="1"/>
                    <a:pt x="815" y="0"/>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5"/>
            <p:cNvSpPr/>
            <p:nvPr>
              <p:custDataLst>
                <p:tags r:id="rId22"/>
              </p:custDataLst>
            </p:nvPr>
          </p:nvSpPr>
          <p:spPr>
            <a:xfrm flipH="1">
              <a:off x="9705" y="3200"/>
              <a:ext cx="1761" cy="1002"/>
            </a:xfrm>
            <a:custGeom>
              <a:avLst/>
              <a:gdLst/>
              <a:ahLst/>
              <a:cxnLst/>
              <a:rect l="l" t="t" r="r" b="b"/>
              <a:pathLst>
                <a:path w="2077" h="1182" extrusionOk="0">
                  <a:moveTo>
                    <a:pt x="599" y="0"/>
                  </a:moveTo>
                  <a:cubicBezTo>
                    <a:pt x="499" y="0"/>
                    <a:pt x="399" y="7"/>
                    <a:pt x="300" y="22"/>
                  </a:cubicBezTo>
                  <a:cubicBezTo>
                    <a:pt x="221" y="33"/>
                    <a:pt x="0" y="72"/>
                    <a:pt x="0" y="72"/>
                  </a:cubicBezTo>
                  <a:cubicBezTo>
                    <a:pt x="0" y="72"/>
                    <a:pt x="313" y="167"/>
                    <a:pt x="417" y="234"/>
                  </a:cubicBezTo>
                  <a:cubicBezTo>
                    <a:pt x="760" y="453"/>
                    <a:pt x="973" y="739"/>
                    <a:pt x="1137" y="904"/>
                  </a:cubicBezTo>
                  <a:cubicBezTo>
                    <a:pt x="1259" y="1027"/>
                    <a:pt x="1402" y="1138"/>
                    <a:pt x="1571" y="1172"/>
                  </a:cubicBezTo>
                  <a:cubicBezTo>
                    <a:pt x="1600" y="1178"/>
                    <a:pt x="1631" y="1181"/>
                    <a:pt x="1661" y="1181"/>
                  </a:cubicBezTo>
                  <a:cubicBezTo>
                    <a:pt x="1804" y="1181"/>
                    <a:pt x="1950" y="1116"/>
                    <a:pt x="2015" y="991"/>
                  </a:cubicBezTo>
                  <a:cubicBezTo>
                    <a:pt x="2077" y="872"/>
                    <a:pt x="2057" y="724"/>
                    <a:pt x="1990" y="609"/>
                  </a:cubicBezTo>
                  <a:cubicBezTo>
                    <a:pt x="1923" y="494"/>
                    <a:pt x="1818" y="406"/>
                    <a:pt x="1708" y="333"/>
                  </a:cubicBezTo>
                  <a:cubicBezTo>
                    <a:pt x="1381" y="116"/>
                    <a:pt x="990" y="2"/>
                    <a:pt x="599"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5"/>
            <p:cNvSpPr/>
            <p:nvPr>
              <p:custDataLst>
                <p:tags r:id="rId23"/>
              </p:custDataLst>
            </p:nvPr>
          </p:nvSpPr>
          <p:spPr>
            <a:xfrm flipH="1">
              <a:off x="11767" y="2994"/>
              <a:ext cx="1026" cy="956"/>
            </a:xfrm>
            <a:custGeom>
              <a:avLst/>
              <a:gdLst/>
              <a:ahLst/>
              <a:cxnLst/>
              <a:rect l="l" t="t" r="r" b="b"/>
              <a:pathLst>
                <a:path w="1210" h="1127" extrusionOk="0">
                  <a:moveTo>
                    <a:pt x="604" y="1"/>
                  </a:moveTo>
                  <a:cubicBezTo>
                    <a:pt x="331" y="1"/>
                    <a:pt x="91" y="199"/>
                    <a:pt x="49" y="478"/>
                  </a:cubicBezTo>
                  <a:cubicBezTo>
                    <a:pt x="1" y="784"/>
                    <a:pt x="212" y="1072"/>
                    <a:pt x="519" y="1120"/>
                  </a:cubicBezTo>
                  <a:cubicBezTo>
                    <a:pt x="549" y="1125"/>
                    <a:pt x="578" y="1127"/>
                    <a:pt x="607" y="1127"/>
                  </a:cubicBezTo>
                  <a:cubicBezTo>
                    <a:pt x="880" y="1127"/>
                    <a:pt x="1118" y="928"/>
                    <a:pt x="1162" y="650"/>
                  </a:cubicBezTo>
                  <a:cubicBezTo>
                    <a:pt x="1210" y="342"/>
                    <a:pt x="999" y="54"/>
                    <a:pt x="691" y="7"/>
                  </a:cubicBezTo>
                  <a:cubicBezTo>
                    <a:pt x="662" y="3"/>
                    <a:pt x="633" y="1"/>
                    <a:pt x="604" y="1"/>
                  </a:cubicBezTo>
                  <a:close/>
                </a:path>
              </a:pathLst>
            </a:custGeom>
            <a:solidFill>
              <a:srgbClr val="CC4E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5"/>
            <p:cNvSpPr/>
            <p:nvPr>
              <p:custDataLst>
                <p:tags r:id="rId24"/>
              </p:custDataLst>
            </p:nvPr>
          </p:nvSpPr>
          <p:spPr>
            <a:xfrm flipH="1">
              <a:off x="11309" y="3223"/>
              <a:ext cx="956" cy="956"/>
            </a:xfrm>
            <a:custGeom>
              <a:avLst/>
              <a:gdLst/>
              <a:ahLst/>
              <a:cxnLst/>
              <a:rect l="l" t="t" r="r" b="b"/>
              <a:pathLst>
                <a:path w="1127" h="1127" extrusionOk="0">
                  <a:moveTo>
                    <a:pt x="564" y="0"/>
                  </a:moveTo>
                  <a:cubicBezTo>
                    <a:pt x="253" y="0"/>
                    <a:pt x="1" y="253"/>
                    <a:pt x="1" y="563"/>
                  </a:cubicBezTo>
                  <a:cubicBezTo>
                    <a:pt x="1" y="874"/>
                    <a:pt x="253" y="1127"/>
                    <a:pt x="564" y="1127"/>
                  </a:cubicBezTo>
                  <a:cubicBezTo>
                    <a:pt x="875" y="1127"/>
                    <a:pt x="1127" y="874"/>
                    <a:pt x="1127" y="563"/>
                  </a:cubicBezTo>
                  <a:cubicBezTo>
                    <a:pt x="1127" y="253"/>
                    <a:pt x="875" y="0"/>
                    <a:pt x="56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5"/>
            <p:cNvSpPr/>
            <p:nvPr>
              <p:custDataLst>
                <p:tags r:id="rId25"/>
              </p:custDataLst>
            </p:nvPr>
          </p:nvSpPr>
          <p:spPr>
            <a:xfrm flipH="1">
              <a:off x="10572" y="3190"/>
              <a:ext cx="1258" cy="2111"/>
            </a:xfrm>
            <a:custGeom>
              <a:avLst/>
              <a:gdLst/>
              <a:ahLst/>
              <a:cxnLst/>
              <a:rect l="l" t="t" r="r" b="b"/>
              <a:pathLst>
                <a:path w="1484" h="2490" extrusionOk="0">
                  <a:moveTo>
                    <a:pt x="1" y="1"/>
                  </a:moveTo>
                  <a:cubicBezTo>
                    <a:pt x="1" y="1"/>
                    <a:pt x="222" y="336"/>
                    <a:pt x="267" y="482"/>
                  </a:cubicBezTo>
                  <a:cubicBezTo>
                    <a:pt x="416" y="961"/>
                    <a:pt x="391" y="1400"/>
                    <a:pt x="415" y="1686"/>
                  </a:cubicBezTo>
                  <a:cubicBezTo>
                    <a:pt x="431" y="1898"/>
                    <a:pt x="479" y="2114"/>
                    <a:pt x="611" y="2279"/>
                  </a:cubicBezTo>
                  <a:cubicBezTo>
                    <a:pt x="711" y="2404"/>
                    <a:pt x="870" y="2490"/>
                    <a:pt x="1025" y="2490"/>
                  </a:cubicBezTo>
                  <a:cubicBezTo>
                    <a:pt x="1076" y="2490"/>
                    <a:pt x="1126" y="2481"/>
                    <a:pt x="1174" y="2461"/>
                  </a:cubicBezTo>
                  <a:cubicBezTo>
                    <a:pt x="1325" y="2398"/>
                    <a:pt x="1424" y="2243"/>
                    <a:pt x="1453" y="2081"/>
                  </a:cubicBezTo>
                  <a:cubicBezTo>
                    <a:pt x="1484" y="1921"/>
                    <a:pt x="1452" y="1754"/>
                    <a:pt x="1406" y="1597"/>
                  </a:cubicBezTo>
                  <a:cubicBezTo>
                    <a:pt x="1270" y="1134"/>
                    <a:pt x="990" y="717"/>
                    <a:pt x="620" y="406"/>
                  </a:cubicBezTo>
                  <a:cubicBezTo>
                    <a:pt x="526" y="326"/>
                    <a:pt x="426" y="255"/>
                    <a:pt x="321" y="189"/>
                  </a:cubicBezTo>
                  <a:cubicBezTo>
                    <a:pt x="238" y="138"/>
                    <a:pt x="1" y="1"/>
                    <a:pt x="1"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5"/>
            <p:cNvSpPr/>
            <p:nvPr>
              <p:custDataLst>
                <p:tags r:id="rId26"/>
              </p:custDataLst>
            </p:nvPr>
          </p:nvSpPr>
          <p:spPr>
            <a:xfrm flipH="1">
              <a:off x="10744" y="3293"/>
              <a:ext cx="991" cy="1666"/>
            </a:xfrm>
            <a:custGeom>
              <a:avLst/>
              <a:gdLst/>
              <a:ahLst/>
              <a:cxnLst/>
              <a:rect l="l" t="t" r="r" b="b"/>
              <a:pathLst>
                <a:path w="1169" h="1965" extrusionOk="0">
                  <a:moveTo>
                    <a:pt x="0" y="1"/>
                  </a:moveTo>
                  <a:cubicBezTo>
                    <a:pt x="0" y="1"/>
                    <a:pt x="174" y="267"/>
                    <a:pt x="210" y="381"/>
                  </a:cubicBezTo>
                  <a:cubicBezTo>
                    <a:pt x="327" y="758"/>
                    <a:pt x="308" y="1105"/>
                    <a:pt x="326" y="1330"/>
                  </a:cubicBezTo>
                  <a:cubicBezTo>
                    <a:pt x="339" y="1496"/>
                    <a:pt x="377" y="1668"/>
                    <a:pt x="481" y="1799"/>
                  </a:cubicBezTo>
                  <a:cubicBezTo>
                    <a:pt x="560" y="1897"/>
                    <a:pt x="685" y="1965"/>
                    <a:pt x="807" y="1965"/>
                  </a:cubicBezTo>
                  <a:cubicBezTo>
                    <a:pt x="848" y="1965"/>
                    <a:pt x="887" y="1957"/>
                    <a:pt x="925" y="1941"/>
                  </a:cubicBezTo>
                  <a:cubicBezTo>
                    <a:pt x="1045" y="1892"/>
                    <a:pt x="1122" y="1768"/>
                    <a:pt x="1145" y="1642"/>
                  </a:cubicBezTo>
                  <a:cubicBezTo>
                    <a:pt x="1168" y="1516"/>
                    <a:pt x="1144" y="1383"/>
                    <a:pt x="1108" y="1260"/>
                  </a:cubicBezTo>
                  <a:cubicBezTo>
                    <a:pt x="1001" y="895"/>
                    <a:pt x="780" y="565"/>
                    <a:pt x="490" y="320"/>
                  </a:cubicBezTo>
                  <a:cubicBezTo>
                    <a:pt x="415" y="257"/>
                    <a:pt x="336" y="200"/>
                    <a:pt x="253" y="150"/>
                  </a:cubicBezTo>
                  <a:cubicBezTo>
                    <a:pt x="188" y="110"/>
                    <a:pt x="0" y="1"/>
                    <a:pt x="0"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5"/>
            <p:cNvSpPr/>
            <p:nvPr>
              <p:custDataLst>
                <p:tags r:id="rId27"/>
              </p:custDataLst>
            </p:nvPr>
          </p:nvSpPr>
          <p:spPr>
            <a:xfrm flipH="1">
              <a:off x="10930" y="3373"/>
              <a:ext cx="727" cy="1223"/>
            </a:xfrm>
            <a:custGeom>
              <a:avLst/>
              <a:gdLst/>
              <a:ahLst/>
              <a:cxnLst/>
              <a:rect l="l" t="t" r="r" b="b"/>
              <a:pathLst>
                <a:path w="858" h="1443" extrusionOk="0">
                  <a:moveTo>
                    <a:pt x="0" y="0"/>
                  </a:moveTo>
                  <a:cubicBezTo>
                    <a:pt x="0" y="1"/>
                    <a:pt x="128" y="194"/>
                    <a:pt x="154" y="280"/>
                  </a:cubicBezTo>
                  <a:cubicBezTo>
                    <a:pt x="240" y="556"/>
                    <a:pt x="226" y="810"/>
                    <a:pt x="239" y="976"/>
                  </a:cubicBezTo>
                  <a:cubicBezTo>
                    <a:pt x="248" y="1099"/>
                    <a:pt x="275" y="1223"/>
                    <a:pt x="353" y="1320"/>
                  </a:cubicBezTo>
                  <a:cubicBezTo>
                    <a:pt x="411" y="1393"/>
                    <a:pt x="502" y="1442"/>
                    <a:pt x="591" y="1442"/>
                  </a:cubicBezTo>
                  <a:cubicBezTo>
                    <a:pt x="621" y="1442"/>
                    <a:pt x="650" y="1437"/>
                    <a:pt x="678" y="1425"/>
                  </a:cubicBezTo>
                  <a:cubicBezTo>
                    <a:pt x="766" y="1391"/>
                    <a:pt x="823" y="1299"/>
                    <a:pt x="840" y="1206"/>
                  </a:cubicBezTo>
                  <a:cubicBezTo>
                    <a:pt x="857" y="1114"/>
                    <a:pt x="840" y="1017"/>
                    <a:pt x="812" y="927"/>
                  </a:cubicBezTo>
                  <a:cubicBezTo>
                    <a:pt x="733" y="659"/>
                    <a:pt x="572" y="417"/>
                    <a:pt x="359" y="235"/>
                  </a:cubicBezTo>
                  <a:cubicBezTo>
                    <a:pt x="305" y="189"/>
                    <a:pt x="247" y="148"/>
                    <a:pt x="186" y="110"/>
                  </a:cubicBezTo>
                  <a:cubicBezTo>
                    <a:pt x="138" y="82"/>
                    <a:pt x="0" y="1"/>
                    <a:pt x="0" y="0"/>
                  </a:cubicBezTo>
                  <a:close/>
                </a:path>
              </a:pathLst>
            </a:custGeom>
            <a:solidFill>
              <a:srgbClr val="080D48">
                <a:alpha val="1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5"/>
            <p:cNvSpPr/>
            <p:nvPr>
              <p:custDataLst>
                <p:tags r:id="rId28"/>
              </p:custDataLst>
            </p:nvPr>
          </p:nvSpPr>
          <p:spPr>
            <a:xfrm flipH="1">
              <a:off x="12140" y="3033"/>
              <a:ext cx="128" cy="114"/>
            </a:xfrm>
            <a:custGeom>
              <a:avLst/>
              <a:gdLst/>
              <a:ahLst/>
              <a:cxnLst/>
              <a:rect l="l" t="t" r="r" b="b"/>
              <a:pathLst>
                <a:path w="151" h="135" extrusionOk="0">
                  <a:moveTo>
                    <a:pt x="76" y="1"/>
                  </a:moveTo>
                  <a:cubicBezTo>
                    <a:pt x="61" y="1"/>
                    <a:pt x="47" y="5"/>
                    <a:pt x="35" y="15"/>
                  </a:cubicBezTo>
                  <a:cubicBezTo>
                    <a:pt x="6" y="36"/>
                    <a:pt x="0" y="78"/>
                    <a:pt x="22" y="108"/>
                  </a:cubicBezTo>
                  <a:cubicBezTo>
                    <a:pt x="36" y="125"/>
                    <a:pt x="57" y="134"/>
                    <a:pt x="77" y="134"/>
                  </a:cubicBezTo>
                  <a:cubicBezTo>
                    <a:pt x="91" y="134"/>
                    <a:pt x="105" y="130"/>
                    <a:pt x="116" y="120"/>
                  </a:cubicBezTo>
                  <a:cubicBezTo>
                    <a:pt x="145" y="98"/>
                    <a:pt x="151" y="56"/>
                    <a:pt x="129" y="26"/>
                  </a:cubicBezTo>
                  <a:cubicBezTo>
                    <a:pt x="115" y="10"/>
                    <a:pt x="96" y="1"/>
                    <a:pt x="76"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5"/>
            <p:cNvSpPr/>
            <p:nvPr>
              <p:custDataLst>
                <p:tags r:id="rId29"/>
              </p:custDataLst>
            </p:nvPr>
          </p:nvSpPr>
          <p:spPr>
            <a:xfrm flipH="1">
              <a:off x="12125" y="3167"/>
              <a:ext cx="127" cy="114"/>
            </a:xfrm>
            <a:custGeom>
              <a:avLst/>
              <a:gdLst/>
              <a:ahLst/>
              <a:cxnLst/>
              <a:rect l="l" t="t" r="r" b="b"/>
              <a:pathLst>
                <a:path w="150" h="135" extrusionOk="0">
                  <a:moveTo>
                    <a:pt x="74" y="0"/>
                  </a:moveTo>
                  <a:cubicBezTo>
                    <a:pt x="60" y="0"/>
                    <a:pt x="45" y="5"/>
                    <a:pt x="34" y="14"/>
                  </a:cubicBezTo>
                  <a:cubicBezTo>
                    <a:pt x="5" y="36"/>
                    <a:pt x="0" y="78"/>
                    <a:pt x="22" y="108"/>
                  </a:cubicBezTo>
                  <a:cubicBezTo>
                    <a:pt x="35" y="125"/>
                    <a:pt x="54" y="134"/>
                    <a:pt x="74" y="134"/>
                  </a:cubicBezTo>
                  <a:cubicBezTo>
                    <a:pt x="89" y="134"/>
                    <a:pt x="104" y="130"/>
                    <a:pt x="116" y="119"/>
                  </a:cubicBezTo>
                  <a:cubicBezTo>
                    <a:pt x="144" y="97"/>
                    <a:pt x="149" y="56"/>
                    <a:pt x="127" y="25"/>
                  </a:cubicBezTo>
                  <a:cubicBezTo>
                    <a:pt x="115" y="9"/>
                    <a:pt x="94" y="0"/>
                    <a:pt x="74"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35"/>
            <p:cNvSpPr/>
            <p:nvPr>
              <p:custDataLst>
                <p:tags r:id="rId30"/>
              </p:custDataLst>
            </p:nvPr>
          </p:nvSpPr>
          <p:spPr>
            <a:xfrm flipH="1">
              <a:off x="12279" y="3061"/>
              <a:ext cx="128" cy="114"/>
            </a:xfrm>
            <a:custGeom>
              <a:avLst/>
              <a:gdLst/>
              <a:ahLst/>
              <a:cxnLst/>
              <a:rect l="l" t="t" r="r" b="b"/>
              <a:pathLst>
                <a:path w="151" h="135" extrusionOk="0">
                  <a:moveTo>
                    <a:pt x="76" y="0"/>
                  </a:moveTo>
                  <a:cubicBezTo>
                    <a:pt x="61" y="0"/>
                    <a:pt x="47" y="5"/>
                    <a:pt x="34" y="14"/>
                  </a:cubicBezTo>
                  <a:cubicBezTo>
                    <a:pt x="6" y="36"/>
                    <a:pt x="1" y="77"/>
                    <a:pt x="23" y="108"/>
                  </a:cubicBezTo>
                  <a:cubicBezTo>
                    <a:pt x="36" y="125"/>
                    <a:pt x="56" y="134"/>
                    <a:pt x="76" y="134"/>
                  </a:cubicBezTo>
                  <a:cubicBezTo>
                    <a:pt x="90" y="134"/>
                    <a:pt x="105" y="129"/>
                    <a:pt x="116" y="119"/>
                  </a:cubicBezTo>
                  <a:cubicBezTo>
                    <a:pt x="146" y="97"/>
                    <a:pt x="151" y="56"/>
                    <a:pt x="128" y="25"/>
                  </a:cubicBezTo>
                  <a:cubicBezTo>
                    <a:pt x="115" y="9"/>
                    <a:pt x="96" y="0"/>
                    <a:pt x="7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35"/>
            <p:cNvSpPr/>
            <p:nvPr>
              <p:custDataLst>
                <p:tags r:id="rId31"/>
              </p:custDataLst>
            </p:nvPr>
          </p:nvSpPr>
          <p:spPr>
            <a:xfrm flipH="1">
              <a:off x="11850" y="3294"/>
              <a:ext cx="131" cy="115"/>
            </a:xfrm>
            <a:custGeom>
              <a:avLst/>
              <a:gdLst/>
              <a:ahLst/>
              <a:cxnLst/>
              <a:rect l="l" t="t" r="r" b="b"/>
              <a:pathLst>
                <a:path w="155" h="136" extrusionOk="0">
                  <a:moveTo>
                    <a:pt x="78" y="0"/>
                  </a:moveTo>
                  <a:cubicBezTo>
                    <a:pt x="56" y="0"/>
                    <a:pt x="35" y="10"/>
                    <a:pt x="22" y="29"/>
                  </a:cubicBezTo>
                  <a:cubicBezTo>
                    <a:pt x="0" y="58"/>
                    <a:pt x="9" y="101"/>
                    <a:pt x="38" y="123"/>
                  </a:cubicBezTo>
                  <a:cubicBezTo>
                    <a:pt x="49" y="131"/>
                    <a:pt x="63" y="135"/>
                    <a:pt x="76" y="135"/>
                  </a:cubicBezTo>
                  <a:cubicBezTo>
                    <a:pt x="97" y="135"/>
                    <a:pt x="118" y="125"/>
                    <a:pt x="132" y="107"/>
                  </a:cubicBezTo>
                  <a:cubicBezTo>
                    <a:pt x="155" y="77"/>
                    <a:pt x="146" y="34"/>
                    <a:pt x="116" y="13"/>
                  </a:cubicBezTo>
                  <a:cubicBezTo>
                    <a:pt x="105" y="4"/>
                    <a:pt x="91" y="0"/>
                    <a:pt x="78"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5"/>
            <p:cNvSpPr/>
            <p:nvPr>
              <p:custDataLst>
                <p:tags r:id="rId32"/>
              </p:custDataLst>
            </p:nvPr>
          </p:nvSpPr>
          <p:spPr>
            <a:xfrm flipH="1">
              <a:off x="11795" y="3417"/>
              <a:ext cx="132" cy="114"/>
            </a:xfrm>
            <a:custGeom>
              <a:avLst/>
              <a:gdLst/>
              <a:ahLst/>
              <a:cxnLst/>
              <a:rect l="l" t="t" r="r" b="b"/>
              <a:pathLst>
                <a:path w="156" h="135" extrusionOk="0">
                  <a:moveTo>
                    <a:pt x="79" y="0"/>
                  </a:moveTo>
                  <a:cubicBezTo>
                    <a:pt x="58" y="0"/>
                    <a:pt x="37" y="10"/>
                    <a:pt x="24" y="29"/>
                  </a:cubicBezTo>
                  <a:cubicBezTo>
                    <a:pt x="1" y="58"/>
                    <a:pt x="9" y="102"/>
                    <a:pt x="40" y="123"/>
                  </a:cubicBezTo>
                  <a:cubicBezTo>
                    <a:pt x="51" y="131"/>
                    <a:pt x="64" y="135"/>
                    <a:pt x="77" y="135"/>
                  </a:cubicBezTo>
                  <a:cubicBezTo>
                    <a:pt x="98" y="135"/>
                    <a:pt x="119" y="125"/>
                    <a:pt x="133" y="107"/>
                  </a:cubicBezTo>
                  <a:cubicBezTo>
                    <a:pt x="155" y="77"/>
                    <a:pt x="147" y="34"/>
                    <a:pt x="118" y="13"/>
                  </a:cubicBezTo>
                  <a:cubicBezTo>
                    <a:pt x="106" y="4"/>
                    <a:pt x="92" y="0"/>
                    <a:pt x="79"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5"/>
            <p:cNvSpPr/>
            <p:nvPr>
              <p:custDataLst>
                <p:tags r:id="rId33"/>
              </p:custDataLst>
            </p:nvPr>
          </p:nvSpPr>
          <p:spPr>
            <a:xfrm flipH="1">
              <a:off x="11973" y="3361"/>
              <a:ext cx="131" cy="115"/>
            </a:xfrm>
            <a:custGeom>
              <a:avLst/>
              <a:gdLst/>
              <a:ahLst/>
              <a:cxnLst/>
              <a:rect l="l" t="t" r="r" b="b"/>
              <a:pathLst>
                <a:path w="155" h="136" extrusionOk="0">
                  <a:moveTo>
                    <a:pt x="77" y="1"/>
                  </a:moveTo>
                  <a:cubicBezTo>
                    <a:pt x="56" y="1"/>
                    <a:pt x="35" y="11"/>
                    <a:pt x="22" y="29"/>
                  </a:cubicBezTo>
                  <a:cubicBezTo>
                    <a:pt x="0" y="59"/>
                    <a:pt x="9" y="102"/>
                    <a:pt x="38" y="123"/>
                  </a:cubicBezTo>
                  <a:cubicBezTo>
                    <a:pt x="50" y="131"/>
                    <a:pt x="63" y="136"/>
                    <a:pt x="77" y="136"/>
                  </a:cubicBezTo>
                  <a:cubicBezTo>
                    <a:pt x="98" y="136"/>
                    <a:pt x="118" y="126"/>
                    <a:pt x="132" y="107"/>
                  </a:cubicBezTo>
                  <a:cubicBezTo>
                    <a:pt x="155" y="77"/>
                    <a:pt x="146" y="34"/>
                    <a:pt x="116" y="13"/>
                  </a:cubicBezTo>
                  <a:cubicBezTo>
                    <a:pt x="105" y="5"/>
                    <a:pt x="91" y="1"/>
                    <a:pt x="77"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 name="Picture 60">
            <a:extLst>
              <a:ext uri="{FF2B5EF4-FFF2-40B4-BE49-F238E27FC236}">
                <a16:creationId xmlns:a16="http://schemas.microsoft.com/office/drawing/2014/main" id="{8A99851E-DA54-AC19-BCFF-E8579C09CDC8}"/>
              </a:ext>
            </a:extLst>
          </p:cNvPr>
          <p:cNvPicPr>
            <a:picLocks noChangeAspect="1"/>
          </p:cNvPicPr>
          <p:nvPr/>
        </p:nvPicPr>
        <p:blipFill>
          <a:blip r:embed="rId289"/>
          <a:stretch>
            <a:fillRect/>
          </a:stretch>
        </p:blipFill>
        <p:spPr>
          <a:xfrm>
            <a:off x="2935300" y="661204"/>
            <a:ext cx="4975383" cy="231507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
                                        </p:tgtEl>
                                        <p:attrNameLst>
                                          <p:attrName>style.visibility</p:attrName>
                                        </p:attrNameLst>
                                      </p:cBhvr>
                                      <p:to>
                                        <p:strVal val="visible"/>
                                      </p:to>
                                    </p:set>
                                    <p:animEffect transition="in" filter="wipe(down)">
                                      <p:cBhvr>
                                        <p:cTn id="7" dur="500"/>
                                        <p:tgtEl>
                                          <p:spTgt spid="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arn(inVertical)">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74" name="组合 73"/>
          <p:cNvGrpSpPr/>
          <p:nvPr/>
        </p:nvGrpSpPr>
        <p:grpSpPr>
          <a:xfrm>
            <a:off x="0" y="-635"/>
            <a:ext cx="9144000" cy="5143500"/>
            <a:chOff x="0" y="-1"/>
            <a:chExt cx="14400" cy="8100"/>
          </a:xfrm>
        </p:grpSpPr>
        <p:grpSp>
          <p:nvGrpSpPr>
            <p:cNvPr id="6" name="组合 5"/>
            <p:cNvGrpSpPr/>
            <p:nvPr/>
          </p:nvGrpSpPr>
          <p:grpSpPr>
            <a:xfrm>
              <a:off x="0" y="-1"/>
              <a:ext cx="14400" cy="8101"/>
              <a:chOff x="0" y="-41"/>
              <a:chExt cx="14400" cy="8141"/>
            </a:xfrm>
          </p:grpSpPr>
          <p:grpSp>
            <p:nvGrpSpPr>
              <p:cNvPr id="5" name="组合 4"/>
              <p:cNvGrpSpPr/>
              <p:nvPr/>
            </p:nvGrpSpPr>
            <p:grpSpPr>
              <a:xfrm>
                <a:off x="0" y="2646"/>
                <a:ext cx="14400" cy="5453"/>
                <a:chOff x="0" y="2646"/>
                <a:chExt cx="14400" cy="5453"/>
              </a:xfrm>
            </p:grpSpPr>
            <p:grpSp>
              <p:nvGrpSpPr>
                <p:cNvPr id="4" name="组合 3"/>
                <p:cNvGrpSpPr/>
                <p:nvPr/>
              </p:nvGrpSpPr>
              <p:grpSpPr>
                <a:xfrm>
                  <a:off x="173" y="2646"/>
                  <a:ext cx="14016" cy="5221"/>
                  <a:chOff x="173" y="2646"/>
                  <a:chExt cx="14016" cy="5221"/>
                </a:xfrm>
              </p:grpSpPr>
              <p:grpSp>
                <p:nvGrpSpPr>
                  <p:cNvPr id="3" name="组合 2"/>
                  <p:cNvGrpSpPr/>
                  <p:nvPr/>
                </p:nvGrpSpPr>
                <p:grpSpPr>
                  <a:xfrm>
                    <a:off x="173" y="2646"/>
                    <a:ext cx="14017" cy="3274"/>
                    <a:chOff x="173" y="2646"/>
                    <a:chExt cx="14017" cy="3274"/>
                  </a:xfrm>
                </p:grpSpPr>
                <p:sp>
                  <p:nvSpPr>
                    <p:cNvPr id="9" name="Google Shape;9;p2"/>
                    <p:cNvSpPr/>
                    <p:nvPr>
                      <p:custDataLst>
                        <p:tags r:id="rId269"/>
                      </p:custDataLst>
                    </p:nvPr>
                  </p:nvSpPr>
                  <p:spPr>
                    <a:xfrm>
                      <a:off x="173" y="2646"/>
                      <a:ext cx="10754" cy="3274"/>
                    </a:xfrm>
                    <a:custGeom>
                      <a:avLst/>
                      <a:gdLst/>
                      <a:ahLst/>
                      <a:cxnLst/>
                      <a:rect l="l" t="t" r="r" b="b"/>
                      <a:pathLst>
                        <a:path w="11383" h="3466" extrusionOk="0">
                          <a:moveTo>
                            <a:pt x="2093" y="1"/>
                          </a:moveTo>
                          <a:cubicBezTo>
                            <a:pt x="1930" y="1"/>
                            <a:pt x="1767" y="32"/>
                            <a:pt x="1612" y="89"/>
                          </a:cubicBezTo>
                          <a:cubicBezTo>
                            <a:pt x="1265" y="218"/>
                            <a:pt x="963" y="472"/>
                            <a:pt x="706" y="767"/>
                          </a:cubicBezTo>
                          <a:cubicBezTo>
                            <a:pt x="574" y="470"/>
                            <a:pt x="292" y="269"/>
                            <a:pt x="0" y="259"/>
                          </a:cubicBezTo>
                          <a:lnTo>
                            <a:pt x="0" y="3465"/>
                          </a:lnTo>
                          <a:lnTo>
                            <a:pt x="11382" y="3409"/>
                          </a:lnTo>
                          <a:cubicBezTo>
                            <a:pt x="11359" y="3212"/>
                            <a:pt x="11265" y="3028"/>
                            <a:pt x="11125" y="2909"/>
                          </a:cubicBezTo>
                          <a:cubicBezTo>
                            <a:pt x="11017" y="2817"/>
                            <a:pt x="10903" y="2772"/>
                            <a:pt x="10776" y="2772"/>
                          </a:cubicBezTo>
                          <a:cubicBezTo>
                            <a:pt x="10740" y="2772"/>
                            <a:pt x="10703" y="2776"/>
                            <a:pt x="10665" y="2783"/>
                          </a:cubicBezTo>
                          <a:cubicBezTo>
                            <a:pt x="10567" y="2553"/>
                            <a:pt x="10399" y="2351"/>
                            <a:pt x="10186" y="2269"/>
                          </a:cubicBezTo>
                          <a:cubicBezTo>
                            <a:pt x="10131" y="2247"/>
                            <a:pt x="10073" y="2237"/>
                            <a:pt x="10016" y="2237"/>
                          </a:cubicBezTo>
                          <a:cubicBezTo>
                            <a:pt x="9856" y="2237"/>
                            <a:pt x="9699" y="2318"/>
                            <a:pt x="9589" y="2459"/>
                          </a:cubicBezTo>
                          <a:cubicBezTo>
                            <a:pt x="9459" y="2175"/>
                            <a:pt x="9190" y="1984"/>
                            <a:pt x="8912" y="1977"/>
                          </a:cubicBezTo>
                          <a:cubicBezTo>
                            <a:pt x="8907" y="1977"/>
                            <a:pt x="8902" y="1977"/>
                            <a:pt x="8897" y="1977"/>
                          </a:cubicBezTo>
                          <a:cubicBezTo>
                            <a:pt x="8623" y="1977"/>
                            <a:pt x="8353" y="2153"/>
                            <a:pt x="8216" y="2424"/>
                          </a:cubicBezTo>
                          <a:cubicBezTo>
                            <a:pt x="8042" y="1975"/>
                            <a:pt x="7660" y="1638"/>
                            <a:pt x="7235" y="1560"/>
                          </a:cubicBezTo>
                          <a:cubicBezTo>
                            <a:pt x="7170" y="1548"/>
                            <a:pt x="7104" y="1542"/>
                            <a:pt x="7038" y="1542"/>
                          </a:cubicBezTo>
                          <a:cubicBezTo>
                            <a:pt x="6674" y="1542"/>
                            <a:pt x="6310" y="1720"/>
                            <a:pt x="6067" y="2031"/>
                          </a:cubicBezTo>
                          <a:cubicBezTo>
                            <a:pt x="5864" y="1560"/>
                            <a:pt x="5605" y="1428"/>
                            <a:pt x="5378" y="1428"/>
                          </a:cubicBezTo>
                          <a:cubicBezTo>
                            <a:pt x="5089" y="1428"/>
                            <a:pt x="4853" y="1642"/>
                            <a:pt x="4853" y="1642"/>
                          </a:cubicBezTo>
                          <a:cubicBezTo>
                            <a:pt x="4853" y="1642"/>
                            <a:pt x="4672" y="1072"/>
                            <a:pt x="4158" y="1027"/>
                          </a:cubicBezTo>
                          <a:cubicBezTo>
                            <a:pt x="4129" y="1024"/>
                            <a:pt x="4099" y="1023"/>
                            <a:pt x="4069" y="1023"/>
                          </a:cubicBezTo>
                          <a:cubicBezTo>
                            <a:pt x="3847" y="1023"/>
                            <a:pt x="3624" y="1097"/>
                            <a:pt x="3464" y="1272"/>
                          </a:cubicBezTo>
                          <a:cubicBezTo>
                            <a:pt x="3297" y="822"/>
                            <a:pt x="3057" y="379"/>
                            <a:pt x="2676" y="155"/>
                          </a:cubicBezTo>
                          <a:cubicBezTo>
                            <a:pt x="2497" y="49"/>
                            <a:pt x="2296" y="1"/>
                            <a:pt x="2093"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p2"/>
                    <p:cNvGrpSpPr/>
                    <p:nvPr/>
                  </p:nvGrpSpPr>
                  <p:grpSpPr>
                    <a:xfrm>
                      <a:off x="10604" y="5296"/>
                      <a:ext cx="3586" cy="624"/>
                      <a:chOff x="6699127" y="195233"/>
                      <a:chExt cx="1169026" cy="203429"/>
                    </a:xfrm>
                  </p:grpSpPr>
                  <p:sp>
                    <p:nvSpPr>
                      <p:cNvPr id="11" name="Google Shape;11;p2"/>
                      <p:cNvSpPr/>
                      <p:nvPr>
                        <p:custDataLst>
                          <p:tags r:id="rId270"/>
                        </p:custDataLst>
                      </p:nvPr>
                    </p:nvSpPr>
                    <p:spPr>
                      <a:xfrm>
                        <a:off x="6699127" y="195387"/>
                        <a:ext cx="1168949" cy="203275"/>
                      </a:xfrm>
                      <a:custGeom>
                        <a:avLst/>
                        <a:gdLst/>
                        <a:ahLst/>
                        <a:cxnLst/>
                        <a:rect l="l" t="t" r="r" b="b"/>
                        <a:pathLst>
                          <a:path w="15193" h="2642" extrusionOk="0">
                            <a:moveTo>
                              <a:pt x="13945" y="1"/>
                            </a:moveTo>
                            <a:cubicBezTo>
                              <a:pt x="13945" y="1"/>
                              <a:pt x="11584" y="728"/>
                              <a:pt x="10356" y="1049"/>
                            </a:cubicBezTo>
                            <a:cubicBezTo>
                              <a:pt x="9830" y="899"/>
                              <a:pt x="8784" y="661"/>
                              <a:pt x="8784" y="661"/>
                            </a:cubicBezTo>
                            <a:cubicBezTo>
                              <a:pt x="8784" y="661"/>
                              <a:pt x="6630" y="1327"/>
                              <a:pt x="5385" y="1661"/>
                            </a:cubicBezTo>
                            <a:cubicBezTo>
                              <a:pt x="5020" y="1578"/>
                              <a:pt x="4319" y="1342"/>
                              <a:pt x="4319" y="1342"/>
                            </a:cubicBezTo>
                            <a:cubicBezTo>
                              <a:pt x="4319" y="1342"/>
                              <a:pt x="1431" y="2172"/>
                              <a:pt x="0" y="2405"/>
                            </a:cubicBezTo>
                            <a:lnTo>
                              <a:pt x="15192" y="2641"/>
                            </a:lnTo>
                            <a:lnTo>
                              <a:pt x="15192" y="423"/>
                            </a:lnTo>
                            <a:cubicBezTo>
                              <a:pt x="14719" y="325"/>
                              <a:pt x="13945" y="1"/>
                              <a:pt x="1394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custDataLst>
                          <p:tags r:id="rId271"/>
                        </p:custDataLst>
                      </p:nvPr>
                    </p:nvSpPr>
                    <p:spPr>
                      <a:xfrm>
                        <a:off x="7307799" y="246168"/>
                        <a:ext cx="188195" cy="66091"/>
                      </a:xfrm>
                      <a:custGeom>
                        <a:avLst/>
                        <a:gdLst/>
                        <a:ahLst/>
                        <a:cxnLst/>
                        <a:rect l="l" t="t" r="r" b="b"/>
                        <a:pathLst>
                          <a:path w="2446" h="859" extrusionOk="0">
                            <a:moveTo>
                              <a:pt x="873" y="1"/>
                            </a:moveTo>
                            <a:cubicBezTo>
                              <a:pt x="873" y="1"/>
                              <a:pt x="1" y="551"/>
                              <a:pt x="268" y="802"/>
                            </a:cubicBezTo>
                            <a:cubicBezTo>
                              <a:pt x="310" y="841"/>
                              <a:pt x="393" y="858"/>
                              <a:pt x="504" y="858"/>
                            </a:cubicBezTo>
                            <a:cubicBezTo>
                              <a:pt x="1092" y="858"/>
                              <a:pt x="2445" y="387"/>
                              <a:pt x="2445" y="387"/>
                            </a:cubicBezTo>
                            <a:lnTo>
                              <a:pt x="873"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custDataLst>
                          <p:tags r:id="rId272"/>
                        </p:custDataLst>
                      </p:nvPr>
                    </p:nvSpPr>
                    <p:spPr>
                      <a:xfrm>
                        <a:off x="7000962" y="298564"/>
                        <a:ext cx="112486" cy="40470"/>
                      </a:xfrm>
                      <a:custGeom>
                        <a:avLst/>
                        <a:gdLst/>
                        <a:ahLst/>
                        <a:cxnLst/>
                        <a:rect l="l" t="t" r="r" b="b"/>
                        <a:pathLst>
                          <a:path w="1462" h="526" extrusionOk="0">
                            <a:moveTo>
                              <a:pt x="396" y="1"/>
                            </a:moveTo>
                            <a:cubicBezTo>
                              <a:pt x="396" y="1"/>
                              <a:pt x="1" y="404"/>
                              <a:pt x="202" y="504"/>
                            </a:cubicBezTo>
                            <a:cubicBezTo>
                              <a:pt x="232" y="519"/>
                              <a:pt x="282" y="525"/>
                              <a:pt x="344" y="525"/>
                            </a:cubicBezTo>
                            <a:cubicBezTo>
                              <a:pt x="697" y="525"/>
                              <a:pt x="1462" y="319"/>
                              <a:pt x="1462" y="319"/>
                            </a:cubicBezTo>
                            <a:lnTo>
                              <a:pt x="39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custDataLst>
                          <p:tags r:id="rId273"/>
                        </p:custDataLst>
                      </p:nvPr>
                    </p:nvSpPr>
                    <p:spPr>
                      <a:xfrm>
                        <a:off x="7676265" y="195233"/>
                        <a:ext cx="191888" cy="83249"/>
                      </a:xfrm>
                      <a:custGeom>
                        <a:avLst/>
                        <a:gdLst/>
                        <a:ahLst/>
                        <a:cxnLst/>
                        <a:rect l="l" t="t" r="r" b="b"/>
                        <a:pathLst>
                          <a:path w="2494" h="1082" extrusionOk="0">
                            <a:moveTo>
                              <a:pt x="1246" y="1"/>
                            </a:moveTo>
                            <a:cubicBezTo>
                              <a:pt x="1246" y="1"/>
                              <a:pt x="1" y="1029"/>
                              <a:pt x="635" y="1079"/>
                            </a:cubicBezTo>
                            <a:cubicBezTo>
                              <a:pt x="657" y="1081"/>
                              <a:pt x="679" y="1081"/>
                              <a:pt x="702" y="1081"/>
                            </a:cubicBezTo>
                            <a:cubicBezTo>
                              <a:pt x="1350" y="1081"/>
                              <a:pt x="2493" y="423"/>
                              <a:pt x="2493" y="423"/>
                            </a:cubicBezTo>
                            <a:lnTo>
                              <a:pt x="1246"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 name="Google Shape;15;p2"/>
                  <p:cNvGrpSpPr/>
                  <p:nvPr/>
                </p:nvGrpSpPr>
                <p:grpSpPr>
                  <a:xfrm>
                    <a:off x="173" y="5821"/>
                    <a:ext cx="14016" cy="2047"/>
                    <a:chOff x="2519592" y="467524"/>
                    <a:chExt cx="1055463" cy="299835"/>
                  </a:xfrm>
                </p:grpSpPr>
                <p:sp>
                  <p:nvSpPr>
                    <p:cNvPr id="16" name="Google Shape;16;p2"/>
                    <p:cNvSpPr/>
                    <p:nvPr>
                      <p:custDataLst>
                        <p:tags r:id="rId237"/>
                      </p:custDataLst>
                    </p:nvPr>
                  </p:nvSpPr>
                  <p:spPr>
                    <a:xfrm>
                      <a:off x="2519592" y="467601"/>
                      <a:ext cx="1055463" cy="299758"/>
                    </a:xfrm>
                    <a:custGeom>
                      <a:avLst/>
                      <a:gdLst/>
                      <a:ahLst/>
                      <a:cxnLst/>
                      <a:rect l="l" t="t" r="r" b="b"/>
                      <a:pathLst>
                        <a:path w="13718" h="3896" extrusionOk="0">
                          <a:moveTo>
                            <a:pt x="13716" y="0"/>
                          </a:moveTo>
                          <a:lnTo>
                            <a:pt x="0" y="1"/>
                          </a:lnTo>
                          <a:lnTo>
                            <a:pt x="0" y="3895"/>
                          </a:lnTo>
                          <a:lnTo>
                            <a:pt x="13717" y="3894"/>
                          </a:lnTo>
                          <a:lnTo>
                            <a:pt x="13716" y="0"/>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2519592" y="467524"/>
                      <a:ext cx="1055463" cy="299835"/>
                      <a:chOff x="2519592" y="467524"/>
                      <a:chExt cx="1055463" cy="299835"/>
                    </a:xfrm>
                  </p:grpSpPr>
                  <p:sp>
                    <p:nvSpPr>
                      <p:cNvPr id="18" name="Google Shape;18;p2"/>
                      <p:cNvSpPr/>
                      <p:nvPr>
                        <p:custDataLst>
                          <p:tags r:id="rId257"/>
                        </p:custDataLst>
                      </p:nvPr>
                    </p:nvSpPr>
                    <p:spPr>
                      <a:xfrm>
                        <a:off x="2519669" y="645640"/>
                        <a:ext cx="1055386" cy="121719"/>
                      </a:xfrm>
                      <a:custGeom>
                        <a:avLst/>
                        <a:gdLst/>
                        <a:ahLst/>
                        <a:cxnLst/>
                        <a:rect l="l" t="t" r="r" b="b"/>
                        <a:pathLst>
                          <a:path w="13717" h="1582" extrusionOk="0">
                            <a:moveTo>
                              <a:pt x="13716" y="0"/>
                            </a:moveTo>
                            <a:lnTo>
                              <a:pt x="0" y="1131"/>
                            </a:lnTo>
                            <a:lnTo>
                              <a:pt x="0" y="1581"/>
                            </a:lnTo>
                            <a:lnTo>
                              <a:pt x="13716" y="1580"/>
                            </a:lnTo>
                            <a:lnTo>
                              <a:pt x="13716"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custDataLst>
                          <p:tags r:id="rId258"/>
                        </p:custDataLst>
                      </p:nvPr>
                    </p:nvSpPr>
                    <p:spPr>
                      <a:xfrm>
                        <a:off x="2519592" y="467524"/>
                        <a:ext cx="1055463" cy="209969"/>
                      </a:xfrm>
                      <a:custGeom>
                        <a:avLst/>
                        <a:gdLst/>
                        <a:ahLst/>
                        <a:cxnLst/>
                        <a:rect l="l" t="t" r="r" b="b"/>
                        <a:pathLst>
                          <a:path w="13718" h="2729" extrusionOk="0">
                            <a:moveTo>
                              <a:pt x="13717" y="0"/>
                            </a:moveTo>
                            <a:lnTo>
                              <a:pt x="0" y="2"/>
                            </a:lnTo>
                            <a:lnTo>
                              <a:pt x="1" y="2728"/>
                            </a:lnTo>
                            <a:lnTo>
                              <a:pt x="7467" y="1668"/>
                            </a:lnTo>
                            <a:lnTo>
                              <a:pt x="3207" y="1009"/>
                            </a:lnTo>
                            <a:lnTo>
                              <a:pt x="13717" y="0"/>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custDataLst>
                          <p:tags r:id="rId259"/>
                        </p:custDataLst>
                      </p:nvPr>
                    </p:nvSpPr>
                    <p:spPr>
                      <a:xfrm>
                        <a:off x="3184200" y="516150"/>
                        <a:ext cx="41548" cy="12772"/>
                      </a:xfrm>
                      <a:custGeom>
                        <a:avLst/>
                        <a:gdLst/>
                        <a:ahLst/>
                        <a:cxnLst/>
                        <a:rect l="l" t="t" r="r" b="b"/>
                        <a:pathLst>
                          <a:path w="540" h="166" extrusionOk="0">
                            <a:moveTo>
                              <a:pt x="107" y="0"/>
                            </a:moveTo>
                            <a:cubicBezTo>
                              <a:pt x="1" y="0"/>
                              <a:pt x="1" y="166"/>
                              <a:pt x="107" y="166"/>
                            </a:cubicBezTo>
                            <a:lnTo>
                              <a:pt x="433" y="166"/>
                            </a:lnTo>
                            <a:cubicBezTo>
                              <a:pt x="540" y="166"/>
                              <a:pt x="540" y="0"/>
                              <a:pt x="43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custDataLst>
                          <p:tags r:id="rId260"/>
                        </p:custDataLst>
                      </p:nvPr>
                    </p:nvSpPr>
                    <p:spPr>
                      <a:xfrm>
                        <a:off x="3141729" y="520844"/>
                        <a:ext cx="29622" cy="12849"/>
                      </a:xfrm>
                      <a:custGeom>
                        <a:avLst/>
                        <a:gdLst/>
                        <a:ahLst/>
                        <a:cxnLst/>
                        <a:rect l="l" t="t" r="r" b="b"/>
                        <a:pathLst>
                          <a:path w="385" h="167" extrusionOk="0">
                            <a:moveTo>
                              <a:pt x="108" y="1"/>
                            </a:moveTo>
                            <a:cubicBezTo>
                              <a:pt x="1" y="1"/>
                              <a:pt x="1" y="167"/>
                              <a:pt x="108" y="167"/>
                            </a:cubicBezTo>
                            <a:lnTo>
                              <a:pt x="277" y="167"/>
                            </a:lnTo>
                            <a:cubicBezTo>
                              <a:pt x="385" y="167"/>
                              <a:pt x="385" y="1"/>
                              <a:pt x="27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custDataLst>
                          <p:tags r:id="rId261"/>
                        </p:custDataLst>
                      </p:nvPr>
                    </p:nvSpPr>
                    <p:spPr>
                      <a:xfrm>
                        <a:off x="3114492" y="523767"/>
                        <a:ext cx="19158" cy="12926"/>
                      </a:xfrm>
                      <a:custGeom>
                        <a:avLst/>
                        <a:gdLst/>
                        <a:ahLst/>
                        <a:cxnLst/>
                        <a:rect l="l" t="t" r="r" b="b"/>
                        <a:pathLst>
                          <a:path w="249" h="168" extrusionOk="0">
                            <a:moveTo>
                              <a:pt x="85" y="0"/>
                            </a:moveTo>
                            <a:cubicBezTo>
                              <a:pt x="42" y="0"/>
                              <a:pt x="0" y="38"/>
                              <a:pt x="1" y="84"/>
                            </a:cubicBezTo>
                            <a:cubicBezTo>
                              <a:pt x="4" y="127"/>
                              <a:pt x="38" y="167"/>
                              <a:pt x="85" y="167"/>
                            </a:cubicBezTo>
                            <a:lnTo>
                              <a:pt x="163" y="167"/>
                            </a:lnTo>
                            <a:cubicBezTo>
                              <a:pt x="207" y="167"/>
                              <a:pt x="248" y="130"/>
                              <a:pt x="246" y="84"/>
                            </a:cubicBezTo>
                            <a:cubicBezTo>
                              <a:pt x="244" y="40"/>
                              <a:pt x="210" y="0"/>
                              <a:pt x="163"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custDataLst>
                          <p:tags r:id="rId262"/>
                        </p:custDataLst>
                      </p:nvPr>
                    </p:nvSpPr>
                    <p:spPr>
                      <a:xfrm>
                        <a:off x="3314690" y="502301"/>
                        <a:ext cx="21389" cy="12849"/>
                      </a:xfrm>
                      <a:custGeom>
                        <a:avLst/>
                        <a:gdLst/>
                        <a:ahLst/>
                        <a:cxnLst/>
                        <a:rect l="l" t="t" r="r" b="b"/>
                        <a:pathLst>
                          <a:path w="278" h="167" extrusionOk="0">
                            <a:moveTo>
                              <a:pt x="85" y="1"/>
                            </a:moveTo>
                            <a:cubicBezTo>
                              <a:pt x="42" y="1"/>
                              <a:pt x="0" y="38"/>
                              <a:pt x="1" y="84"/>
                            </a:cubicBezTo>
                            <a:cubicBezTo>
                              <a:pt x="4" y="128"/>
                              <a:pt x="38" y="167"/>
                              <a:pt x="85" y="167"/>
                            </a:cubicBezTo>
                            <a:lnTo>
                              <a:pt x="193" y="167"/>
                            </a:lnTo>
                            <a:cubicBezTo>
                              <a:pt x="236" y="167"/>
                              <a:pt x="278" y="129"/>
                              <a:pt x="277" y="84"/>
                            </a:cubicBezTo>
                            <a:cubicBezTo>
                              <a:pt x="275" y="38"/>
                              <a:pt x="240" y="1"/>
                              <a:pt x="193"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custDataLst>
                          <p:tags r:id="rId263"/>
                        </p:custDataLst>
                      </p:nvPr>
                    </p:nvSpPr>
                    <p:spPr>
                      <a:xfrm>
                        <a:off x="3247137" y="517612"/>
                        <a:ext cx="46010" cy="12849"/>
                      </a:xfrm>
                      <a:custGeom>
                        <a:avLst/>
                        <a:gdLst/>
                        <a:ahLst/>
                        <a:cxnLst/>
                        <a:rect l="l" t="t" r="r" b="b"/>
                        <a:pathLst>
                          <a:path w="598" h="167" extrusionOk="0">
                            <a:moveTo>
                              <a:pt x="107" y="1"/>
                            </a:moveTo>
                            <a:cubicBezTo>
                              <a:pt x="0" y="1"/>
                              <a:pt x="0" y="167"/>
                              <a:pt x="107" y="167"/>
                            </a:cubicBezTo>
                            <a:lnTo>
                              <a:pt x="491" y="167"/>
                            </a:lnTo>
                            <a:cubicBezTo>
                              <a:pt x="598" y="167"/>
                              <a:pt x="598" y="1"/>
                              <a:pt x="491"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custDataLst>
                          <p:tags r:id="rId264"/>
                        </p:custDataLst>
                      </p:nvPr>
                    </p:nvSpPr>
                    <p:spPr>
                      <a:xfrm>
                        <a:off x="3347928" y="581395"/>
                        <a:ext cx="56705" cy="12695"/>
                      </a:xfrm>
                      <a:custGeom>
                        <a:avLst/>
                        <a:gdLst/>
                        <a:ahLst/>
                        <a:cxnLst/>
                        <a:rect l="l" t="t" r="r" b="b"/>
                        <a:pathLst>
                          <a:path w="737" h="165" extrusionOk="0">
                            <a:moveTo>
                              <a:pt x="106" y="0"/>
                            </a:moveTo>
                            <a:cubicBezTo>
                              <a:pt x="0" y="0"/>
                              <a:pt x="0" y="165"/>
                              <a:pt x="106" y="165"/>
                            </a:cubicBezTo>
                            <a:lnTo>
                              <a:pt x="630" y="165"/>
                            </a:lnTo>
                            <a:cubicBezTo>
                              <a:pt x="736" y="165"/>
                              <a:pt x="736" y="0"/>
                              <a:pt x="630" y="0"/>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custDataLst>
                          <p:tags r:id="rId265"/>
                        </p:custDataLst>
                      </p:nvPr>
                    </p:nvSpPr>
                    <p:spPr>
                      <a:xfrm>
                        <a:off x="3288684" y="579164"/>
                        <a:ext cx="28699" cy="12849"/>
                      </a:xfrm>
                      <a:custGeom>
                        <a:avLst/>
                        <a:gdLst/>
                        <a:ahLst/>
                        <a:cxnLst/>
                        <a:rect l="l" t="t" r="r" b="b"/>
                        <a:pathLst>
                          <a:path w="373" h="167" extrusionOk="0">
                            <a:moveTo>
                              <a:pt x="108" y="1"/>
                            </a:moveTo>
                            <a:cubicBezTo>
                              <a:pt x="0" y="1"/>
                              <a:pt x="0" y="167"/>
                              <a:pt x="108" y="167"/>
                            </a:cubicBezTo>
                            <a:lnTo>
                              <a:pt x="265" y="167"/>
                            </a:lnTo>
                            <a:cubicBezTo>
                              <a:pt x="373" y="167"/>
                              <a:pt x="373" y="1"/>
                              <a:pt x="265"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custDataLst>
                          <p:tags r:id="rId266"/>
                        </p:custDataLst>
                      </p:nvPr>
                    </p:nvSpPr>
                    <p:spPr>
                      <a:xfrm>
                        <a:off x="3294070" y="609094"/>
                        <a:ext cx="32392" cy="12849"/>
                      </a:xfrm>
                      <a:custGeom>
                        <a:avLst/>
                        <a:gdLst/>
                        <a:ahLst/>
                        <a:cxnLst/>
                        <a:rect l="l" t="t" r="r" b="b"/>
                        <a:pathLst>
                          <a:path w="421" h="167" extrusionOk="0">
                            <a:moveTo>
                              <a:pt x="107" y="1"/>
                            </a:moveTo>
                            <a:cubicBezTo>
                              <a:pt x="0" y="1"/>
                              <a:pt x="0" y="167"/>
                              <a:pt x="107" y="167"/>
                            </a:cubicBezTo>
                            <a:lnTo>
                              <a:pt x="314" y="167"/>
                            </a:lnTo>
                            <a:cubicBezTo>
                              <a:pt x="420" y="167"/>
                              <a:pt x="421" y="1"/>
                              <a:pt x="314"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custDataLst>
                          <p:tags r:id="rId267"/>
                        </p:custDataLst>
                      </p:nvPr>
                    </p:nvSpPr>
                    <p:spPr>
                      <a:xfrm>
                        <a:off x="3232518" y="588166"/>
                        <a:ext cx="37778" cy="12772"/>
                      </a:xfrm>
                      <a:custGeom>
                        <a:avLst/>
                        <a:gdLst/>
                        <a:ahLst/>
                        <a:cxnLst/>
                        <a:rect l="l" t="t" r="r" b="b"/>
                        <a:pathLst>
                          <a:path w="491" h="166" extrusionOk="0">
                            <a:moveTo>
                              <a:pt x="386" y="1"/>
                            </a:moveTo>
                            <a:cubicBezTo>
                              <a:pt x="385" y="1"/>
                              <a:pt x="385" y="1"/>
                              <a:pt x="384" y="1"/>
                            </a:cubicBezTo>
                            <a:lnTo>
                              <a:pt x="108" y="1"/>
                            </a:lnTo>
                            <a:cubicBezTo>
                              <a:pt x="0" y="1"/>
                              <a:pt x="0" y="165"/>
                              <a:pt x="108" y="165"/>
                            </a:cubicBezTo>
                            <a:lnTo>
                              <a:pt x="384" y="165"/>
                            </a:lnTo>
                            <a:cubicBezTo>
                              <a:pt x="490" y="165"/>
                              <a:pt x="491" y="1"/>
                              <a:pt x="386"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custDataLst>
                          <p:tags r:id="rId268"/>
                        </p:custDataLst>
                      </p:nvPr>
                    </p:nvSpPr>
                    <p:spPr>
                      <a:xfrm>
                        <a:off x="3433331" y="614249"/>
                        <a:ext cx="23313" cy="12926"/>
                      </a:xfrm>
                      <a:custGeom>
                        <a:avLst/>
                        <a:gdLst/>
                        <a:ahLst/>
                        <a:cxnLst/>
                        <a:rect l="l" t="t" r="r" b="b"/>
                        <a:pathLst>
                          <a:path w="303" h="168" extrusionOk="0">
                            <a:moveTo>
                              <a:pt x="85" y="1"/>
                            </a:moveTo>
                            <a:cubicBezTo>
                              <a:pt x="42" y="1"/>
                              <a:pt x="1" y="38"/>
                              <a:pt x="2" y="84"/>
                            </a:cubicBezTo>
                            <a:cubicBezTo>
                              <a:pt x="5" y="128"/>
                              <a:pt x="38" y="168"/>
                              <a:pt x="85" y="168"/>
                            </a:cubicBezTo>
                            <a:lnTo>
                              <a:pt x="217" y="168"/>
                            </a:lnTo>
                            <a:cubicBezTo>
                              <a:pt x="260" y="168"/>
                              <a:pt x="302" y="129"/>
                              <a:pt x="300" y="84"/>
                            </a:cubicBezTo>
                            <a:cubicBezTo>
                              <a:pt x="298" y="38"/>
                              <a:pt x="264" y="1"/>
                              <a:pt x="217" y="1"/>
                            </a:cubicBez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2"/>
                    <p:cNvSpPr/>
                    <p:nvPr>
                      <p:custDataLst>
                        <p:tags r:id="rId238"/>
                      </p:custDataLst>
                    </p:nvPr>
                  </p:nvSpPr>
                  <p:spPr>
                    <a:xfrm>
                      <a:off x="3089564" y="511919"/>
                      <a:ext cx="485491" cy="70708"/>
                    </a:xfrm>
                    <a:custGeom>
                      <a:avLst/>
                      <a:gdLst/>
                      <a:ahLst/>
                      <a:cxnLst/>
                      <a:rect l="l" t="t" r="r" b="b"/>
                      <a:pathLst>
                        <a:path w="6310" h="919" extrusionOk="0">
                          <a:moveTo>
                            <a:pt x="6309" y="1"/>
                          </a:moveTo>
                          <a:lnTo>
                            <a:pt x="1" y="461"/>
                          </a:lnTo>
                          <a:lnTo>
                            <a:pt x="6309" y="919"/>
                          </a:lnTo>
                          <a:lnTo>
                            <a:pt x="6309" y="1"/>
                          </a:lnTo>
                          <a:close/>
                        </a:path>
                      </a:pathLst>
                    </a:custGeom>
                    <a:solidFill>
                      <a:srgbClr val="75C0B1">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custDataLst>
                        <p:tags r:id="rId239"/>
                      </p:custDataLst>
                    </p:nvPr>
                  </p:nvSpPr>
                  <p:spPr>
                    <a:xfrm>
                      <a:off x="3147345" y="482450"/>
                      <a:ext cx="41317" cy="12772"/>
                    </a:xfrm>
                    <a:custGeom>
                      <a:avLst/>
                      <a:gdLst/>
                      <a:ahLst/>
                      <a:cxnLst/>
                      <a:rect l="l" t="t" r="r" b="b"/>
                      <a:pathLst>
                        <a:path w="537" h="166" extrusionOk="0">
                          <a:moveTo>
                            <a:pt x="108" y="0"/>
                          </a:moveTo>
                          <a:cubicBezTo>
                            <a:pt x="1" y="0"/>
                            <a:pt x="1" y="166"/>
                            <a:pt x="108" y="166"/>
                          </a:cubicBezTo>
                          <a:lnTo>
                            <a:pt x="429" y="166"/>
                          </a:lnTo>
                          <a:cubicBezTo>
                            <a:pt x="537" y="166"/>
                            <a:pt x="537" y="0"/>
                            <a:pt x="4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custDataLst>
                        <p:tags r:id="rId240"/>
                      </p:custDataLst>
                    </p:nvPr>
                  </p:nvSpPr>
                  <p:spPr>
                    <a:xfrm>
                      <a:off x="3023703" y="484682"/>
                      <a:ext cx="67553" cy="12772"/>
                    </a:xfrm>
                    <a:custGeom>
                      <a:avLst/>
                      <a:gdLst/>
                      <a:ahLst/>
                      <a:cxnLst/>
                      <a:rect l="l" t="t" r="r" b="b"/>
                      <a:pathLst>
                        <a:path w="878" h="166" extrusionOk="0">
                          <a:moveTo>
                            <a:pt x="107" y="0"/>
                          </a:moveTo>
                          <a:cubicBezTo>
                            <a:pt x="1" y="0"/>
                            <a:pt x="1" y="165"/>
                            <a:pt x="107" y="165"/>
                          </a:cubicBezTo>
                          <a:lnTo>
                            <a:pt x="771" y="165"/>
                          </a:lnTo>
                          <a:cubicBezTo>
                            <a:pt x="878" y="165"/>
                            <a:pt x="878" y="0"/>
                            <a:pt x="7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custDataLst>
                        <p:tags r:id="rId241"/>
                      </p:custDataLst>
                    </p:nvPr>
                  </p:nvSpPr>
                  <p:spPr>
                    <a:xfrm>
                      <a:off x="2772340" y="582165"/>
                      <a:ext cx="36162" cy="12772"/>
                    </a:xfrm>
                    <a:custGeom>
                      <a:avLst/>
                      <a:gdLst/>
                      <a:ahLst/>
                      <a:cxnLst/>
                      <a:rect l="l" t="t" r="r" b="b"/>
                      <a:pathLst>
                        <a:path w="470" h="166" extrusionOk="0">
                          <a:moveTo>
                            <a:pt x="108" y="0"/>
                          </a:moveTo>
                          <a:cubicBezTo>
                            <a:pt x="0" y="0"/>
                            <a:pt x="0" y="165"/>
                            <a:pt x="108" y="165"/>
                          </a:cubicBezTo>
                          <a:lnTo>
                            <a:pt x="363" y="165"/>
                          </a:lnTo>
                          <a:cubicBezTo>
                            <a:pt x="470" y="165"/>
                            <a:pt x="470" y="0"/>
                            <a:pt x="3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custDataLst>
                        <p:tags r:id="rId242"/>
                      </p:custDataLst>
                    </p:nvPr>
                  </p:nvSpPr>
                  <p:spPr>
                    <a:xfrm>
                      <a:off x="2731023" y="563084"/>
                      <a:ext cx="16465" cy="12849"/>
                    </a:xfrm>
                    <a:custGeom>
                      <a:avLst/>
                      <a:gdLst/>
                      <a:ahLst/>
                      <a:cxnLst/>
                      <a:rect l="l" t="t" r="r" b="b"/>
                      <a:pathLst>
                        <a:path w="214" h="167" extrusionOk="0">
                          <a:moveTo>
                            <a:pt x="108" y="0"/>
                          </a:moveTo>
                          <a:cubicBezTo>
                            <a:pt x="0" y="0"/>
                            <a:pt x="0" y="166"/>
                            <a:pt x="108" y="166"/>
                          </a:cubicBezTo>
                          <a:cubicBezTo>
                            <a:pt x="214" y="166"/>
                            <a:pt x="214" y="0"/>
                            <a:pt x="10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custDataLst>
                        <p:tags r:id="rId243"/>
                      </p:custDataLst>
                    </p:nvPr>
                  </p:nvSpPr>
                  <p:spPr>
                    <a:xfrm>
                      <a:off x="2972846" y="504071"/>
                      <a:ext cx="47010" cy="12849"/>
                    </a:xfrm>
                    <a:custGeom>
                      <a:avLst/>
                      <a:gdLst/>
                      <a:ahLst/>
                      <a:cxnLst/>
                      <a:rect l="l" t="t" r="r" b="b"/>
                      <a:pathLst>
                        <a:path w="611" h="167" extrusionOk="0">
                          <a:moveTo>
                            <a:pt x="108" y="1"/>
                          </a:moveTo>
                          <a:cubicBezTo>
                            <a:pt x="0" y="1"/>
                            <a:pt x="0" y="167"/>
                            <a:pt x="108" y="167"/>
                          </a:cubicBezTo>
                          <a:lnTo>
                            <a:pt x="504" y="167"/>
                          </a:lnTo>
                          <a:cubicBezTo>
                            <a:pt x="611" y="167"/>
                            <a:pt x="611" y="1"/>
                            <a:pt x="50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custDataLst>
                        <p:tags r:id="rId244"/>
                      </p:custDataLst>
                    </p:nvPr>
                  </p:nvSpPr>
                  <p:spPr>
                    <a:xfrm>
                      <a:off x="2939069" y="475526"/>
                      <a:ext cx="56782" cy="12849"/>
                    </a:xfrm>
                    <a:custGeom>
                      <a:avLst/>
                      <a:gdLst/>
                      <a:ahLst/>
                      <a:cxnLst/>
                      <a:rect l="l" t="t" r="r" b="b"/>
                      <a:pathLst>
                        <a:path w="738" h="167" extrusionOk="0">
                          <a:moveTo>
                            <a:pt x="107" y="0"/>
                          </a:moveTo>
                          <a:cubicBezTo>
                            <a:pt x="0" y="0"/>
                            <a:pt x="0" y="166"/>
                            <a:pt x="107" y="166"/>
                          </a:cubicBezTo>
                          <a:lnTo>
                            <a:pt x="631" y="166"/>
                          </a:lnTo>
                          <a:cubicBezTo>
                            <a:pt x="738" y="166"/>
                            <a:pt x="738" y="0"/>
                            <a:pt x="6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custDataLst>
                        <p:tags r:id="rId245"/>
                      </p:custDataLst>
                    </p:nvPr>
                  </p:nvSpPr>
                  <p:spPr>
                    <a:xfrm>
                      <a:off x="2664624" y="571008"/>
                      <a:ext cx="31776" cy="12849"/>
                    </a:xfrm>
                    <a:custGeom>
                      <a:avLst/>
                      <a:gdLst/>
                      <a:ahLst/>
                      <a:cxnLst/>
                      <a:rect l="l" t="t" r="r" b="b"/>
                      <a:pathLst>
                        <a:path w="413" h="167" extrusionOk="0">
                          <a:moveTo>
                            <a:pt x="107" y="1"/>
                          </a:moveTo>
                          <a:cubicBezTo>
                            <a:pt x="1" y="1"/>
                            <a:pt x="1" y="166"/>
                            <a:pt x="107" y="166"/>
                          </a:cubicBezTo>
                          <a:lnTo>
                            <a:pt x="305" y="166"/>
                          </a:lnTo>
                          <a:cubicBezTo>
                            <a:pt x="411" y="166"/>
                            <a:pt x="413"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custDataLst>
                        <p:tags r:id="rId246"/>
                      </p:custDataLst>
                    </p:nvPr>
                  </p:nvSpPr>
                  <p:spPr>
                    <a:xfrm>
                      <a:off x="2813887" y="602785"/>
                      <a:ext cx="31776" cy="12849"/>
                    </a:xfrm>
                    <a:custGeom>
                      <a:avLst/>
                      <a:gdLst/>
                      <a:ahLst/>
                      <a:cxnLst/>
                      <a:rect l="l" t="t" r="r" b="b"/>
                      <a:pathLst>
                        <a:path w="413" h="167" extrusionOk="0">
                          <a:moveTo>
                            <a:pt x="107" y="1"/>
                          </a:moveTo>
                          <a:cubicBezTo>
                            <a:pt x="0" y="1"/>
                            <a:pt x="0" y="166"/>
                            <a:pt x="107" y="166"/>
                          </a:cubicBezTo>
                          <a:lnTo>
                            <a:pt x="305" y="166"/>
                          </a:lnTo>
                          <a:cubicBezTo>
                            <a:pt x="412" y="166"/>
                            <a:pt x="412" y="1"/>
                            <a:pt x="30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custDataLst>
                        <p:tags r:id="rId247"/>
                      </p:custDataLst>
                    </p:nvPr>
                  </p:nvSpPr>
                  <p:spPr>
                    <a:xfrm>
                      <a:off x="3444719" y="544541"/>
                      <a:ext cx="35700" cy="12849"/>
                    </a:xfrm>
                    <a:custGeom>
                      <a:avLst/>
                      <a:gdLst/>
                      <a:ahLst/>
                      <a:cxnLst/>
                      <a:rect l="l" t="t" r="r" b="b"/>
                      <a:pathLst>
                        <a:path w="464" h="167" extrusionOk="0">
                          <a:moveTo>
                            <a:pt x="108" y="0"/>
                          </a:moveTo>
                          <a:cubicBezTo>
                            <a:pt x="1" y="0"/>
                            <a:pt x="1" y="166"/>
                            <a:pt x="108" y="166"/>
                          </a:cubicBezTo>
                          <a:lnTo>
                            <a:pt x="359" y="166"/>
                          </a:lnTo>
                          <a:cubicBezTo>
                            <a:pt x="464" y="166"/>
                            <a:pt x="464" y="0"/>
                            <a:pt x="35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custDataLst>
                        <p:tags r:id="rId248"/>
                      </p:custDataLst>
                    </p:nvPr>
                  </p:nvSpPr>
                  <p:spPr>
                    <a:xfrm>
                      <a:off x="3501654" y="544541"/>
                      <a:ext cx="45010" cy="12849"/>
                    </a:xfrm>
                    <a:custGeom>
                      <a:avLst/>
                      <a:gdLst/>
                      <a:ahLst/>
                      <a:cxnLst/>
                      <a:rect l="l" t="t" r="r" b="b"/>
                      <a:pathLst>
                        <a:path w="585" h="167" extrusionOk="0">
                          <a:moveTo>
                            <a:pt x="108" y="0"/>
                          </a:moveTo>
                          <a:cubicBezTo>
                            <a:pt x="0" y="0"/>
                            <a:pt x="0" y="166"/>
                            <a:pt x="108" y="166"/>
                          </a:cubicBezTo>
                          <a:lnTo>
                            <a:pt x="478" y="166"/>
                          </a:lnTo>
                          <a:cubicBezTo>
                            <a:pt x="584" y="166"/>
                            <a:pt x="584" y="0"/>
                            <a:pt x="47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custDataLst>
                        <p:tags r:id="rId249"/>
                      </p:custDataLst>
                    </p:nvPr>
                  </p:nvSpPr>
                  <p:spPr>
                    <a:xfrm>
                      <a:off x="3486805" y="521767"/>
                      <a:ext cx="20466" cy="12926"/>
                    </a:xfrm>
                    <a:custGeom>
                      <a:avLst/>
                      <a:gdLst/>
                      <a:ahLst/>
                      <a:cxnLst/>
                      <a:rect l="l" t="t" r="r" b="b"/>
                      <a:pathLst>
                        <a:path w="266" h="168" extrusionOk="0">
                          <a:moveTo>
                            <a:pt x="85" y="0"/>
                          </a:moveTo>
                          <a:cubicBezTo>
                            <a:pt x="42" y="0"/>
                            <a:pt x="0" y="38"/>
                            <a:pt x="1" y="84"/>
                          </a:cubicBezTo>
                          <a:cubicBezTo>
                            <a:pt x="5" y="127"/>
                            <a:pt x="38" y="167"/>
                            <a:pt x="85" y="167"/>
                          </a:cubicBezTo>
                          <a:lnTo>
                            <a:pt x="181" y="167"/>
                          </a:lnTo>
                          <a:cubicBezTo>
                            <a:pt x="224" y="167"/>
                            <a:pt x="265" y="129"/>
                            <a:pt x="263" y="84"/>
                          </a:cubicBezTo>
                          <a:cubicBezTo>
                            <a:pt x="261" y="38"/>
                            <a:pt x="228" y="0"/>
                            <a:pt x="18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custDataLst>
                        <p:tags r:id="rId250"/>
                      </p:custDataLst>
                    </p:nvPr>
                  </p:nvSpPr>
                  <p:spPr>
                    <a:xfrm>
                      <a:off x="3384090" y="697344"/>
                      <a:ext cx="24005" cy="12772"/>
                    </a:xfrm>
                    <a:custGeom>
                      <a:avLst/>
                      <a:gdLst/>
                      <a:ahLst/>
                      <a:cxnLst/>
                      <a:rect l="l" t="t" r="r" b="b"/>
                      <a:pathLst>
                        <a:path w="312" h="166" extrusionOk="0">
                          <a:moveTo>
                            <a:pt x="84" y="0"/>
                          </a:moveTo>
                          <a:cubicBezTo>
                            <a:pt x="40" y="0"/>
                            <a:pt x="0" y="38"/>
                            <a:pt x="0" y="82"/>
                          </a:cubicBezTo>
                          <a:cubicBezTo>
                            <a:pt x="0" y="127"/>
                            <a:pt x="38" y="166"/>
                            <a:pt x="84" y="166"/>
                          </a:cubicBezTo>
                          <a:lnTo>
                            <a:pt x="228" y="166"/>
                          </a:lnTo>
                          <a:cubicBezTo>
                            <a:pt x="272" y="166"/>
                            <a:pt x="311" y="128"/>
                            <a:pt x="311" y="82"/>
                          </a:cubicBezTo>
                          <a:cubicBezTo>
                            <a:pt x="309" y="39"/>
                            <a:pt x="272" y="0"/>
                            <a:pt x="2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custDataLst>
                        <p:tags r:id="rId251"/>
                      </p:custDataLst>
                    </p:nvPr>
                  </p:nvSpPr>
                  <p:spPr>
                    <a:xfrm>
                      <a:off x="3270988" y="714809"/>
                      <a:ext cx="20466" cy="20774"/>
                    </a:xfrm>
                    <a:custGeom>
                      <a:avLst/>
                      <a:gdLst/>
                      <a:ahLst/>
                      <a:cxnLst/>
                      <a:rect l="l" t="t" r="r" b="b"/>
                      <a:pathLst>
                        <a:path w="266" h="270" extrusionOk="0">
                          <a:moveTo>
                            <a:pt x="171" y="0"/>
                          </a:moveTo>
                          <a:cubicBezTo>
                            <a:pt x="142" y="0"/>
                            <a:pt x="116" y="15"/>
                            <a:pt x="98" y="41"/>
                          </a:cubicBezTo>
                          <a:cubicBezTo>
                            <a:pt x="74" y="77"/>
                            <a:pt x="50" y="110"/>
                            <a:pt x="26" y="145"/>
                          </a:cubicBezTo>
                          <a:cubicBezTo>
                            <a:pt x="1" y="182"/>
                            <a:pt x="18" y="239"/>
                            <a:pt x="56" y="259"/>
                          </a:cubicBezTo>
                          <a:cubicBezTo>
                            <a:pt x="70" y="266"/>
                            <a:pt x="84" y="270"/>
                            <a:pt x="98" y="270"/>
                          </a:cubicBezTo>
                          <a:cubicBezTo>
                            <a:pt x="126" y="270"/>
                            <a:pt x="152" y="255"/>
                            <a:pt x="170" y="229"/>
                          </a:cubicBezTo>
                          <a:cubicBezTo>
                            <a:pt x="193" y="193"/>
                            <a:pt x="218" y="160"/>
                            <a:pt x="241" y="125"/>
                          </a:cubicBezTo>
                          <a:cubicBezTo>
                            <a:pt x="266" y="88"/>
                            <a:pt x="249" y="31"/>
                            <a:pt x="212" y="11"/>
                          </a:cubicBezTo>
                          <a:cubicBezTo>
                            <a:pt x="198" y="4"/>
                            <a:pt x="184" y="0"/>
                            <a:pt x="17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custDataLst>
                        <p:tags r:id="rId252"/>
                      </p:custDataLst>
                    </p:nvPr>
                  </p:nvSpPr>
                  <p:spPr>
                    <a:xfrm>
                      <a:off x="3070021" y="702653"/>
                      <a:ext cx="40470" cy="12849"/>
                    </a:xfrm>
                    <a:custGeom>
                      <a:avLst/>
                      <a:gdLst/>
                      <a:ahLst/>
                      <a:cxnLst/>
                      <a:rect l="l" t="t" r="r" b="b"/>
                      <a:pathLst>
                        <a:path w="526" h="167" extrusionOk="0">
                          <a:moveTo>
                            <a:pt x="108" y="1"/>
                          </a:moveTo>
                          <a:cubicBezTo>
                            <a:pt x="0" y="1"/>
                            <a:pt x="0" y="167"/>
                            <a:pt x="108" y="167"/>
                          </a:cubicBezTo>
                          <a:lnTo>
                            <a:pt x="418" y="167"/>
                          </a:lnTo>
                          <a:cubicBezTo>
                            <a:pt x="525" y="167"/>
                            <a:pt x="525" y="1"/>
                            <a:pt x="41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custDataLst>
                        <p:tags r:id="rId253"/>
                      </p:custDataLst>
                    </p:nvPr>
                  </p:nvSpPr>
                  <p:spPr>
                    <a:xfrm>
                      <a:off x="3020471" y="720195"/>
                      <a:ext cx="28545" cy="12772"/>
                    </a:xfrm>
                    <a:custGeom>
                      <a:avLst/>
                      <a:gdLst/>
                      <a:ahLst/>
                      <a:cxnLst/>
                      <a:rect l="l" t="t" r="r" b="b"/>
                      <a:pathLst>
                        <a:path w="371" h="166" extrusionOk="0">
                          <a:moveTo>
                            <a:pt x="107" y="0"/>
                          </a:moveTo>
                          <a:cubicBezTo>
                            <a:pt x="1" y="0"/>
                            <a:pt x="1" y="165"/>
                            <a:pt x="107" y="165"/>
                          </a:cubicBezTo>
                          <a:lnTo>
                            <a:pt x="263" y="165"/>
                          </a:lnTo>
                          <a:cubicBezTo>
                            <a:pt x="370" y="165"/>
                            <a:pt x="370" y="0"/>
                            <a:pt x="26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custDataLst>
                        <p:tags r:id="rId254"/>
                      </p:custDataLst>
                    </p:nvPr>
                  </p:nvSpPr>
                  <p:spPr>
                    <a:xfrm>
                      <a:off x="3058941" y="738892"/>
                      <a:ext cx="23159" cy="12926"/>
                    </a:xfrm>
                    <a:custGeom>
                      <a:avLst/>
                      <a:gdLst/>
                      <a:ahLst/>
                      <a:cxnLst/>
                      <a:rect l="l" t="t" r="r" b="b"/>
                      <a:pathLst>
                        <a:path w="301" h="168" extrusionOk="0">
                          <a:moveTo>
                            <a:pt x="85" y="0"/>
                          </a:moveTo>
                          <a:cubicBezTo>
                            <a:pt x="42" y="0"/>
                            <a:pt x="1" y="38"/>
                            <a:pt x="2" y="84"/>
                          </a:cubicBezTo>
                          <a:cubicBezTo>
                            <a:pt x="4" y="129"/>
                            <a:pt x="38" y="167"/>
                            <a:pt x="85" y="167"/>
                          </a:cubicBezTo>
                          <a:lnTo>
                            <a:pt x="216" y="167"/>
                          </a:lnTo>
                          <a:cubicBezTo>
                            <a:pt x="259" y="167"/>
                            <a:pt x="301" y="130"/>
                            <a:pt x="300" y="84"/>
                          </a:cubicBezTo>
                          <a:cubicBezTo>
                            <a:pt x="298" y="39"/>
                            <a:pt x="262" y="0"/>
                            <a:pt x="216"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custDataLst>
                        <p:tags r:id="rId255"/>
                      </p:custDataLst>
                    </p:nvPr>
                  </p:nvSpPr>
                  <p:spPr>
                    <a:xfrm>
                      <a:off x="2977308" y="712193"/>
                      <a:ext cx="34854" cy="12695"/>
                    </a:xfrm>
                    <a:custGeom>
                      <a:avLst/>
                      <a:gdLst/>
                      <a:ahLst/>
                      <a:cxnLst/>
                      <a:rect l="l" t="t" r="r" b="b"/>
                      <a:pathLst>
                        <a:path w="453" h="165" extrusionOk="0">
                          <a:moveTo>
                            <a:pt x="108" y="0"/>
                          </a:moveTo>
                          <a:cubicBezTo>
                            <a:pt x="1" y="0"/>
                            <a:pt x="1" y="165"/>
                            <a:pt x="108" y="165"/>
                          </a:cubicBezTo>
                          <a:lnTo>
                            <a:pt x="347" y="165"/>
                          </a:lnTo>
                          <a:cubicBezTo>
                            <a:pt x="452" y="165"/>
                            <a:pt x="452" y="0"/>
                            <a:pt x="3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custDataLst>
                        <p:tags r:id="rId256"/>
                      </p:custDataLst>
                    </p:nvPr>
                  </p:nvSpPr>
                  <p:spPr>
                    <a:xfrm>
                      <a:off x="2958919" y="741584"/>
                      <a:ext cx="33084" cy="12849"/>
                    </a:xfrm>
                    <a:custGeom>
                      <a:avLst/>
                      <a:gdLst/>
                      <a:ahLst/>
                      <a:cxnLst/>
                      <a:rect l="l" t="t" r="r" b="b"/>
                      <a:pathLst>
                        <a:path w="430" h="167" extrusionOk="0">
                          <a:moveTo>
                            <a:pt x="107" y="1"/>
                          </a:moveTo>
                          <a:cubicBezTo>
                            <a:pt x="0" y="1"/>
                            <a:pt x="0" y="167"/>
                            <a:pt x="107" y="167"/>
                          </a:cubicBezTo>
                          <a:lnTo>
                            <a:pt x="322" y="167"/>
                          </a:lnTo>
                          <a:cubicBezTo>
                            <a:pt x="430" y="167"/>
                            <a:pt x="430" y="1"/>
                            <a:pt x="322"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5" name="Google Shape;2005;p31"/>
                <p:cNvGrpSpPr/>
                <p:nvPr/>
              </p:nvGrpSpPr>
              <p:grpSpPr>
                <a:xfrm>
                  <a:off x="0" y="4031"/>
                  <a:ext cx="14400" cy="4069"/>
                  <a:chOff x="306490" y="4517800"/>
                  <a:chExt cx="1055467" cy="405551"/>
                </a:xfrm>
              </p:grpSpPr>
              <p:sp>
                <p:nvSpPr>
                  <p:cNvPr id="2006" name="Google Shape;2006;p31"/>
                  <p:cNvSpPr/>
                  <p:nvPr>
                    <p:custDataLst>
                      <p:tags r:id="rId226"/>
                    </p:custDataLst>
                  </p:nvPr>
                </p:nvSpPr>
                <p:spPr>
                  <a:xfrm>
                    <a:off x="306490" y="4517800"/>
                    <a:ext cx="1055463" cy="405474"/>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custDataLst>
                      <p:tags r:id="rId227"/>
                    </p:custDataLst>
                  </p:nvPr>
                </p:nvSpPr>
                <p:spPr>
                  <a:xfrm>
                    <a:off x="306494" y="4610435"/>
                    <a:ext cx="1055463" cy="312915"/>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custDataLst>
                      <p:tags r:id="rId228"/>
                    </p:custDataLst>
                  </p:nvPr>
                </p:nvSpPr>
                <p:spPr>
                  <a:xfrm>
                    <a:off x="574395" y="4611359"/>
                    <a:ext cx="166344" cy="8140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custDataLst>
                      <p:tags r:id="rId229"/>
                    </p:custDataLst>
                  </p:nvPr>
                </p:nvSpPr>
                <p:spPr>
                  <a:xfrm>
                    <a:off x="404665" y="4699686"/>
                    <a:ext cx="159727" cy="6693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custDataLst>
                      <p:tags r:id="rId230"/>
                    </p:custDataLst>
                  </p:nvPr>
                </p:nvSpPr>
                <p:spPr>
                  <a:xfrm>
                    <a:off x="356578" y="4817558"/>
                    <a:ext cx="200736" cy="38239"/>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custDataLst>
                      <p:tags r:id="rId231"/>
                    </p:custDataLst>
                  </p:nvPr>
                </p:nvSpPr>
                <p:spPr>
                  <a:xfrm>
                    <a:off x="603786" y="4846641"/>
                    <a:ext cx="191042" cy="41086"/>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custDataLst>
                      <p:tags r:id="rId232"/>
                    </p:custDataLst>
                  </p:nvPr>
                </p:nvSpPr>
                <p:spPr>
                  <a:xfrm>
                    <a:off x="901852" y="4860875"/>
                    <a:ext cx="147725" cy="44164"/>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custDataLst>
                      <p:tags r:id="rId233"/>
                    </p:custDataLst>
                  </p:nvPr>
                </p:nvSpPr>
                <p:spPr>
                  <a:xfrm>
                    <a:off x="1138750" y="4877263"/>
                    <a:ext cx="82018" cy="23005"/>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custDataLst>
                      <p:tags r:id="rId234"/>
                    </p:custDataLst>
                  </p:nvPr>
                </p:nvSpPr>
                <p:spPr>
                  <a:xfrm>
                    <a:off x="1222307" y="4821020"/>
                    <a:ext cx="104408" cy="32623"/>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custDataLst>
                      <p:tags r:id="rId235"/>
                    </p:custDataLst>
                  </p:nvPr>
                </p:nvSpPr>
                <p:spPr>
                  <a:xfrm>
                    <a:off x="862458" y="4757314"/>
                    <a:ext cx="72324" cy="410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custDataLst>
                      <p:tags r:id="rId236"/>
                    </p:custDataLst>
                  </p:nvPr>
                </p:nvSpPr>
                <p:spPr>
                  <a:xfrm>
                    <a:off x="643641" y="4760468"/>
                    <a:ext cx="109716" cy="32853"/>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 name="Google Shape;51;p2"/>
              <p:cNvSpPr/>
              <p:nvPr>
                <p:custDataLst>
                  <p:tags r:id="rId215"/>
                </p:custDataLst>
              </p:nvPr>
            </p:nvSpPr>
            <p:spPr>
              <a:xfrm>
                <a:off x="0" y="-41"/>
                <a:ext cx="14400" cy="8141"/>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9" name="Google Shape;1999;p31"/>
              <p:cNvGrpSpPr/>
              <p:nvPr/>
            </p:nvGrpSpPr>
            <p:grpSpPr>
              <a:xfrm>
                <a:off x="234" y="182"/>
                <a:ext cx="4206" cy="1626"/>
                <a:chOff x="301181" y="5239882"/>
                <a:chExt cx="386470" cy="149417"/>
              </a:xfrm>
            </p:grpSpPr>
            <p:sp>
              <p:nvSpPr>
                <p:cNvPr id="2000" name="Google Shape;2000;p31"/>
                <p:cNvSpPr/>
                <p:nvPr>
                  <p:custDataLst>
                    <p:tags r:id="rId221"/>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222"/>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223"/>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224"/>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225"/>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9983" y="182"/>
                <a:ext cx="4206" cy="1626"/>
                <a:chOff x="301181" y="5239882"/>
                <a:chExt cx="386470" cy="149417"/>
              </a:xfrm>
            </p:grpSpPr>
            <p:sp>
              <p:nvSpPr>
                <p:cNvPr id="2018" name="Google Shape;2018;p31"/>
                <p:cNvSpPr/>
                <p:nvPr>
                  <p:custDataLst>
                    <p:tags r:id="rId216"/>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217"/>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218"/>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219"/>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220"/>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206"/>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207"/>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208"/>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209"/>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210"/>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211"/>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212"/>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213"/>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214"/>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99"/>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200"/>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201"/>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202"/>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203"/>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204"/>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205"/>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94"/>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195"/>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196"/>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197"/>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198"/>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85"/>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86"/>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187"/>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188"/>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189"/>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190"/>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191"/>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192"/>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193"/>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80"/>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81"/>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82"/>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83"/>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84"/>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75"/>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176"/>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77"/>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78"/>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79"/>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102" name="组合 101"/>
          <p:cNvGrpSpPr/>
          <p:nvPr/>
        </p:nvGrpSpPr>
        <p:grpSpPr>
          <a:xfrm>
            <a:off x="7468235" y="3850640"/>
            <a:ext cx="1649095" cy="1150620"/>
            <a:chOff x="65" y="6371"/>
            <a:chExt cx="2597" cy="1812"/>
          </a:xfrm>
        </p:grpSpPr>
        <p:grpSp>
          <p:nvGrpSpPr>
            <p:cNvPr id="2126" name="Google Shape;2126;p31"/>
            <p:cNvGrpSpPr/>
            <p:nvPr/>
          </p:nvGrpSpPr>
          <p:grpSpPr>
            <a:xfrm rot="1073164" flipH="1">
              <a:off x="65" y="6371"/>
              <a:ext cx="1611" cy="1812"/>
              <a:chOff x="12324056" y="1574768"/>
              <a:chExt cx="202121" cy="227358"/>
            </a:xfrm>
          </p:grpSpPr>
          <p:sp>
            <p:nvSpPr>
              <p:cNvPr id="2127" name="Google Shape;2127;p31"/>
              <p:cNvSpPr/>
              <p:nvPr>
                <p:custDataLst>
                  <p:tags r:id="rId16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1"/>
              <p:cNvSpPr/>
              <p:nvPr>
                <p:custDataLst>
                  <p:tags r:id="rId17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custDataLst>
                  <p:tags r:id="rId17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custDataLst>
                  <p:tags r:id="rId17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custDataLst>
                  <p:tags r:id="rId17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custDataLst>
                  <p:tags r:id="rId17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2126;p31"/>
            <p:cNvGrpSpPr/>
            <p:nvPr/>
          </p:nvGrpSpPr>
          <p:grpSpPr>
            <a:xfrm rot="20526835">
              <a:off x="1052" y="6371"/>
              <a:ext cx="1611" cy="1812"/>
              <a:chOff x="12324056" y="1574768"/>
              <a:chExt cx="202121" cy="227358"/>
            </a:xfrm>
          </p:grpSpPr>
          <p:sp>
            <p:nvSpPr>
              <p:cNvPr id="96" name="Google Shape;2127;p31"/>
              <p:cNvSpPr/>
              <p:nvPr>
                <p:custDataLst>
                  <p:tags r:id="rId16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28;p31"/>
              <p:cNvSpPr/>
              <p:nvPr>
                <p:custDataLst>
                  <p:tags r:id="rId16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29;p31"/>
              <p:cNvSpPr/>
              <p:nvPr>
                <p:custDataLst>
                  <p:tags r:id="rId16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30;p31"/>
              <p:cNvSpPr/>
              <p:nvPr>
                <p:custDataLst>
                  <p:tags r:id="rId16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31;p31"/>
              <p:cNvSpPr/>
              <p:nvPr>
                <p:custDataLst>
                  <p:tags r:id="rId16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32;p31"/>
              <p:cNvSpPr/>
              <p:nvPr>
                <p:custDataLst>
                  <p:tags r:id="rId16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组合 102"/>
          <p:cNvGrpSpPr/>
          <p:nvPr/>
        </p:nvGrpSpPr>
        <p:grpSpPr>
          <a:xfrm>
            <a:off x="5297805" y="3860800"/>
            <a:ext cx="954405" cy="666115"/>
            <a:chOff x="65" y="6371"/>
            <a:chExt cx="2597" cy="1812"/>
          </a:xfrm>
        </p:grpSpPr>
        <p:grpSp>
          <p:nvGrpSpPr>
            <p:cNvPr id="104" name="Google Shape;2126;p31"/>
            <p:cNvGrpSpPr/>
            <p:nvPr/>
          </p:nvGrpSpPr>
          <p:grpSpPr>
            <a:xfrm rot="1073164" flipH="1">
              <a:off x="65" y="6371"/>
              <a:ext cx="1611" cy="1812"/>
              <a:chOff x="12324056" y="1574768"/>
              <a:chExt cx="202121" cy="227358"/>
            </a:xfrm>
          </p:grpSpPr>
          <p:sp>
            <p:nvSpPr>
              <p:cNvPr id="105" name="Google Shape;2127;p31"/>
              <p:cNvSpPr/>
              <p:nvPr>
                <p:custDataLst>
                  <p:tags r:id="rId15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28;p31"/>
              <p:cNvSpPr/>
              <p:nvPr>
                <p:custDataLst>
                  <p:tags r:id="rId15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29;p31"/>
              <p:cNvSpPr/>
              <p:nvPr>
                <p:custDataLst>
                  <p:tags r:id="rId15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0;p31"/>
              <p:cNvSpPr/>
              <p:nvPr>
                <p:custDataLst>
                  <p:tags r:id="rId16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1;p31"/>
              <p:cNvSpPr/>
              <p:nvPr>
                <p:custDataLst>
                  <p:tags r:id="rId16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2;p31"/>
              <p:cNvSpPr/>
              <p:nvPr>
                <p:custDataLst>
                  <p:tags r:id="rId16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 name="Google Shape;2126;p31"/>
            <p:cNvGrpSpPr/>
            <p:nvPr/>
          </p:nvGrpSpPr>
          <p:grpSpPr>
            <a:xfrm rot="20526835">
              <a:off x="1052" y="6371"/>
              <a:ext cx="1611" cy="1812"/>
              <a:chOff x="12324056" y="1574768"/>
              <a:chExt cx="202121" cy="227358"/>
            </a:xfrm>
          </p:grpSpPr>
          <p:sp>
            <p:nvSpPr>
              <p:cNvPr id="112" name="Google Shape;2127;p31"/>
              <p:cNvSpPr/>
              <p:nvPr>
                <p:custDataLst>
                  <p:tags r:id="rId15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28;p31"/>
              <p:cNvSpPr/>
              <p:nvPr>
                <p:custDataLst>
                  <p:tags r:id="rId15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29;p31"/>
              <p:cNvSpPr/>
              <p:nvPr>
                <p:custDataLst>
                  <p:tags r:id="rId15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0;p31"/>
              <p:cNvSpPr/>
              <p:nvPr>
                <p:custDataLst>
                  <p:tags r:id="rId15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31;p31"/>
              <p:cNvSpPr/>
              <p:nvPr>
                <p:custDataLst>
                  <p:tags r:id="rId15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32;p31"/>
              <p:cNvSpPr/>
              <p:nvPr>
                <p:custDataLst>
                  <p:tags r:id="rId15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组合 117"/>
          <p:cNvGrpSpPr/>
          <p:nvPr/>
        </p:nvGrpSpPr>
        <p:grpSpPr>
          <a:xfrm>
            <a:off x="6516370" y="4356735"/>
            <a:ext cx="493395" cy="344170"/>
            <a:chOff x="65" y="6371"/>
            <a:chExt cx="2597" cy="1812"/>
          </a:xfrm>
        </p:grpSpPr>
        <p:grpSp>
          <p:nvGrpSpPr>
            <p:cNvPr id="119" name="Google Shape;2126;p31"/>
            <p:cNvGrpSpPr/>
            <p:nvPr/>
          </p:nvGrpSpPr>
          <p:grpSpPr>
            <a:xfrm rot="1073164" flipH="1">
              <a:off x="65" y="6371"/>
              <a:ext cx="1611" cy="1812"/>
              <a:chOff x="12324056" y="1574768"/>
              <a:chExt cx="202121" cy="227358"/>
            </a:xfrm>
          </p:grpSpPr>
          <p:sp>
            <p:nvSpPr>
              <p:cNvPr id="120" name="Google Shape;2127;p31"/>
              <p:cNvSpPr/>
              <p:nvPr>
                <p:custDataLst>
                  <p:tags r:id="rId14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28;p31"/>
              <p:cNvSpPr/>
              <p:nvPr>
                <p:custDataLst>
                  <p:tags r:id="rId14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29;p31"/>
              <p:cNvSpPr/>
              <p:nvPr>
                <p:custDataLst>
                  <p:tags r:id="rId14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30;p31"/>
              <p:cNvSpPr/>
              <p:nvPr>
                <p:custDataLst>
                  <p:tags r:id="rId14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31;p31"/>
              <p:cNvSpPr/>
              <p:nvPr>
                <p:custDataLst>
                  <p:tags r:id="rId14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32;p31"/>
              <p:cNvSpPr/>
              <p:nvPr>
                <p:custDataLst>
                  <p:tags r:id="rId15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2126;p31"/>
            <p:cNvGrpSpPr/>
            <p:nvPr/>
          </p:nvGrpSpPr>
          <p:grpSpPr>
            <a:xfrm rot="20526835">
              <a:off x="1052" y="6371"/>
              <a:ext cx="1611" cy="1812"/>
              <a:chOff x="12324056" y="1574768"/>
              <a:chExt cx="202121" cy="227358"/>
            </a:xfrm>
          </p:grpSpPr>
          <p:sp>
            <p:nvSpPr>
              <p:cNvPr id="127" name="Google Shape;2127;p31"/>
              <p:cNvSpPr/>
              <p:nvPr>
                <p:custDataLst>
                  <p:tags r:id="rId139"/>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28;p31"/>
              <p:cNvSpPr/>
              <p:nvPr>
                <p:custDataLst>
                  <p:tags r:id="rId140"/>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29;p31"/>
              <p:cNvSpPr/>
              <p:nvPr>
                <p:custDataLst>
                  <p:tags r:id="rId141"/>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30;p31"/>
              <p:cNvSpPr/>
              <p:nvPr>
                <p:custDataLst>
                  <p:tags r:id="rId142"/>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31;p31"/>
              <p:cNvSpPr/>
              <p:nvPr>
                <p:custDataLst>
                  <p:tags r:id="rId143"/>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32;p31"/>
              <p:cNvSpPr/>
              <p:nvPr>
                <p:custDataLst>
                  <p:tags r:id="rId144"/>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 name="组合 132"/>
          <p:cNvGrpSpPr/>
          <p:nvPr/>
        </p:nvGrpSpPr>
        <p:grpSpPr>
          <a:xfrm>
            <a:off x="250825" y="3072130"/>
            <a:ext cx="493395" cy="344170"/>
            <a:chOff x="65" y="6371"/>
            <a:chExt cx="2597" cy="1812"/>
          </a:xfrm>
        </p:grpSpPr>
        <p:grpSp>
          <p:nvGrpSpPr>
            <p:cNvPr id="134" name="Google Shape;2126;p31"/>
            <p:cNvGrpSpPr/>
            <p:nvPr/>
          </p:nvGrpSpPr>
          <p:grpSpPr>
            <a:xfrm rot="1073164" flipH="1">
              <a:off x="65" y="6371"/>
              <a:ext cx="1611" cy="1812"/>
              <a:chOff x="12324056" y="1574768"/>
              <a:chExt cx="202121" cy="227358"/>
            </a:xfrm>
          </p:grpSpPr>
          <p:sp>
            <p:nvSpPr>
              <p:cNvPr id="135" name="Google Shape;2127;p31"/>
              <p:cNvSpPr/>
              <p:nvPr>
                <p:custDataLst>
                  <p:tags r:id="rId133"/>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28;p31"/>
              <p:cNvSpPr/>
              <p:nvPr>
                <p:custDataLst>
                  <p:tags r:id="rId134"/>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29;p31"/>
              <p:cNvSpPr/>
              <p:nvPr>
                <p:custDataLst>
                  <p:tags r:id="rId135"/>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30;p31"/>
              <p:cNvSpPr/>
              <p:nvPr>
                <p:custDataLst>
                  <p:tags r:id="rId136"/>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31;p31"/>
              <p:cNvSpPr/>
              <p:nvPr>
                <p:custDataLst>
                  <p:tags r:id="rId137"/>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32;p31"/>
              <p:cNvSpPr/>
              <p:nvPr>
                <p:custDataLst>
                  <p:tags r:id="rId138"/>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 name="Google Shape;2126;p31"/>
            <p:cNvGrpSpPr/>
            <p:nvPr/>
          </p:nvGrpSpPr>
          <p:grpSpPr>
            <a:xfrm rot="20526835">
              <a:off x="1052" y="6371"/>
              <a:ext cx="1611" cy="1812"/>
              <a:chOff x="12324056" y="1574768"/>
              <a:chExt cx="202121" cy="227358"/>
            </a:xfrm>
          </p:grpSpPr>
          <p:sp>
            <p:nvSpPr>
              <p:cNvPr id="142" name="Google Shape;2127;p31"/>
              <p:cNvSpPr/>
              <p:nvPr>
                <p:custDataLst>
                  <p:tags r:id="rId127"/>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28;p31"/>
              <p:cNvSpPr/>
              <p:nvPr>
                <p:custDataLst>
                  <p:tags r:id="rId128"/>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29;p31"/>
              <p:cNvSpPr/>
              <p:nvPr>
                <p:custDataLst>
                  <p:tags r:id="rId129"/>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30;p31"/>
              <p:cNvSpPr/>
              <p:nvPr>
                <p:custDataLst>
                  <p:tags r:id="rId130"/>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31;p31"/>
              <p:cNvSpPr/>
              <p:nvPr>
                <p:custDataLst>
                  <p:tags r:id="rId131"/>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32;p31"/>
              <p:cNvSpPr/>
              <p:nvPr>
                <p:custDataLst>
                  <p:tags r:id="rId132"/>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8" name="组合 147"/>
          <p:cNvGrpSpPr/>
          <p:nvPr/>
        </p:nvGrpSpPr>
        <p:grpSpPr>
          <a:xfrm>
            <a:off x="359410" y="2292985"/>
            <a:ext cx="493395" cy="344170"/>
            <a:chOff x="65" y="6371"/>
            <a:chExt cx="2597" cy="1812"/>
          </a:xfrm>
        </p:grpSpPr>
        <p:grpSp>
          <p:nvGrpSpPr>
            <p:cNvPr id="149" name="Google Shape;2126;p31"/>
            <p:cNvGrpSpPr/>
            <p:nvPr/>
          </p:nvGrpSpPr>
          <p:grpSpPr>
            <a:xfrm rot="1073164" flipH="1">
              <a:off x="65" y="6371"/>
              <a:ext cx="1611" cy="1812"/>
              <a:chOff x="12324056" y="1574768"/>
              <a:chExt cx="202121" cy="227358"/>
            </a:xfrm>
          </p:grpSpPr>
          <p:sp>
            <p:nvSpPr>
              <p:cNvPr id="150" name="Google Shape;2127;p31"/>
              <p:cNvSpPr/>
              <p:nvPr>
                <p:custDataLst>
                  <p:tags r:id="rId121"/>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28;p31"/>
              <p:cNvSpPr/>
              <p:nvPr>
                <p:custDataLst>
                  <p:tags r:id="rId122"/>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29;p31"/>
              <p:cNvSpPr/>
              <p:nvPr>
                <p:custDataLst>
                  <p:tags r:id="rId123"/>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30;p31"/>
              <p:cNvSpPr/>
              <p:nvPr>
                <p:custDataLst>
                  <p:tags r:id="rId124"/>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31;p31"/>
              <p:cNvSpPr/>
              <p:nvPr>
                <p:custDataLst>
                  <p:tags r:id="rId125"/>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32;p31"/>
              <p:cNvSpPr/>
              <p:nvPr>
                <p:custDataLst>
                  <p:tags r:id="rId126"/>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2126;p31"/>
            <p:cNvGrpSpPr/>
            <p:nvPr/>
          </p:nvGrpSpPr>
          <p:grpSpPr>
            <a:xfrm rot="20526835">
              <a:off x="1052" y="6371"/>
              <a:ext cx="1611" cy="1812"/>
              <a:chOff x="12324056" y="1574768"/>
              <a:chExt cx="202121" cy="227358"/>
            </a:xfrm>
          </p:grpSpPr>
          <p:sp>
            <p:nvSpPr>
              <p:cNvPr id="157" name="Google Shape;2127;p31"/>
              <p:cNvSpPr/>
              <p:nvPr>
                <p:custDataLst>
                  <p:tags r:id="rId115"/>
                </p:custDataLst>
              </p:nvPr>
            </p:nvSpPr>
            <p:spPr>
              <a:xfrm>
                <a:off x="12324056" y="1574768"/>
                <a:ext cx="202121" cy="226896"/>
              </a:xfrm>
              <a:custGeom>
                <a:avLst/>
                <a:gdLst/>
                <a:ahLst/>
                <a:cxnLst/>
                <a:rect l="l" t="t" r="r" b="b"/>
                <a:pathLst>
                  <a:path w="2627" h="2949" extrusionOk="0">
                    <a:moveTo>
                      <a:pt x="2590" y="0"/>
                    </a:moveTo>
                    <a:cubicBezTo>
                      <a:pt x="2488" y="32"/>
                      <a:pt x="2390" y="68"/>
                      <a:pt x="2295" y="106"/>
                    </a:cubicBezTo>
                    <a:cubicBezTo>
                      <a:pt x="2202" y="144"/>
                      <a:pt x="2112" y="188"/>
                      <a:pt x="2025" y="231"/>
                    </a:cubicBezTo>
                    <a:cubicBezTo>
                      <a:pt x="1940" y="275"/>
                      <a:pt x="1858" y="322"/>
                      <a:pt x="1776" y="371"/>
                    </a:cubicBezTo>
                    <a:cubicBezTo>
                      <a:pt x="1700" y="420"/>
                      <a:pt x="1623" y="471"/>
                      <a:pt x="1549" y="523"/>
                    </a:cubicBezTo>
                    <a:cubicBezTo>
                      <a:pt x="1477" y="577"/>
                      <a:pt x="1408" y="632"/>
                      <a:pt x="1343" y="690"/>
                    </a:cubicBezTo>
                    <a:cubicBezTo>
                      <a:pt x="1280" y="748"/>
                      <a:pt x="1223" y="810"/>
                      <a:pt x="1165" y="871"/>
                    </a:cubicBezTo>
                    <a:lnTo>
                      <a:pt x="1008" y="1062"/>
                    </a:lnTo>
                    <a:cubicBezTo>
                      <a:pt x="960" y="1128"/>
                      <a:pt x="908" y="1191"/>
                      <a:pt x="857" y="1255"/>
                    </a:cubicBezTo>
                    <a:lnTo>
                      <a:pt x="711" y="1451"/>
                    </a:lnTo>
                    <a:lnTo>
                      <a:pt x="575" y="1650"/>
                    </a:lnTo>
                    <a:lnTo>
                      <a:pt x="451" y="1855"/>
                    </a:lnTo>
                    <a:lnTo>
                      <a:pt x="337" y="2063"/>
                    </a:lnTo>
                    <a:cubicBezTo>
                      <a:pt x="195" y="2344"/>
                      <a:pt x="80" y="2634"/>
                      <a:pt x="0" y="2933"/>
                    </a:cubicBezTo>
                    <a:lnTo>
                      <a:pt x="44" y="2949"/>
                    </a:lnTo>
                    <a:cubicBezTo>
                      <a:pt x="195" y="2675"/>
                      <a:pt x="363" y="2407"/>
                      <a:pt x="556" y="2154"/>
                    </a:cubicBezTo>
                    <a:lnTo>
                      <a:pt x="704" y="1963"/>
                    </a:lnTo>
                    <a:lnTo>
                      <a:pt x="861" y="1779"/>
                    </a:lnTo>
                    <a:lnTo>
                      <a:pt x="1022" y="1596"/>
                    </a:lnTo>
                    <a:lnTo>
                      <a:pt x="1192" y="1419"/>
                    </a:lnTo>
                    <a:cubicBezTo>
                      <a:pt x="1253" y="1361"/>
                      <a:pt x="1312" y="1304"/>
                      <a:pt x="1375" y="1248"/>
                    </a:cubicBezTo>
                    <a:lnTo>
                      <a:pt x="1571" y="1083"/>
                    </a:lnTo>
                    <a:cubicBezTo>
                      <a:pt x="1638" y="1030"/>
                      <a:pt x="1703" y="977"/>
                      <a:pt x="1764" y="919"/>
                    </a:cubicBezTo>
                    <a:cubicBezTo>
                      <a:pt x="1828" y="863"/>
                      <a:pt x="1889" y="807"/>
                      <a:pt x="1946" y="748"/>
                    </a:cubicBezTo>
                    <a:cubicBezTo>
                      <a:pt x="2006" y="691"/>
                      <a:pt x="2065" y="633"/>
                      <a:pt x="2123" y="574"/>
                    </a:cubicBezTo>
                    <a:cubicBezTo>
                      <a:pt x="2182" y="515"/>
                      <a:pt x="2241" y="456"/>
                      <a:pt x="2297" y="397"/>
                    </a:cubicBezTo>
                    <a:cubicBezTo>
                      <a:pt x="2355" y="337"/>
                      <a:pt x="2412" y="278"/>
                      <a:pt x="2467" y="215"/>
                    </a:cubicBezTo>
                    <a:cubicBezTo>
                      <a:pt x="2524" y="154"/>
                      <a:pt x="2578" y="92"/>
                      <a:pt x="2626" y="24"/>
                    </a:cubicBezTo>
                    <a:lnTo>
                      <a:pt x="2590"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28;p31"/>
              <p:cNvSpPr/>
              <p:nvPr>
                <p:custDataLst>
                  <p:tags r:id="rId116"/>
                </p:custDataLst>
              </p:nvPr>
            </p:nvSpPr>
            <p:spPr>
              <a:xfrm>
                <a:off x="12324441" y="1669712"/>
                <a:ext cx="200736" cy="132260"/>
              </a:xfrm>
              <a:custGeom>
                <a:avLst/>
                <a:gdLst/>
                <a:ahLst/>
                <a:cxnLst/>
                <a:rect l="l" t="t" r="r" b="b"/>
                <a:pathLst>
                  <a:path w="2609" h="1719" extrusionOk="0">
                    <a:moveTo>
                      <a:pt x="2579" y="0"/>
                    </a:moveTo>
                    <a:cubicBezTo>
                      <a:pt x="2488" y="3"/>
                      <a:pt x="2400" y="13"/>
                      <a:pt x="2314" y="24"/>
                    </a:cubicBezTo>
                    <a:cubicBezTo>
                      <a:pt x="2232" y="39"/>
                      <a:pt x="2150" y="52"/>
                      <a:pt x="2071" y="71"/>
                    </a:cubicBezTo>
                    <a:cubicBezTo>
                      <a:pt x="1994" y="89"/>
                      <a:pt x="1916" y="110"/>
                      <a:pt x="1843" y="134"/>
                    </a:cubicBezTo>
                    <a:cubicBezTo>
                      <a:pt x="1771" y="159"/>
                      <a:pt x="1702" y="183"/>
                      <a:pt x="1633" y="211"/>
                    </a:cubicBezTo>
                    <a:cubicBezTo>
                      <a:pt x="1566" y="239"/>
                      <a:pt x="1500" y="269"/>
                      <a:pt x="1441" y="302"/>
                    </a:cubicBezTo>
                    <a:cubicBezTo>
                      <a:pt x="1382" y="336"/>
                      <a:pt x="1326" y="372"/>
                      <a:pt x="1273" y="410"/>
                    </a:cubicBezTo>
                    <a:lnTo>
                      <a:pt x="1122" y="529"/>
                    </a:lnTo>
                    <a:cubicBezTo>
                      <a:pt x="1073" y="569"/>
                      <a:pt x="1023" y="608"/>
                      <a:pt x="973" y="647"/>
                    </a:cubicBezTo>
                    <a:lnTo>
                      <a:pt x="827" y="767"/>
                    </a:lnTo>
                    <a:lnTo>
                      <a:pt x="687" y="890"/>
                    </a:lnTo>
                    <a:lnTo>
                      <a:pt x="556" y="1017"/>
                    </a:lnTo>
                    <a:lnTo>
                      <a:pt x="431" y="1147"/>
                    </a:lnTo>
                    <a:cubicBezTo>
                      <a:pt x="272" y="1324"/>
                      <a:pt x="124" y="1506"/>
                      <a:pt x="1" y="1698"/>
                    </a:cubicBezTo>
                    <a:lnTo>
                      <a:pt x="40" y="1719"/>
                    </a:lnTo>
                    <a:cubicBezTo>
                      <a:pt x="231" y="1559"/>
                      <a:pt x="425" y="1405"/>
                      <a:pt x="632" y="1259"/>
                    </a:cubicBezTo>
                    <a:lnTo>
                      <a:pt x="786" y="1149"/>
                    </a:lnTo>
                    <a:lnTo>
                      <a:pt x="947" y="1043"/>
                    </a:lnTo>
                    <a:lnTo>
                      <a:pt x="1108" y="939"/>
                    </a:lnTo>
                    <a:lnTo>
                      <a:pt x="1275" y="839"/>
                    </a:lnTo>
                    <a:cubicBezTo>
                      <a:pt x="1332" y="806"/>
                      <a:pt x="1390" y="775"/>
                      <a:pt x="1450" y="744"/>
                    </a:cubicBezTo>
                    <a:lnTo>
                      <a:pt x="1634" y="655"/>
                    </a:lnTo>
                    <a:cubicBezTo>
                      <a:pt x="1695" y="626"/>
                      <a:pt x="1756" y="598"/>
                      <a:pt x="1812" y="565"/>
                    </a:cubicBezTo>
                    <a:cubicBezTo>
                      <a:pt x="1871" y="534"/>
                      <a:pt x="1927" y="501"/>
                      <a:pt x="1980" y="467"/>
                    </a:cubicBezTo>
                    <a:cubicBezTo>
                      <a:pt x="2008" y="449"/>
                      <a:pt x="2035" y="433"/>
                      <a:pt x="2062" y="416"/>
                    </a:cubicBezTo>
                    <a:cubicBezTo>
                      <a:pt x="2089" y="400"/>
                      <a:pt x="2116" y="383"/>
                      <a:pt x="2142" y="364"/>
                    </a:cubicBezTo>
                    <a:cubicBezTo>
                      <a:pt x="2196" y="331"/>
                      <a:pt x="2250" y="295"/>
                      <a:pt x="2301" y="259"/>
                    </a:cubicBezTo>
                    <a:cubicBezTo>
                      <a:pt x="2353" y="223"/>
                      <a:pt x="2407" y="187"/>
                      <a:pt x="2458" y="148"/>
                    </a:cubicBezTo>
                    <a:cubicBezTo>
                      <a:pt x="2510" y="112"/>
                      <a:pt x="2562" y="72"/>
                      <a:pt x="2609" y="28"/>
                    </a:cubicBezTo>
                    <a:lnTo>
                      <a:pt x="2579"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29;p31"/>
              <p:cNvSpPr/>
              <p:nvPr>
                <p:custDataLst>
                  <p:tags r:id="rId117"/>
                </p:custDataLst>
              </p:nvPr>
            </p:nvSpPr>
            <p:spPr>
              <a:xfrm>
                <a:off x="12324518" y="1741497"/>
                <a:ext cx="178270" cy="60629"/>
              </a:xfrm>
              <a:custGeom>
                <a:avLst/>
                <a:gdLst/>
                <a:ahLst/>
                <a:cxnLst/>
                <a:rect l="l" t="t" r="r" b="b"/>
                <a:pathLst>
                  <a:path w="2317" h="788" extrusionOk="0">
                    <a:moveTo>
                      <a:pt x="1899" y="1"/>
                    </a:moveTo>
                    <a:cubicBezTo>
                      <a:pt x="1775" y="1"/>
                      <a:pt x="1655" y="10"/>
                      <a:pt x="1541" y="25"/>
                    </a:cubicBezTo>
                    <a:cubicBezTo>
                      <a:pt x="1486" y="32"/>
                      <a:pt x="1430" y="41"/>
                      <a:pt x="1378" y="54"/>
                    </a:cubicBezTo>
                    <a:cubicBezTo>
                      <a:pt x="1326" y="67"/>
                      <a:pt x="1277" y="83"/>
                      <a:pt x="1230" y="100"/>
                    </a:cubicBezTo>
                    <a:lnTo>
                      <a:pt x="1091" y="156"/>
                    </a:lnTo>
                    <a:cubicBezTo>
                      <a:pt x="1045" y="176"/>
                      <a:pt x="999" y="193"/>
                      <a:pt x="952" y="212"/>
                    </a:cubicBezTo>
                    <a:lnTo>
                      <a:pt x="814" y="268"/>
                    </a:lnTo>
                    <a:lnTo>
                      <a:pt x="680" y="327"/>
                    </a:lnTo>
                    <a:cubicBezTo>
                      <a:pt x="636" y="346"/>
                      <a:pt x="594" y="369"/>
                      <a:pt x="550" y="390"/>
                    </a:cubicBezTo>
                    <a:cubicBezTo>
                      <a:pt x="509" y="411"/>
                      <a:pt x="469" y="433"/>
                      <a:pt x="427" y="456"/>
                    </a:cubicBezTo>
                    <a:cubicBezTo>
                      <a:pt x="267" y="547"/>
                      <a:pt x="116" y="647"/>
                      <a:pt x="1" y="764"/>
                    </a:cubicBezTo>
                    <a:lnTo>
                      <a:pt x="37" y="788"/>
                    </a:lnTo>
                    <a:cubicBezTo>
                      <a:pt x="210" y="711"/>
                      <a:pt x="396" y="646"/>
                      <a:pt x="589" y="590"/>
                    </a:cubicBezTo>
                    <a:cubicBezTo>
                      <a:pt x="637" y="575"/>
                      <a:pt x="684" y="562"/>
                      <a:pt x="733" y="548"/>
                    </a:cubicBezTo>
                    <a:cubicBezTo>
                      <a:pt x="783" y="537"/>
                      <a:pt x="832" y="522"/>
                      <a:pt x="882" y="511"/>
                    </a:cubicBezTo>
                    <a:lnTo>
                      <a:pt x="1030" y="473"/>
                    </a:lnTo>
                    <a:lnTo>
                      <a:pt x="1181" y="438"/>
                    </a:lnTo>
                    <a:cubicBezTo>
                      <a:pt x="1233" y="427"/>
                      <a:pt x="1284" y="417"/>
                      <a:pt x="1338" y="407"/>
                    </a:cubicBezTo>
                    <a:lnTo>
                      <a:pt x="1498" y="382"/>
                    </a:lnTo>
                    <a:cubicBezTo>
                      <a:pt x="1606" y="366"/>
                      <a:pt x="1706" y="344"/>
                      <a:pt x="1799" y="312"/>
                    </a:cubicBezTo>
                    <a:cubicBezTo>
                      <a:pt x="1893" y="281"/>
                      <a:pt x="1982" y="247"/>
                      <a:pt x="2070" y="207"/>
                    </a:cubicBezTo>
                    <a:cubicBezTo>
                      <a:pt x="2113" y="186"/>
                      <a:pt x="2155" y="165"/>
                      <a:pt x="2197" y="141"/>
                    </a:cubicBezTo>
                    <a:cubicBezTo>
                      <a:pt x="2239" y="118"/>
                      <a:pt x="2280" y="93"/>
                      <a:pt x="2317" y="63"/>
                    </a:cubicBezTo>
                    <a:lnTo>
                      <a:pt x="2295" y="33"/>
                    </a:lnTo>
                    <a:cubicBezTo>
                      <a:pt x="2154" y="9"/>
                      <a:pt x="2024" y="2"/>
                      <a:pt x="1899"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30;p31"/>
              <p:cNvSpPr/>
              <p:nvPr>
                <p:custDataLst>
                  <p:tags r:id="rId118"/>
                </p:custDataLst>
              </p:nvPr>
            </p:nvSpPr>
            <p:spPr>
              <a:xfrm>
                <a:off x="12325672" y="1575537"/>
                <a:ext cx="199275" cy="225434"/>
              </a:xfrm>
              <a:custGeom>
                <a:avLst/>
                <a:gdLst/>
                <a:ahLst/>
                <a:cxnLst/>
                <a:rect l="l" t="t" r="r" b="b"/>
                <a:pathLst>
                  <a:path w="2590" h="2930" extrusionOk="0">
                    <a:moveTo>
                      <a:pt x="2588" y="1"/>
                    </a:moveTo>
                    <a:cubicBezTo>
                      <a:pt x="1442" y="661"/>
                      <a:pt x="487" y="1692"/>
                      <a:pt x="0" y="2929"/>
                    </a:cubicBezTo>
                    <a:cubicBezTo>
                      <a:pt x="529" y="1683"/>
                      <a:pt x="1476" y="758"/>
                      <a:pt x="2590" y="4"/>
                    </a:cubicBezTo>
                    <a:lnTo>
                      <a:pt x="2588"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31;p31"/>
              <p:cNvSpPr/>
              <p:nvPr>
                <p:custDataLst>
                  <p:tags r:id="rId119"/>
                </p:custDataLst>
              </p:nvPr>
            </p:nvSpPr>
            <p:spPr>
              <a:xfrm>
                <a:off x="12325903" y="1670481"/>
                <a:ext cx="198274" cy="130644"/>
              </a:xfrm>
              <a:custGeom>
                <a:avLst/>
                <a:gdLst/>
                <a:ahLst/>
                <a:cxnLst/>
                <a:rect l="l" t="t" r="r" b="b"/>
                <a:pathLst>
                  <a:path w="2577" h="1698" extrusionOk="0">
                    <a:moveTo>
                      <a:pt x="2575" y="1"/>
                    </a:moveTo>
                    <a:cubicBezTo>
                      <a:pt x="1569" y="280"/>
                      <a:pt x="689" y="924"/>
                      <a:pt x="0" y="1697"/>
                    </a:cubicBezTo>
                    <a:cubicBezTo>
                      <a:pt x="354" y="1333"/>
                      <a:pt x="753" y="978"/>
                      <a:pt x="1189" y="699"/>
                    </a:cubicBezTo>
                    <a:cubicBezTo>
                      <a:pt x="1626" y="419"/>
                      <a:pt x="2091" y="191"/>
                      <a:pt x="2576" y="6"/>
                    </a:cubicBezTo>
                    <a:lnTo>
                      <a:pt x="2575" y="1"/>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32;p31"/>
              <p:cNvSpPr/>
              <p:nvPr>
                <p:custDataLst>
                  <p:tags r:id="rId120"/>
                </p:custDataLst>
              </p:nvPr>
            </p:nvSpPr>
            <p:spPr>
              <a:xfrm>
                <a:off x="12325903" y="1745113"/>
                <a:ext cx="176193" cy="55858"/>
              </a:xfrm>
              <a:custGeom>
                <a:avLst/>
                <a:gdLst/>
                <a:ahLst/>
                <a:cxnLst/>
                <a:rect l="l" t="t" r="r" b="b"/>
                <a:pathLst>
                  <a:path w="2290" h="726" extrusionOk="0">
                    <a:moveTo>
                      <a:pt x="2289" y="0"/>
                    </a:moveTo>
                    <a:cubicBezTo>
                      <a:pt x="1887" y="36"/>
                      <a:pt x="1491" y="122"/>
                      <a:pt x="1105" y="242"/>
                    </a:cubicBezTo>
                    <a:cubicBezTo>
                      <a:pt x="722" y="360"/>
                      <a:pt x="336" y="500"/>
                      <a:pt x="0" y="725"/>
                    </a:cubicBezTo>
                    <a:cubicBezTo>
                      <a:pt x="691" y="323"/>
                      <a:pt x="1513" y="181"/>
                      <a:pt x="2290" y="6"/>
                    </a:cubicBezTo>
                    <a:lnTo>
                      <a:pt x="2289" y="0"/>
                    </a:lnTo>
                    <a:close/>
                  </a:path>
                </a:pathLst>
              </a:custGeom>
              <a:solidFill>
                <a:srgbClr val="E5EC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3" name="组合 162"/>
          <p:cNvGrpSpPr/>
          <p:nvPr/>
        </p:nvGrpSpPr>
        <p:grpSpPr>
          <a:xfrm>
            <a:off x="1951990" y="4139565"/>
            <a:ext cx="894715" cy="876300"/>
            <a:chOff x="2984" y="6596"/>
            <a:chExt cx="1409" cy="1380"/>
          </a:xfrm>
        </p:grpSpPr>
        <p:sp>
          <p:nvSpPr>
            <p:cNvPr id="2062" name="Google Shape;2062;p31"/>
            <p:cNvSpPr/>
            <p:nvPr>
              <p:custDataLst>
                <p:tags r:id="rId87"/>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1"/>
            <p:cNvSpPr/>
            <p:nvPr>
              <p:custDataLst>
                <p:tags r:id="rId88"/>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custDataLst>
                <p:tags r:id="rId89"/>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custDataLst>
                <p:tags r:id="rId90"/>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custDataLst>
                <p:tags r:id="rId91"/>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custDataLst>
                <p:tags r:id="rId92"/>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custDataLst>
                <p:tags r:id="rId93"/>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custDataLst>
                <p:tags r:id="rId94"/>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custDataLst>
                <p:tags r:id="rId95"/>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custDataLst>
                <p:tags r:id="rId96"/>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custDataLst>
                <p:tags r:id="rId97"/>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custDataLst>
                <p:tags r:id="rId98"/>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custDataLst>
                <p:tags r:id="rId99"/>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1"/>
            <p:cNvSpPr/>
            <p:nvPr>
              <p:custDataLst>
                <p:tags r:id="rId100"/>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1"/>
            <p:cNvSpPr/>
            <p:nvPr>
              <p:custDataLst>
                <p:tags r:id="rId101"/>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custDataLst>
                <p:tags r:id="rId102"/>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custDataLst>
                <p:tags r:id="rId103"/>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custDataLst>
                <p:tags r:id="rId104"/>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custDataLst>
                <p:tags r:id="rId105"/>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custDataLst>
                <p:tags r:id="rId106"/>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custDataLst>
                <p:tags r:id="rId107"/>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custDataLst>
                <p:tags r:id="rId108"/>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custDataLst>
                <p:tags r:id="rId109"/>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custDataLst>
                <p:tags r:id="rId110"/>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custDataLst>
                <p:tags r:id="rId111"/>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custDataLst>
                <p:tags r:id="rId112"/>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custDataLst>
                <p:tags r:id="rId113"/>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1"/>
            <p:cNvSpPr/>
            <p:nvPr>
              <p:custDataLst>
                <p:tags r:id="rId114"/>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组合 163"/>
          <p:cNvGrpSpPr/>
          <p:nvPr/>
        </p:nvGrpSpPr>
        <p:grpSpPr>
          <a:xfrm>
            <a:off x="508000" y="4139565"/>
            <a:ext cx="894715" cy="876300"/>
            <a:chOff x="2984" y="6596"/>
            <a:chExt cx="1409" cy="1380"/>
          </a:xfrm>
        </p:grpSpPr>
        <p:sp>
          <p:nvSpPr>
            <p:cNvPr id="165" name="Google Shape;2062;p31"/>
            <p:cNvSpPr/>
            <p:nvPr>
              <p:custDataLst>
                <p:tags r:id="rId59"/>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063;p31"/>
            <p:cNvSpPr/>
            <p:nvPr>
              <p:custDataLst>
                <p:tags r:id="rId60"/>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064;p31"/>
            <p:cNvSpPr/>
            <p:nvPr>
              <p:custDataLst>
                <p:tags r:id="rId61"/>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065;p31"/>
            <p:cNvSpPr/>
            <p:nvPr>
              <p:custDataLst>
                <p:tags r:id="rId62"/>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066;p31"/>
            <p:cNvSpPr/>
            <p:nvPr>
              <p:custDataLst>
                <p:tags r:id="rId63"/>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067;p31"/>
            <p:cNvSpPr/>
            <p:nvPr>
              <p:custDataLst>
                <p:tags r:id="rId64"/>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068;p31"/>
            <p:cNvSpPr/>
            <p:nvPr>
              <p:custDataLst>
                <p:tags r:id="rId65"/>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069;p31"/>
            <p:cNvSpPr/>
            <p:nvPr>
              <p:custDataLst>
                <p:tags r:id="rId66"/>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070;p31"/>
            <p:cNvSpPr/>
            <p:nvPr>
              <p:custDataLst>
                <p:tags r:id="rId67"/>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071;p31"/>
            <p:cNvSpPr/>
            <p:nvPr>
              <p:custDataLst>
                <p:tags r:id="rId68"/>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072;p31"/>
            <p:cNvSpPr/>
            <p:nvPr>
              <p:custDataLst>
                <p:tags r:id="rId69"/>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073;p31"/>
            <p:cNvSpPr/>
            <p:nvPr>
              <p:custDataLst>
                <p:tags r:id="rId70"/>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074;p31"/>
            <p:cNvSpPr/>
            <p:nvPr>
              <p:custDataLst>
                <p:tags r:id="rId71"/>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075;p31"/>
            <p:cNvSpPr/>
            <p:nvPr>
              <p:custDataLst>
                <p:tags r:id="rId72"/>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076;p31"/>
            <p:cNvSpPr/>
            <p:nvPr>
              <p:custDataLst>
                <p:tags r:id="rId73"/>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077;p31"/>
            <p:cNvSpPr/>
            <p:nvPr>
              <p:custDataLst>
                <p:tags r:id="rId74"/>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078;p31"/>
            <p:cNvSpPr/>
            <p:nvPr>
              <p:custDataLst>
                <p:tags r:id="rId75"/>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079;p31"/>
            <p:cNvSpPr/>
            <p:nvPr>
              <p:custDataLst>
                <p:tags r:id="rId76"/>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080;p31"/>
            <p:cNvSpPr/>
            <p:nvPr>
              <p:custDataLst>
                <p:tags r:id="rId77"/>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081;p31"/>
            <p:cNvSpPr/>
            <p:nvPr>
              <p:custDataLst>
                <p:tags r:id="rId78"/>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082;p31"/>
            <p:cNvSpPr/>
            <p:nvPr>
              <p:custDataLst>
                <p:tags r:id="rId79"/>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083;p31"/>
            <p:cNvSpPr/>
            <p:nvPr>
              <p:custDataLst>
                <p:tags r:id="rId80"/>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084;p31"/>
            <p:cNvSpPr/>
            <p:nvPr>
              <p:custDataLst>
                <p:tags r:id="rId81"/>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085;p31"/>
            <p:cNvSpPr/>
            <p:nvPr>
              <p:custDataLst>
                <p:tags r:id="rId82"/>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086;p31"/>
            <p:cNvSpPr/>
            <p:nvPr>
              <p:custDataLst>
                <p:tags r:id="rId83"/>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87;p31"/>
            <p:cNvSpPr/>
            <p:nvPr>
              <p:custDataLst>
                <p:tags r:id="rId84"/>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88;p31"/>
            <p:cNvSpPr/>
            <p:nvPr>
              <p:custDataLst>
                <p:tags r:id="rId85"/>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89;p31"/>
            <p:cNvSpPr/>
            <p:nvPr>
              <p:custDataLst>
                <p:tags r:id="rId86"/>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组合 252"/>
          <p:cNvGrpSpPr/>
          <p:nvPr/>
        </p:nvGrpSpPr>
        <p:grpSpPr>
          <a:xfrm>
            <a:off x="478790" y="1610995"/>
            <a:ext cx="3402330" cy="3290570"/>
            <a:chOff x="754" y="2537"/>
            <a:chExt cx="5358" cy="5182"/>
          </a:xfrm>
        </p:grpSpPr>
        <p:grpSp>
          <p:nvGrpSpPr>
            <p:cNvPr id="61" name="Google Shape;2207;p31"/>
            <p:cNvGrpSpPr/>
            <p:nvPr/>
          </p:nvGrpSpPr>
          <p:grpSpPr>
            <a:xfrm>
              <a:off x="754" y="2537"/>
              <a:ext cx="4094" cy="5183"/>
              <a:chOff x="7009503" y="2026559"/>
              <a:chExt cx="597747" cy="756705"/>
            </a:xfrm>
          </p:grpSpPr>
          <p:sp>
            <p:nvSpPr>
              <p:cNvPr id="62" name="Google Shape;2208;p31"/>
              <p:cNvSpPr/>
              <p:nvPr>
                <p:custDataLst>
                  <p:tags r:id="rId30"/>
                </p:custDataLst>
              </p:nvPr>
            </p:nvSpPr>
            <p:spPr>
              <a:xfrm>
                <a:off x="7428826" y="2579527"/>
                <a:ext cx="12618" cy="203737"/>
              </a:xfrm>
              <a:custGeom>
                <a:avLst/>
                <a:gdLst/>
                <a:ahLst/>
                <a:cxnLst/>
                <a:rect l="l" t="t" r="r" b="b"/>
                <a:pathLst>
                  <a:path w="164" h="2648" extrusionOk="0">
                    <a:moveTo>
                      <a:pt x="12" y="1"/>
                    </a:moveTo>
                    <a:lnTo>
                      <a:pt x="0" y="2648"/>
                    </a:lnTo>
                    <a:lnTo>
                      <a:pt x="152" y="2648"/>
                    </a:lnTo>
                    <a:lnTo>
                      <a:pt x="163" y="2"/>
                    </a:lnTo>
                    <a:lnTo>
                      <a:pt x="12"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09;p31"/>
              <p:cNvSpPr/>
              <p:nvPr>
                <p:custDataLst>
                  <p:tags r:id="rId31"/>
                </p:custDataLst>
              </p:nvPr>
            </p:nvSpPr>
            <p:spPr>
              <a:xfrm>
                <a:off x="7404128" y="2551367"/>
                <a:ext cx="69169" cy="41317"/>
              </a:xfrm>
              <a:custGeom>
                <a:avLst/>
                <a:gdLst/>
                <a:ahLst/>
                <a:cxnLst/>
                <a:rect l="l" t="t" r="r" b="b"/>
                <a:pathLst>
                  <a:path w="899" h="537" extrusionOk="0">
                    <a:moveTo>
                      <a:pt x="0" y="1"/>
                    </a:moveTo>
                    <a:lnTo>
                      <a:pt x="0" y="1"/>
                    </a:lnTo>
                    <a:cubicBezTo>
                      <a:pt x="2" y="128"/>
                      <a:pt x="43" y="254"/>
                      <a:pt x="115" y="360"/>
                    </a:cubicBezTo>
                    <a:cubicBezTo>
                      <a:pt x="159" y="425"/>
                      <a:pt x="216" y="483"/>
                      <a:pt x="289" y="513"/>
                    </a:cubicBezTo>
                    <a:cubicBezTo>
                      <a:pt x="332" y="530"/>
                      <a:pt x="378" y="537"/>
                      <a:pt x="423" y="537"/>
                    </a:cubicBezTo>
                    <a:cubicBezTo>
                      <a:pt x="437" y="537"/>
                      <a:pt x="451" y="536"/>
                      <a:pt x="464" y="535"/>
                    </a:cubicBezTo>
                    <a:cubicBezTo>
                      <a:pt x="642" y="522"/>
                      <a:pt x="810" y="416"/>
                      <a:pt x="898" y="262"/>
                    </a:cubicBezTo>
                    <a:lnTo>
                      <a:pt x="0" y="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0;p31"/>
              <p:cNvSpPr/>
              <p:nvPr>
                <p:custDataLst>
                  <p:tags r:id="rId32"/>
                </p:custDataLst>
              </p:nvPr>
            </p:nvSpPr>
            <p:spPr>
              <a:xfrm>
                <a:off x="7423363" y="2712326"/>
                <a:ext cx="22313" cy="22390"/>
              </a:xfrm>
              <a:custGeom>
                <a:avLst/>
                <a:gdLst/>
                <a:ahLst/>
                <a:cxnLst/>
                <a:rect l="l" t="t" r="r" b="b"/>
                <a:pathLst>
                  <a:path w="290" h="291" extrusionOk="0">
                    <a:moveTo>
                      <a:pt x="146" y="1"/>
                    </a:moveTo>
                    <a:cubicBezTo>
                      <a:pt x="65" y="1"/>
                      <a:pt x="1" y="65"/>
                      <a:pt x="1" y="146"/>
                    </a:cubicBezTo>
                    <a:cubicBezTo>
                      <a:pt x="1" y="225"/>
                      <a:pt x="65" y="291"/>
                      <a:pt x="146" y="291"/>
                    </a:cubicBezTo>
                    <a:cubicBezTo>
                      <a:pt x="225" y="291"/>
                      <a:pt x="289" y="225"/>
                      <a:pt x="289" y="146"/>
                    </a:cubicBezTo>
                    <a:cubicBezTo>
                      <a:pt x="289" y="65"/>
                      <a:pt x="225" y="1"/>
                      <a:pt x="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1;p31"/>
              <p:cNvSpPr/>
              <p:nvPr>
                <p:custDataLst>
                  <p:tags r:id="rId33"/>
                </p:custDataLst>
              </p:nvPr>
            </p:nvSpPr>
            <p:spPr>
              <a:xfrm>
                <a:off x="7356348" y="2579527"/>
                <a:ext cx="12618" cy="203737"/>
              </a:xfrm>
              <a:custGeom>
                <a:avLst/>
                <a:gdLst/>
                <a:ahLst/>
                <a:cxnLst/>
                <a:rect l="l" t="t" r="r" b="b"/>
                <a:pathLst>
                  <a:path w="164" h="2648" extrusionOk="0">
                    <a:moveTo>
                      <a:pt x="12" y="1"/>
                    </a:moveTo>
                    <a:lnTo>
                      <a:pt x="1" y="2647"/>
                    </a:lnTo>
                    <a:lnTo>
                      <a:pt x="152" y="2648"/>
                    </a:lnTo>
                    <a:lnTo>
                      <a:pt x="16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2212;p31"/>
              <p:cNvSpPr/>
              <p:nvPr>
                <p:custDataLst>
                  <p:tags r:id="rId34"/>
                </p:custDataLst>
              </p:nvPr>
            </p:nvSpPr>
            <p:spPr>
              <a:xfrm>
                <a:off x="7331573" y="2551367"/>
                <a:ext cx="69169" cy="41317"/>
              </a:xfrm>
              <a:custGeom>
                <a:avLst/>
                <a:gdLst/>
                <a:ahLst/>
                <a:cxnLst/>
                <a:rect l="l" t="t" r="r" b="b"/>
                <a:pathLst>
                  <a:path w="899" h="537" extrusionOk="0">
                    <a:moveTo>
                      <a:pt x="0" y="1"/>
                    </a:moveTo>
                    <a:lnTo>
                      <a:pt x="0" y="1"/>
                    </a:lnTo>
                    <a:cubicBezTo>
                      <a:pt x="4" y="128"/>
                      <a:pt x="43" y="254"/>
                      <a:pt x="115" y="360"/>
                    </a:cubicBezTo>
                    <a:cubicBezTo>
                      <a:pt x="160" y="425"/>
                      <a:pt x="217" y="483"/>
                      <a:pt x="290" y="513"/>
                    </a:cubicBezTo>
                    <a:cubicBezTo>
                      <a:pt x="332" y="530"/>
                      <a:pt x="378" y="537"/>
                      <a:pt x="423" y="537"/>
                    </a:cubicBezTo>
                    <a:cubicBezTo>
                      <a:pt x="437" y="537"/>
                      <a:pt x="451" y="536"/>
                      <a:pt x="465" y="535"/>
                    </a:cubicBezTo>
                    <a:cubicBezTo>
                      <a:pt x="642" y="522"/>
                      <a:pt x="810" y="416"/>
                      <a:pt x="898" y="262"/>
                    </a:cubicBezTo>
                    <a:lnTo>
                      <a:pt x="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3;p31"/>
              <p:cNvSpPr/>
              <p:nvPr>
                <p:custDataLst>
                  <p:tags r:id="rId35"/>
                </p:custDataLst>
              </p:nvPr>
            </p:nvSpPr>
            <p:spPr>
              <a:xfrm>
                <a:off x="7191081" y="2061182"/>
                <a:ext cx="170884" cy="416938"/>
              </a:xfrm>
              <a:custGeom>
                <a:avLst/>
                <a:gdLst/>
                <a:ahLst/>
                <a:cxnLst/>
                <a:rect l="l" t="t" r="r" b="b"/>
                <a:pathLst>
                  <a:path w="2221" h="5419" extrusionOk="0">
                    <a:moveTo>
                      <a:pt x="717" y="1"/>
                    </a:moveTo>
                    <a:lnTo>
                      <a:pt x="684" y="497"/>
                    </a:lnTo>
                    <a:cubicBezTo>
                      <a:pt x="1003" y="517"/>
                      <a:pt x="1298" y="668"/>
                      <a:pt x="1471" y="900"/>
                    </a:cubicBezTo>
                    <a:cubicBezTo>
                      <a:pt x="1649" y="1137"/>
                      <a:pt x="1691" y="1463"/>
                      <a:pt x="1577" y="1712"/>
                    </a:cubicBezTo>
                    <a:cubicBezTo>
                      <a:pt x="1512" y="1856"/>
                      <a:pt x="1397" y="1983"/>
                      <a:pt x="1242" y="2132"/>
                    </a:cubicBezTo>
                    <a:cubicBezTo>
                      <a:pt x="1193" y="2180"/>
                      <a:pt x="1141" y="2228"/>
                      <a:pt x="1090" y="2276"/>
                    </a:cubicBezTo>
                    <a:cubicBezTo>
                      <a:pt x="858" y="2494"/>
                      <a:pt x="618" y="2721"/>
                      <a:pt x="438" y="3008"/>
                    </a:cubicBezTo>
                    <a:cubicBezTo>
                      <a:pt x="0" y="3709"/>
                      <a:pt x="39" y="4700"/>
                      <a:pt x="533" y="5418"/>
                    </a:cubicBezTo>
                    <a:lnTo>
                      <a:pt x="943" y="5137"/>
                    </a:lnTo>
                    <a:cubicBezTo>
                      <a:pt x="557" y="4578"/>
                      <a:pt x="523" y="3811"/>
                      <a:pt x="860" y="3273"/>
                    </a:cubicBezTo>
                    <a:cubicBezTo>
                      <a:pt x="1006" y="3041"/>
                      <a:pt x="1211" y="2847"/>
                      <a:pt x="1430" y="2640"/>
                    </a:cubicBezTo>
                    <a:cubicBezTo>
                      <a:pt x="1483" y="2591"/>
                      <a:pt x="1536" y="2541"/>
                      <a:pt x="1588" y="2491"/>
                    </a:cubicBezTo>
                    <a:cubicBezTo>
                      <a:pt x="1757" y="2328"/>
                      <a:pt x="1926" y="2148"/>
                      <a:pt x="2030" y="1919"/>
                    </a:cubicBezTo>
                    <a:cubicBezTo>
                      <a:pt x="2221" y="1503"/>
                      <a:pt x="2158" y="986"/>
                      <a:pt x="1869" y="601"/>
                    </a:cubicBezTo>
                    <a:cubicBezTo>
                      <a:pt x="1611" y="255"/>
                      <a:pt x="1179" y="31"/>
                      <a:pt x="717"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4;p31"/>
              <p:cNvSpPr/>
              <p:nvPr>
                <p:custDataLst>
                  <p:tags r:id="rId36"/>
                </p:custDataLst>
              </p:nvPr>
            </p:nvSpPr>
            <p:spPr>
              <a:xfrm>
                <a:off x="7116372" y="2026559"/>
                <a:ext cx="141954" cy="98791"/>
              </a:xfrm>
              <a:custGeom>
                <a:avLst/>
                <a:gdLst/>
                <a:ahLst/>
                <a:cxnLst/>
                <a:rect l="l" t="t" r="r" b="b"/>
                <a:pathLst>
                  <a:path w="1845" h="1284" extrusionOk="0">
                    <a:moveTo>
                      <a:pt x="825" y="0"/>
                    </a:moveTo>
                    <a:cubicBezTo>
                      <a:pt x="571" y="0"/>
                      <a:pt x="341" y="123"/>
                      <a:pt x="209" y="331"/>
                    </a:cubicBezTo>
                    <a:cubicBezTo>
                      <a:pt x="0" y="662"/>
                      <a:pt x="180" y="1255"/>
                      <a:pt x="872" y="1283"/>
                    </a:cubicBezTo>
                    <a:cubicBezTo>
                      <a:pt x="891" y="1283"/>
                      <a:pt x="909" y="1284"/>
                      <a:pt x="927" y="1284"/>
                    </a:cubicBezTo>
                    <a:cubicBezTo>
                      <a:pt x="1803" y="1284"/>
                      <a:pt x="1844" y="482"/>
                      <a:pt x="1844" y="482"/>
                    </a:cubicBezTo>
                    <a:cubicBezTo>
                      <a:pt x="1844" y="482"/>
                      <a:pt x="1686" y="388"/>
                      <a:pt x="1283" y="137"/>
                    </a:cubicBezTo>
                    <a:cubicBezTo>
                      <a:pt x="1133" y="43"/>
                      <a:pt x="975" y="0"/>
                      <a:pt x="825"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5;p31"/>
              <p:cNvSpPr/>
              <p:nvPr>
                <p:custDataLst>
                  <p:tags r:id="rId37"/>
                </p:custDataLst>
              </p:nvPr>
            </p:nvSpPr>
            <p:spPr>
              <a:xfrm>
                <a:off x="7099138" y="2051950"/>
                <a:ext cx="88866" cy="51011"/>
              </a:xfrm>
              <a:custGeom>
                <a:avLst/>
                <a:gdLst/>
                <a:ahLst/>
                <a:cxnLst/>
                <a:rect l="l" t="t" r="r" b="b"/>
                <a:pathLst>
                  <a:path w="1155" h="663" extrusionOk="0">
                    <a:moveTo>
                      <a:pt x="829" y="0"/>
                    </a:moveTo>
                    <a:cubicBezTo>
                      <a:pt x="604" y="0"/>
                      <a:pt x="306" y="224"/>
                      <a:pt x="0" y="334"/>
                    </a:cubicBezTo>
                    <a:cubicBezTo>
                      <a:pt x="164" y="370"/>
                      <a:pt x="334" y="382"/>
                      <a:pt x="498" y="417"/>
                    </a:cubicBezTo>
                    <a:cubicBezTo>
                      <a:pt x="589" y="434"/>
                      <a:pt x="683" y="464"/>
                      <a:pt x="756" y="523"/>
                    </a:cubicBezTo>
                    <a:cubicBezTo>
                      <a:pt x="799" y="560"/>
                      <a:pt x="832" y="610"/>
                      <a:pt x="848" y="663"/>
                    </a:cubicBezTo>
                    <a:cubicBezTo>
                      <a:pt x="1133" y="479"/>
                      <a:pt x="1155" y="311"/>
                      <a:pt x="1090" y="182"/>
                    </a:cubicBezTo>
                    <a:cubicBezTo>
                      <a:pt x="1023" y="49"/>
                      <a:pt x="934" y="0"/>
                      <a:pt x="8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16;p31"/>
              <p:cNvSpPr/>
              <p:nvPr>
                <p:custDataLst>
                  <p:tags r:id="rId38"/>
                </p:custDataLst>
              </p:nvPr>
            </p:nvSpPr>
            <p:spPr>
              <a:xfrm>
                <a:off x="7009503" y="2077724"/>
                <a:ext cx="154803" cy="140569"/>
              </a:xfrm>
              <a:custGeom>
                <a:avLst/>
                <a:gdLst/>
                <a:ahLst/>
                <a:cxnLst/>
                <a:rect l="l" t="t" r="r" b="b"/>
                <a:pathLst>
                  <a:path w="2012" h="1827" extrusionOk="0">
                    <a:moveTo>
                      <a:pt x="1165" y="0"/>
                    </a:moveTo>
                    <a:cubicBezTo>
                      <a:pt x="1127" y="14"/>
                      <a:pt x="1089" y="26"/>
                      <a:pt x="1051" y="36"/>
                    </a:cubicBezTo>
                    <a:cubicBezTo>
                      <a:pt x="561" y="160"/>
                      <a:pt x="281" y="254"/>
                      <a:pt x="145" y="515"/>
                    </a:cubicBezTo>
                    <a:cubicBezTo>
                      <a:pt x="11" y="775"/>
                      <a:pt x="0" y="1758"/>
                      <a:pt x="214" y="1822"/>
                    </a:cubicBezTo>
                    <a:cubicBezTo>
                      <a:pt x="223" y="1825"/>
                      <a:pt x="232" y="1826"/>
                      <a:pt x="240" y="1826"/>
                    </a:cubicBezTo>
                    <a:cubicBezTo>
                      <a:pt x="421" y="1826"/>
                      <a:pt x="365" y="1182"/>
                      <a:pt x="714" y="864"/>
                    </a:cubicBezTo>
                    <a:cubicBezTo>
                      <a:pt x="1078" y="531"/>
                      <a:pt x="1650" y="547"/>
                      <a:pt x="1973" y="354"/>
                    </a:cubicBezTo>
                    <a:cubicBezTo>
                      <a:pt x="1986" y="345"/>
                      <a:pt x="1999" y="337"/>
                      <a:pt x="2012" y="329"/>
                    </a:cubicBezTo>
                    <a:cubicBezTo>
                      <a:pt x="1997" y="276"/>
                      <a:pt x="1964" y="227"/>
                      <a:pt x="1921" y="190"/>
                    </a:cubicBezTo>
                    <a:cubicBezTo>
                      <a:pt x="1849" y="130"/>
                      <a:pt x="1755" y="103"/>
                      <a:pt x="1663" y="83"/>
                    </a:cubicBezTo>
                    <a:cubicBezTo>
                      <a:pt x="1499" y="47"/>
                      <a:pt x="1328" y="36"/>
                      <a:pt x="116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17;p31"/>
              <p:cNvSpPr/>
              <p:nvPr>
                <p:custDataLst>
                  <p:tags r:id="rId39"/>
                </p:custDataLst>
              </p:nvPr>
            </p:nvSpPr>
            <p:spPr>
              <a:xfrm>
                <a:off x="7027507" y="2084341"/>
                <a:ext cx="113717" cy="133645"/>
              </a:xfrm>
              <a:custGeom>
                <a:avLst/>
                <a:gdLst/>
                <a:ahLst/>
                <a:cxnLst/>
                <a:rect l="l" t="t" r="r" b="b"/>
                <a:pathLst>
                  <a:path w="1478" h="1737" extrusionOk="0">
                    <a:moveTo>
                      <a:pt x="1461" y="1"/>
                    </a:moveTo>
                    <a:cubicBezTo>
                      <a:pt x="1337" y="157"/>
                      <a:pt x="1142" y="236"/>
                      <a:pt x="950" y="295"/>
                    </a:cubicBezTo>
                    <a:cubicBezTo>
                      <a:pt x="927" y="303"/>
                      <a:pt x="903" y="310"/>
                      <a:pt x="880" y="318"/>
                    </a:cubicBezTo>
                    <a:cubicBezTo>
                      <a:pt x="710" y="370"/>
                      <a:pt x="536" y="423"/>
                      <a:pt x="393" y="533"/>
                    </a:cubicBezTo>
                    <a:cubicBezTo>
                      <a:pt x="194" y="686"/>
                      <a:pt x="103" y="919"/>
                      <a:pt x="61" y="1087"/>
                    </a:cubicBezTo>
                    <a:cubicBezTo>
                      <a:pt x="9" y="1299"/>
                      <a:pt x="5" y="1520"/>
                      <a:pt x="1" y="1736"/>
                    </a:cubicBezTo>
                    <a:lnTo>
                      <a:pt x="24" y="1736"/>
                    </a:lnTo>
                    <a:cubicBezTo>
                      <a:pt x="27" y="1523"/>
                      <a:pt x="31" y="1301"/>
                      <a:pt x="82" y="1092"/>
                    </a:cubicBezTo>
                    <a:cubicBezTo>
                      <a:pt x="123" y="928"/>
                      <a:pt x="213" y="701"/>
                      <a:pt x="407" y="549"/>
                    </a:cubicBezTo>
                    <a:cubicBezTo>
                      <a:pt x="544" y="441"/>
                      <a:pt x="718" y="388"/>
                      <a:pt x="886" y="337"/>
                    </a:cubicBezTo>
                    <a:cubicBezTo>
                      <a:pt x="909" y="329"/>
                      <a:pt x="933" y="323"/>
                      <a:pt x="956" y="315"/>
                    </a:cubicBezTo>
                    <a:cubicBezTo>
                      <a:pt x="1152" y="253"/>
                      <a:pt x="1350" y="174"/>
                      <a:pt x="1478" y="13"/>
                    </a:cubicBezTo>
                    <a:lnTo>
                      <a:pt x="1461"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18;p31"/>
              <p:cNvSpPr/>
              <p:nvPr>
                <p:custDataLst>
                  <p:tags r:id="rId40"/>
                </p:custDataLst>
              </p:nvPr>
            </p:nvSpPr>
            <p:spPr>
              <a:xfrm>
                <a:off x="7187619" y="2077186"/>
                <a:ext cx="20158" cy="20081"/>
              </a:xfrm>
              <a:custGeom>
                <a:avLst/>
                <a:gdLst/>
                <a:ahLst/>
                <a:cxnLst/>
                <a:rect l="l" t="t" r="r" b="b"/>
                <a:pathLst>
                  <a:path w="262" h="261" extrusionOk="0">
                    <a:moveTo>
                      <a:pt x="131" y="0"/>
                    </a:moveTo>
                    <a:cubicBezTo>
                      <a:pt x="59" y="0"/>
                      <a:pt x="0" y="58"/>
                      <a:pt x="0" y="130"/>
                    </a:cubicBezTo>
                    <a:cubicBezTo>
                      <a:pt x="0" y="202"/>
                      <a:pt x="59" y="261"/>
                      <a:pt x="131" y="261"/>
                    </a:cubicBezTo>
                    <a:cubicBezTo>
                      <a:pt x="203" y="261"/>
                      <a:pt x="261" y="202"/>
                      <a:pt x="261" y="130"/>
                    </a:cubicBezTo>
                    <a:cubicBezTo>
                      <a:pt x="261" y="58"/>
                      <a:pt x="203" y="0"/>
                      <a:pt x="1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219;p31"/>
              <p:cNvSpPr/>
              <p:nvPr>
                <p:custDataLst>
                  <p:tags r:id="rId41"/>
                </p:custDataLst>
              </p:nvPr>
            </p:nvSpPr>
            <p:spPr>
              <a:xfrm>
                <a:off x="7214317" y="2324856"/>
                <a:ext cx="392933" cy="292064"/>
              </a:xfrm>
              <a:custGeom>
                <a:avLst/>
                <a:gdLst/>
                <a:ahLst/>
                <a:cxnLst/>
                <a:rect l="l" t="t" r="r" b="b"/>
                <a:pathLst>
                  <a:path w="5107" h="3796" extrusionOk="0">
                    <a:moveTo>
                      <a:pt x="1703" y="1"/>
                    </a:moveTo>
                    <a:cubicBezTo>
                      <a:pt x="588" y="1"/>
                      <a:pt x="103" y="1109"/>
                      <a:pt x="103" y="1109"/>
                    </a:cubicBezTo>
                    <a:lnTo>
                      <a:pt x="1" y="1562"/>
                    </a:lnTo>
                    <a:cubicBezTo>
                      <a:pt x="1" y="1562"/>
                      <a:pt x="255" y="2441"/>
                      <a:pt x="1507" y="3008"/>
                    </a:cubicBezTo>
                    <a:cubicBezTo>
                      <a:pt x="2030" y="3246"/>
                      <a:pt x="2505" y="3315"/>
                      <a:pt x="2880" y="3315"/>
                    </a:cubicBezTo>
                    <a:cubicBezTo>
                      <a:pt x="3402" y="3315"/>
                      <a:pt x="3730" y="3181"/>
                      <a:pt x="3730" y="3181"/>
                    </a:cubicBezTo>
                    <a:cubicBezTo>
                      <a:pt x="3730" y="3181"/>
                      <a:pt x="3908" y="3483"/>
                      <a:pt x="4101" y="3483"/>
                    </a:cubicBezTo>
                    <a:cubicBezTo>
                      <a:pt x="4105" y="3483"/>
                      <a:pt x="4108" y="3483"/>
                      <a:pt x="4112" y="3483"/>
                    </a:cubicBezTo>
                    <a:cubicBezTo>
                      <a:pt x="4309" y="3471"/>
                      <a:pt x="4158" y="2973"/>
                      <a:pt x="4158" y="2973"/>
                    </a:cubicBezTo>
                    <a:lnTo>
                      <a:pt x="4158" y="2973"/>
                    </a:lnTo>
                    <a:cubicBezTo>
                      <a:pt x="4158" y="2973"/>
                      <a:pt x="4388" y="3633"/>
                      <a:pt x="4552" y="3656"/>
                    </a:cubicBezTo>
                    <a:cubicBezTo>
                      <a:pt x="4557" y="3657"/>
                      <a:pt x="4561" y="3657"/>
                      <a:pt x="4566" y="3657"/>
                    </a:cubicBezTo>
                    <a:cubicBezTo>
                      <a:pt x="4707" y="3657"/>
                      <a:pt x="4575" y="3286"/>
                      <a:pt x="4575" y="3286"/>
                    </a:cubicBezTo>
                    <a:lnTo>
                      <a:pt x="4575" y="3286"/>
                    </a:lnTo>
                    <a:cubicBezTo>
                      <a:pt x="4575" y="3286"/>
                      <a:pt x="4797" y="3796"/>
                      <a:pt x="4935" y="3796"/>
                    </a:cubicBezTo>
                    <a:cubicBezTo>
                      <a:pt x="4952" y="3796"/>
                      <a:pt x="4967" y="3789"/>
                      <a:pt x="4981" y="3773"/>
                    </a:cubicBezTo>
                    <a:cubicBezTo>
                      <a:pt x="5107" y="3623"/>
                      <a:pt x="4725" y="1364"/>
                      <a:pt x="2814" y="322"/>
                    </a:cubicBezTo>
                    <a:cubicBezTo>
                      <a:pt x="2390" y="91"/>
                      <a:pt x="2021" y="1"/>
                      <a:pt x="170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220;p31"/>
              <p:cNvSpPr/>
              <p:nvPr>
                <p:custDataLst>
                  <p:tags r:id="rId42"/>
                </p:custDataLst>
              </p:nvPr>
            </p:nvSpPr>
            <p:spPr>
              <a:xfrm>
                <a:off x="7264251" y="2391717"/>
                <a:ext cx="238129" cy="181578"/>
              </a:xfrm>
              <a:custGeom>
                <a:avLst/>
                <a:gdLst/>
                <a:ahLst/>
                <a:cxnLst/>
                <a:rect l="l" t="t" r="r" b="b"/>
                <a:pathLst>
                  <a:path w="3095" h="2360" extrusionOk="0">
                    <a:moveTo>
                      <a:pt x="0" y="0"/>
                    </a:moveTo>
                    <a:cubicBezTo>
                      <a:pt x="66" y="126"/>
                      <a:pt x="148" y="243"/>
                      <a:pt x="241" y="351"/>
                    </a:cubicBezTo>
                    <a:cubicBezTo>
                      <a:pt x="292" y="402"/>
                      <a:pt x="334" y="470"/>
                      <a:pt x="410" y="485"/>
                    </a:cubicBezTo>
                    <a:cubicBezTo>
                      <a:pt x="414" y="486"/>
                      <a:pt x="418" y="486"/>
                      <a:pt x="421" y="486"/>
                    </a:cubicBezTo>
                    <a:cubicBezTo>
                      <a:pt x="482" y="486"/>
                      <a:pt x="491" y="428"/>
                      <a:pt x="484" y="373"/>
                    </a:cubicBezTo>
                    <a:lnTo>
                      <a:pt x="484" y="373"/>
                    </a:lnTo>
                    <a:cubicBezTo>
                      <a:pt x="550" y="480"/>
                      <a:pt x="616" y="588"/>
                      <a:pt x="685" y="695"/>
                    </a:cubicBezTo>
                    <a:cubicBezTo>
                      <a:pt x="720" y="743"/>
                      <a:pt x="744" y="793"/>
                      <a:pt x="788" y="835"/>
                    </a:cubicBezTo>
                    <a:cubicBezTo>
                      <a:pt x="802" y="845"/>
                      <a:pt x="816" y="850"/>
                      <a:pt x="828" y="850"/>
                    </a:cubicBezTo>
                    <a:cubicBezTo>
                      <a:pt x="871" y="850"/>
                      <a:pt x="902" y="799"/>
                      <a:pt x="898" y="752"/>
                    </a:cubicBezTo>
                    <a:cubicBezTo>
                      <a:pt x="898" y="747"/>
                      <a:pt x="896" y="736"/>
                      <a:pt x="894" y="724"/>
                    </a:cubicBezTo>
                    <a:lnTo>
                      <a:pt x="894" y="724"/>
                    </a:lnTo>
                    <a:cubicBezTo>
                      <a:pt x="918" y="768"/>
                      <a:pt x="943" y="811"/>
                      <a:pt x="969" y="854"/>
                    </a:cubicBezTo>
                    <a:cubicBezTo>
                      <a:pt x="1015" y="930"/>
                      <a:pt x="1060" y="1006"/>
                      <a:pt x="1111" y="1079"/>
                    </a:cubicBezTo>
                    <a:cubicBezTo>
                      <a:pt x="1167" y="1149"/>
                      <a:pt x="1215" y="1247"/>
                      <a:pt x="1314" y="1263"/>
                    </a:cubicBezTo>
                    <a:cubicBezTo>
                      <a:pt x="1316" y="1263"/>
                      <a:pt x="1318" y="1263"/>
                      <a:pt x="1320" y="1263"/>
                    </a:cubicBezTo>
                    <a:cubicBezTo>
                      <a:pt x="1395" y="1263"/>
                      <a:pt x="1418" y="1190"/>
                      <a:pt x="1419" y="1124"/>
                    </a:cubicBezTo>
                    <a:lnTo>
                      <a:pt x="1419" y="1124"/>
                    </a:lnTo>
                    <a:cubicBezTo>
                      <a:pt x="1478" y="1239"/>
                      <a:pt x="1540" y="1352"/>
                      <a:pt x="1610" y="1461"/>
                    </a:cubicBezTo>
                    <a:cubicBezTo>
                      <a:pt x="1651" y="1516"/>
                      <a:pt x="1691" y="1617"/>
                      <a:pt x="1769" y="1617"/>
                    </a:cubicBezTo>
                    <a:cubicBezTo>
                      <a:pt x="1770" y="1617"/>
                      <a:pt x="1772" y="1617"/>
                      <a:pt x="1773" y="1617"/>
                    </a:cubicBezTo>
                    <a:cubicBezTo>
                      <a:pt x="1845" y="1603"/>
                      <a:pt x="1829" y="1514"/>
                      <a:pt x="1831" y="1462"/>
                    </a:cubicBezTo>
                    <a:lnTo>
                      <a:pt x="1831" y="1422"/>
                    </a:lnTo>
                    <a:lnTo>
                      <a:pt x="1831" y="1422"/>
                    </a:lnTo>
                    <a:cubicBezTo>
                      <a:pt x="1914" y="1574"/>
                      <a:pt x="2013" y="1716"/>
                      <a:pt x="2126" y="1846"/>
                    </a:cubicBezTo>
                    <a:cubicBezTo>
                      <a:pt x="2180" y="1899"/>
                      <a:pt x="2223" y="1981"/>
                      <a:pt x="2306" y="1989"/>
                    </a:cubicBezTo>
                    <a:cubicBezTo>
                      <a:pt x="2308" y="1989"/>
                      <a:pt x="2309" y="1989"/>
                      <a:pt x="2311" y="1989"/>
                    </a:cubicBezTo>
                    <a:cubicBezTo>
                      <a:pt x="2368" y="1989"/>
                      <a:pt x="2414" y="1950"/>
                      <a:pt x="2440" y="1903"/>
                    </a:cubicBezTo>
                    <a:cubicBezTo>
                      <a:pt x="2462" y="1858"/>
                      <a:pt x="2463" y="1809"/>
                      <a:pt x="2457" y="1760"/>
                    </a:cubicBezTo>
                    <a:lnTo>
                      <a:pt x="2457" y="1760"/>
                    </a:lnTo>
                    <a:cubicBezTo>
                      <a:pt x="2511" y="1852"/>
                      <a:pt x="2571" y="1941"/>
                      <a:pt x="2635" y="2025"/>
                    </a:cubicBezTo>
                    <a:cubicBezTo>
                      <a:pt x="2668" y="2064"/>
                      <a:pt x="2696" y="2112"/>
                      <a:pt x="2744" y="2135"/>
                    </a:cubicBezTo>
                    <a:cubicBezTo>
                      <a:pt x="2755" y="2141"/>
                      <a:pt x="2767" y="2143"/>
                      <a:pt x="2778" y="2143"/>
                    </a:cubicBezTo>
                    <a:cubicBezTo>
                      <a:pt x="2822" y="2143"/>
                      <a:pt x="2862" y="2103"/>
                      <a:pt x="2870" y="2061"/>
                    </a:cubicBezTo>
                    <a:cubicBezTo>
                      <a:pt x="2876" y="2037"/>
                      <a:pt x="2877" y="2011"/>
                      <a:pt x="2875" y="1985"/>
                    </a:cubicBezTo>
                    <a:lnTo>
                      <a:pt x="2875" y="1985"/>
                    </a:lnTo>
                    <a:lnTo>
                      <a:pt x="3095" y="2359"/>
                    </a:lnTo>
                    <a:lnTo>
                      <a:pt x="2872" y="1952"/>
                    </a:lnTo>
                    <a:lnTo>
                      <a:pt x="2857" y="1926"/>
                    </a:lnTo>
                    <a:lnTo>
                      <a:pt x="2858" y="1956"/>
                    </a:lnTo>
                    <a:cubicBezTo>
                      <a:pt x="2863" y="2017"/>
                      <a:pt x="2860" y="2099"/>
                      <a:pt x="2793" y="2119"/>
                    </a:cubicBezTo>
                    <a:cubicBezTo>
                      <a:pt x="2788" y="2121"/>
                      <a:pt x="2783" y="2121"/>
                      <a:pt x="2779" y="2121"/>
                    </a:cubicBezTo>
                    <a:cubicBezTo>
                      <a:pt x="2721" y="2121"/>
                      <a:pt x="2686" y="2049"/>
                      <a:pt x="2652" y="2009"/>
                    </a:cubicBezTo>
                    <a:cubicBezTo>
                      <a:pt x="2572" y="1905"/>
                      <a:pt x="2503" y="1792"/>
                      <a:pt x="2440" y="1677"/>
                    </a:cubicBezTo>
                    <a:lnTo>
                      <a:pt x="2440" y="1677"/>
                    </a:lnTo>
                    <a:cubicBezTo>
                      <a:pt x="2440" y="1676"/>
                      <a:pt x="2440" y="1675"/>
                      <a:pt x="2440" y="1674"/>
                    </a:cubicBezTo>
                    <a:lnTo>
                      <a:pt x="2439" y="1674"/>
                    </a:lnTo>
                    <a:lnTo>
                      <a:pt x="2439" y="1674"/>
                    </a:lnTo>
                    <a:cubicBezTo>
                      <a:pt x="2421" y="1641"/>
                      <a:pt x="2404" y="1608"/>
                      <a:pt x="2388" y="1575"/>
                    </a:cubicBezTo>
                    <a:lnTo>
                      <a:pt x="2388" y="1575"/>
                    </a:lnTo>
                    <a:cubicBezTo>
                      <a:pt x="2405" y="1689"/>
                      <a:pt x="2477" y="1851"/>
                      <a:pt x="2366" y="1935"/>
                    </a:cubicBezTo>
                    <a:cubicBezTo>
                      <a:pt x="2348" y="1948"/>
                      <a:pt x="2331" y="1953"/>
                      <a:pt x="2315" y="1953"/>
                    </a:cubicBezTo>
                    <a:cubicBezTo>
                      <a:pt x="2270" y="1953"/>
                      <a:pt x="2231" y="1912"/>
                      <a:pt x="2200" y="1874"/>
                    </a:cubicBezTo>
                    <a:cubicBezTo>
                      <a:pt x="2051" y="1713"/>
                      <a:pt x="1925" y="1528"/>
                      <a:pt x="1827" y="1331"/>
                    </a:cubicBezTo>
                    <a:lnTo>
                      <a:pt x="1789" y="1256"/>
                    </a:lnTo>
                    <a:lnTo>
                      <a:pt x="1789" y="1339"/>
                    </a:lnTo>
                    <a:lnTo>
                      <a:pt x="1789" y="1460"/>
                    </a:lnTo>
                    <a:cubicBezTo>
                      <a:pt x="1787" y="1498"/>
                      <a:pt x="1793" y="1548"/>
                      <a:pt x="1779" y="1566"/>
                    </a:cubicBezTo>
                    <a:cubicBezTo>
                      <a:pt x="1773" y="1570"/>
                      <a:pt x="1768" y="1573"/>
                      <a:pt x="1762" y="1573"/>
                    </a:cubicBezTo>
                    <a:cubicBezTo>
                      <a:pt x="1720" y="1573"/>
                      <a:pt x="1665" y="1464"/>
                      <a:pt x="1644" y="1436"/>
                    </a:cubicBezTo>
                    <a:cubicBezTo>
                      <a:pt x="1560" y="1300"/>
                      <a:pt x="1484" y="1158"/>
                      <a:pt x="1409" y="1014"/>
                    </a:cubicBezTo>
                    <a:lnTo>
                      <a:pt x="1365" y="924"/>
                    </a:lnTo>
                    <a:lnTo>
                      <a:pt x="1371" y="1027"/>
                    </a:lnTo>
                    <a:cubicBezTo>
                      <a:pt x="1371" y="1083"/>
                      <a:pt x="1404" y="1218"/>
                      <a:pt x="1316" y="1222"/>
                    </a:cubicBezTo>
                    <a:cubicBezTo>
                      <a:pt x="1237" y="1206"/>
                      <a:pt x="1193" y="1113"/>
                      <a:pt x="1144" y="1055"/>
                    </a:cubicBezTo>
                    <a:cubicBezTo>
                      <a:pt x="1043" y="912"/>
                      <a:pt x="956" y="757"/>
                      <a:pt x="871" y="605"/>
                    </a:cubicBezTo>
                    <a:lnTo>
                      <a:pt x="813" y="498"/>
                    </a:lnTo>
                    <a:lnTo>
                      <a:pt x="838" y="618"/>
                    </a:lnTo>
                    <a:cubicBezTo>
                      <a:pt x="841" y="640"/>
                      <a:pt x="862" y="731"/>
                      <a:pt x="865" y="753"/>
                    </a:cubicBezTo>
                    <a:cubicBezTo>
                      <a:pt x="867" y="780"/>
                      <a:pt x="852" y="817"/>
                      <a:pt x="828" y="817"/>
                    </a:cubicBezTo>
                    <a:cubicBezTo>
                      <a:pt x="822" y="817"/>
                      <a:pt x="815" y="815"/>
                      <a:pt x="808" y="810"/>
                    </a:cubicBezTo>
                    <a:cubicBezTo>
                      <a:pt x="770" y="774"/>
                      <a:pt x="741" y="721"/>
                      <a:pt x="710" y="679"/>
                    </a:cubicBezTo>
                    <a:cubicBezTo>
                      <a:pt x="627" y="558"/>
                      <a:pt x="548" y="432"/>
                      <a:pt x="469" y="306"/>
                    </a:cubicBezTo>
                    <a:lnTo>
                      <a:pt x="469" y="306"/>
                    </a:lnTo>
                    <a:cubicBezTo>
                      <a:pt x="469" y="305"/>
                      <a:pt x="469" y="305"/>
                      <a:pt x="469" y="304"/>
                    </a:cubicBezTo>
                    <a:lnTo>
                      <a:pt x="469" y="304"/>
                    </a:lnTo>
                    <a:lnTo>
                      <a:pt x="468" y="304"/>
                    </a:lnTo>
                    <a:lnTo>
                      <a:pt x="468" y="304"/>
                    </a:lnTo>
                    <a:cubicBezTo>
                      <a:pt x="451" y="277"/>
                      <a:pt x="434" y="250"/>
                      <a:pt x="418" y="222"/>
                    </a:cubicBezTo>
                    <a:lnTo>
                      <a:pt x="418" y="222"/>
                    </a:lnTo>
                    <a:cubicBezTo>
                      <a:pt x="436" y="279"/>
                      <a:pt x="465" y="353"/>
                      <a:pt x="465" y="412"/>
                    </a:cubicBezTo>
                    <a:cubicBezTo>
                      <a:pt x="467" y="444"/>
                      <a:pt x="451" y="468"/>
                      <a:pt x="419" y="468"/>
                    </a:cubicBezTo>
                    <a:cubicBezTo>
                      <a:pt x="417" y="468"/>
                      <a:pt x="414" y="468"/>
                      <a:pt x="411" y="468"/>
                    </a:cubicBezTo>
                    <a:cubicBezTo>
                      <a:pt x="345" y="455"/>
                      <a:pt x="298" y="388"/>
                      <a:pt x="251" y="342"/>
                    </a:cubicBezTo>
                    <a:cubicBezTo>
                      <a:pt x="155" y="238"/>
                      <a:pt x="71" y="123"/>
                      <a:pt x="0"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221;p31"/>
              <p:cNvSpPr/>
              <p:nvPr>
                <p:custDataLst>
                  <p:tags r:id="rId43"/>
                </p:custDataLst>
              </p:nvPr>
            </p:nvSpPr>
            <p:spPr>
              <a:xfrm>
                <a:off x="7263482" y="2357171"/>
                <a:ext cx="314685" cy="179347"/>
              </a:xfrm>
              <a:custGeom>
                <a:avLst/>
                <a:gdLst/>
                <a:ahLst/>
                <a:cxnLst/>
                <a:rect l="l" t="t" r="r" b="b"/>
                <a:pathLst>
                  <a:path w="4090" h="2331" extrusionOk="0">
                    <a:moveTo>
                      <a:pt x="0" y="1"/>
                    </a:moveTo>
                    <a:cubicBezTo>
                      <a:pt x="61" y="72"/>
                      <a:pt x="119" y="147"/>
                      <a:pt x="183" y="217"/>
                    </a:cubicBezTo>
                    <a:cubicBezTo>
                      <a:pt x="280" y="319"/>
                      <a:pt x="375" y="435"/>
                      <a:pt x="513" y="485"/>
                    </a:cubicBezTo>
                    <a:cubicBezTo>
                      <a:pt x="528" y="489"/>
                      <a:pt x="543" y="492"/>
                      <a:pt x="556" y="492"/>
                    </a:cubicBezTo>
                    <a:cubicBezTo>
                      <a:pt x="645" y="492"/>
                      <a:pt x="696" y="397"/>
                      <a:pt x="699" y="310"/>
                    </a:cubicBezTo>
                    <a:cubicBezTo>
                      <a:pt x="701" y="281"/>
                      <a:pt x="702" y="251"/>
                      <a:pt x="700" y="222"/>
                    </a:cubicBezTo>
                    <a:lnTo>
                      <a:pt x="700" y="222"/>
                    </a:lnTo>
                    <a:cubicBezTo>
                      <a:pt x="753" y="312"/>
                      <a:pt x="807" y="401"/>
                      <a:pt x="864" y="489"/>
                    </a:cubicBezTo>
                    <a:cubicBezTo>
                      <a:pt x="966" y="643"/>
                      <a:pt x="1068" y="809"/>
                      <a:pt x="1225" y="914"/>
                    </a:cubicBezTo>
                    <a:cubicBezTo>
                      <a:pt x="1263" y="939"/>
                      <a:pt x="1318" y="964"/>
                      <a:pt x="1367" y="964"/>
                    </a:cubicBezTo>
                    <a:cubicBezTo>
                      <a:pt x="1404" y="964"/>
                      <a:pt x="1437" y="950"/>
                      <a:pt x="1455" y="909"/>
                    </a:cubicBezTo>
                    <a:cubicBezTo>
                      <a:pt x="1475" y="862"/>
                      <a:pt x="1468" y="813"/>
                      <a:pt x="1470" y="764"/>
                    </a:cubicBezTo>
                    <a:cubicBezTo>
                      <a:pt x="1469" y="733"/>
                      <a:pt x="1468" y="702"/>
                      <a:pt x="1466" y="671"/>
                    </a:cubicBezTo>
                    <a:lnTo>
                      <a:pt x="1466" y="671"/>
                    </a:lnTo>
                    <a:cubicBezTo>
                      <a:pt x="1518" y="768"/>
                      <a:pt x="1571" y="864"/>
                      <a:pt x="1630" y="958"/>
                    </a:cubicBezTo>
                    <a:cubicBezTo>
                      <a:pt x="1719" y="1107"/>
                      <a:pt x="2004" y="1524"/>
                      <a:pt x="2184" y="1524"/>
                    </a:cubicBezTo>
                    <a:cubicBezTo>
                      <a:pt x="2184" y="1524"/>
                      <a:pt x="2185" y="1523"/>
                      <a:pt x="2185" y="1523"/>
                    </a:cubicBezTo>
                    <a:cubicBezTo>
                      <a:pt x="2185" y="1524"/>
                      <a:pt x="2186" y="1524"/>
                      <a:pt x="2187" y="1524"/>
                    </a:cubicBezTo>
                    <a:cubicBezTo>
                      <a:pt x="2253" y="1524"/>
                      <a:pt x="2298" y="1458"/>
                      <a:pt x="2303" y="1399"/>
                    </a:cubicBezTo>
                    <a:cubicBezTo>
                      <a:pt x="2311" y="1325"/>
                      <a:pt x="2313" y="1251"/>
                      <a:pt x="2308" y="1177"/>
                    </a:cubicBezTo>
                    <a:lnTo>
                      <a:pt x="2308" y="1177"/>
                    </a:lnTo>
                    <a:cubicBezTo>
                      <a:pt x="2451" y="1438"/>
                      <a:pt x="2603" y="1699"/>
                      <a:pt x="2821" y="1905"/>
                    </a:cubicBezTo>
                    <a:cubicBezTo>
                      <a:pt x="2872" y="1951"/>
                      <a:pt x="2923" y="2005"/>
                      <a:pt x="2997" y="2012"/>
                    </a:cubicBezTo>
                    <a:cubicBezTo>
                      <a:pt x="3001" y="2012"/>
                      <a:pt x="3005" y="2012"/>
                      <a:pt x="3009" y="2012"/>
                    </a:cubicBezTo>
                    <a:cubicBezTo>
                      <a:pt x="3084" y="2012"/>
                      <a:pt x="3131" y="1935"/>
                      <a:pt x="3139" y="1870"/>
                    </a:cubicBezTo>
                    <a:cubicBezTo>
                      <a:pt x="3148" y="1813"/>
                      <a:pt x="3142" y="1757"/>
                      <a:pt x="3150" y="1707"/>
                    </a:cubicBezTo>
                    <a:lnTo>
                      <a:pt x="3150" y="1707"/>
                    </a:lnTo>
                    <a:cubicBezTo>
                      <a:pt x="3212" y="1802"/>
                      <a:pt x="3275" y="1896"/>
                      <a:pt x="3346" y="1983"/>
                    </a:cubicBezTo>
                    <a:cubicBezTo>
                      <a:pt x="3463" y="2128"/>
                      <a:pt x="3609" y="2259"/>
                      <a:pt x="3789" y="2316"/>
                    </a:cubicBezTo>
                    <a:cubicBezTo>
                      <a:pt x="3823" y="2326"/>
                      <a:pt x="3853" y="2331"/>
                      <a:pt x="3880" y="2331"/>
                    </a:cubicBezTo>
                    <a:cubicBezTo>
                      <a:pt x="4056" y="2331"/>
                      <a:pt x="4088" y="2135"/>
                      <a:pt x="4055" y="1963"/>
                    </a:cubicBezTo>
                    <a:lnTo>
                      <a:pt x="4055" y="1963"/>
                    </a:lnTo>
                    <a:cubicBezTo>
                      <a:pt x="4090" y="2198"/>
                      <a:pt x="4018" y="2317"/>
                      <a:pt x="3884" y="2317"/>
                    </a:cubicBezTo>
                    <a:cubicBezTo>
                      <a:pt x="3814" y="2317"/>
                      <a:pt x="3727" y="2285"/>
                      <a:pt x="3629" y="2219"/>
                    </a:cubicBezTo>
                    <a:cubicBezTo>
                      <a:pt x="3415" y="2076"/>
                      <a:pt x="3277" y="1850"/>
                      <a:pt x="3141" y="1635"/>
                    </a:cubicBezTo>
                    <a:cubicBezTo>
                      <a:pt x="3108" y="1708"/>
                      <a:pt x="3120" y="1793"/>
                      <a:pt x="3110" y="1862"/>
                    </a:cubicBezTo>
                    <a:cubicBezTo>
                      <a:pt x="3101" y="1914"/>
                      <a:pt x="3068" y="1976"/>
                      <a:pt x="3011" y="1976"/>
                    </a:cubicBezTo>
                    <a:cubicBezTo>
                      <a:pt x="3008" y="1976"/>
                      <a:pt x="3005" y="1975"/>
                      <a:pt x="3002" y="1975"/>
                    </a:cubicBezTo>
                    <a:cubicBezTo>
                      <a:pt x="2940" y="1969"/>
                      <a:pt x="2893" y="1917"/>
                      <a:pt x="2849" y="1876"/>
                    </a:cubicBezTo>
                    <a:cubicBezTo>
                      <a:pt x="2612" y="1649"/>
                      <a:pt x="2454" y="1355"/>
                      <a:pt x="2299" y="1068"/>
                    </a:cubicBezTo>
                    <a:lnTo>
                      <a:pt x="2246" y="972"/>
                    </a:lnTo>
                    <a:lnTo>
                      <a:pt x="2260" y="1080"/>
                    </a:lnTo>
                    <a:cubicBezTo>
                      <a:pt x="2260" y="1084"/>
                      <a:pt x="2261" y="1087"/>
                      <a:pt x="2261" y="1091"/>
                    </a:cubicBezTo>
                    <a:lnTo>
                      <a:pt x="2261" y="1091"/>
                    </a:lnTo>
                    <a:lnTo>
                      <a:pt x="2261" y="1091"/>
                    </a:lnTo>
                    <a:cubicBezTo>
                      <a:pt x="2261" y="1091"/>
                      <a:pt x="2261" y="1091"/>
                      <a:pt x="2261" y="1091"/>
                    </a:cubicBezTo>
                    <a:lnTo>
                      <a:pt x="2261" y="1091"/>
                    </a:lnTo>
                    <a:cubicBezTo>
                      <a:pt x="2269" y="1156"/>
                      <a:pt x="2271" y="1222"/>
                      <a:pt x="2270" y="1287"/>
                    </a:cubicBezTo>
                    <a:cubicBezTo>
                      <a:pt x="2266" y="1346"/>
                      <a:pt x="2274" y="1430"/>
                      <a:pt x="2225" y="1466"/>
                    </a:cubicBezTo>
                    <a:cubicBezTo>
                      <a:pt x="2213" y="1474"/>
                      <a:pt x="2200" y="1478"/>
                      <a:pt x="2186" y="1478"/>
                    </a:cubicBezTo>
                    <a:cubicBezTo>
                      <a:pt x="2028" y="1478"/>
                      <a:pt x="1726" y="1038"/>
                      <a:pt x="1667" y="935"/>
                    </a:cubicBezTo>
                    <a:cubicBezTo>
                      <a:pt x="1577" y="790"/>
                      <a:pt x="1495" y="635"/>
                      <a:pt x="1412" y="484"/>
                    </a:cubicBezTo>
                    <a:lnTo>
                      <a:pt x="1412" y="484"/>
                    </a:lnTo>
                    <a:cubicBezTo>
                      <a:pt x="1416" y="518"/>
                      <a:pt x="1420" y="554"/>
                      <a:pt x="1423" y="590"/>
                    </a:cubicBezTo>
                    <a:lnTo>
                      <a:pt x="1423" y="590"/>
                    </a:lnTo>
                    <a:lnTo>
                      <a:pt x="1423" y="590"/>
                    </a:lnTo>
                    <a:cubicBezTo>
                      <a:pt x="1423" y="591"/>
                      <a:pt x="1423" y="591"/>
                      <a:pt x="1423" y="591"/>
                    </a:cubicBezTo>
                    <a:lnTo>
                      <a:pt x="1423" y="591"/>
                    </a:lnTo>
                    <a:cubicBezTo>
                      <a:pt x="1429" y="650"/>
                      <a:pt x="1432" y="709"/>
                      <a:pt x="1433" y="764"/>
                    </a:cubicBezTo>
                    <a:cubicBezTo>
                      <a:pt x="1434" y="835"/>
                      <a:pt x="1441" y="928"/>
                      <a:pt x="1367" y="928"/>
                    </a:cubicBezTo>
                    <a:cubicBezTo>
                      <a:pt x="1355" y="928"/>
                      <a:pt x="1341" y="926"/>
                      <a:pt x="1325" y="921"/>
                    </a:cubicBezTo>
                    <a:cubicBezTo>
                      <a:pt x="1239" y="894"/>
                      <a:pt x="1170" y="833"/>
                      <a:pt x="1109" y="767"/>
                    </a:cubicBezTo>
                    <a:cubicBezTo>
                      <a:pt x="1026" y="677"/>
                      <a:pt x="957" y="575"/>
                      <a:pt x="889" y="473"/>
                    </a:cubicBezTo>
                    <a:cubicBezTo>
                      <a:pt x="821" y="371"/>
                      <a:pt x="754" y="267"/>
                      <a:pt x="692" y="161"/>
                    </a:cubicBezTo>
                    <a:lnTo>
                      <a:pt x="659" y="106"/>
                    </a:lnTo>
                    <a:lnTo>
                      <a:pt x="670" y="170"/>
                    </a:lnTo>
                    <a:cubicBezTo>
                      <a:pt x="689" y="273"/>
                      <a:pt x="687" y="473"/>
                      <a:pt x="556" y="473"/>
                    </a:cubicBezTo>
                    <a:cubicBezTo>
                      <a:pt x="544" y="473"/>
                      <a:pt x="531" y="472"/>
                      <a:pt x="516" y="468"/>
                    </a:cubicBezTo>
                    <a:cubicBezTo>
                      <a:pt x="385" y="421"/>
                      <a:pt x="285" y="310"/>
                      <a:pt x="188" y="212"/>
                    </a:cubicBezTo>
                    <a:cubicBezTo>
                      <a:pt x="124" y="144"/>
                      <a:pt x="63" y="72"/>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222;p31"/>
              <p:cNvSpPr/>
              <p:nvPr>
                <p:custDataLst>
                  <p:tags r:id="rId44"/>
                </p:custDataLst>
              </p:nvPr>
            </p:nvSpPr>
            <p:spPr>
              <a:xfrm>
                <a:off x="7330496" y="2325548"/>
                <a:ext cx="188657" cy="104715"/>
              </a:xfrm>
              <a:custGeom>
                <a:avLst/>
                <a:gdLst/>
                <a:ahLst/>
                <a:cxnLst/>
                <a:rect l="l" t="t" r="r" b="b"/>
                <a:pathLst>
                  <a:path w="2452" h="1361" extrusionOk="0">
                    <a:moveTo>
                      <a:pt x="1" y="1"/>
                    </a:moveTo>
                    <a:lnTo>
                      <a:pt x="1" y="1"/>
                    </a:lnTo>
                    <a:cubicBezTo>
                      <a:pt x="82" y="194"/>
                      <a:pt x="348" y="661"/>
                      <a:pt x="568" y="687"/>
                    </a:cubicBezTo>
                    <a:cubicBezTo>
                      <a:pt x="576" y="688"/>
                      <a:pt x="584" y="689"/>
                      <a:pt x="592" y="689"/>
                    </a:cubicBezTo>
                    <a:cubicBezTo>
                      <a:pt x="666" y="689"/>
                      <a:pt x="745" y="636"/>
                      <a:pt x="768" y="567"/>
                    </a:cubicBezTo>
                    <a:lnTo>
                      <a:pt x="768" y="567"/>
                    </a:lnTo>
                    <a:cubicBezTo>
                      <a:pt x="869" y="742"/>
                      <a:pt x="1010" y="892"/>
                      <a:pt x="1174" y="1007"/>
                    </a:cubicBezTo>
                    <a:cubicBezTo>
                      <a:pt x="1269" y="1070"/>
                      <a:pt x="1372" y="1137"/>
                      <a:pt x="1492" y="1137"/>
                    </a:cubicBezTo>
                    <a:cubicBezTo>
                      <a:pt x="1493" y="1137"/>
                      <a:pt x="1493" y="1137"/>
                      <a:pt x="1494" y="1137"/>
                    </a:cubicBezTo>
                    <a:cubicBezTo>
                      <a:pt x="1496" y="1137"/>
                      <a:pt x="1498" y="1137"/>
                      <a:pt x="1500" y="1137"/>
                    </a:cubicBezTo>
                    <a:cubicBezTo>
                      <a:pt x="1595" y="1137"/>
                      <a:pt x="1692" y="1059"/>
                      <a:pt x="1705" y="967"/>
                    </a:cubicBezTo>
                    <a:lnTo>
                      <a:pt x="1705" y="967"/>
                    </a:lnTo>
                    <a:cubicBezTo>
                      <a:pt x="1788" y="1088"/>
                      <a:pt x="1880" y="1208"/>
                      <a:pt x="2006" y="1288"/>
                    </a:cubicBezTo>
                    <a:cubicBezTo>
                      <a:pt x="2069" y="1331"/>
                      <a:pt x="2156" y="1360"/>
                      <a:pt x="2237" y="1360"/>
                    </a:cubicBezTo>
                    <a:cubicBezTo>
                      <a:pt x="2331" y="1360"/>
                      <a:pt x="2419" y="1320"/>
                      <a:pt x="2452" y="1217"/>
                    </a:cubicBezTo>
                    <a:lnTo>
                      <a:pt x="2452" y="1217"/>
                    </a:lnTo>
                    <a:cubicBezTo>
                      <a:pt x="2415" y="1311"/>
                      <a:pt x="2336" y="1348"/>
                      <a:pt x="2250" y="1348"/>
                    </a:cubicBezTo>
                    <a:cubicBezTo>
                      <a:pt x="2169" y="1348"/>
                      <a:pt x="2083" y="1316"/>
                      <a:pt x="2019" y="1269"/>
                    </a:cubicBezTo>
                    <a:cubicBezTo>
                      <a:pt x="1878" y="1175"/>
                      <a:pt x="1785" y="1029"/>
                      <a:pt x="1695" y="888"/>
                    </a:cubicBezTo>
                    <a:lnTo>
                      <a:pt x="1695" y="888"/>
                    </a:lnTo>
                    <a:cubicBezTo>
                      <a:pt x="1695" y="888"/>
                      <a:pt x="1695" y="887"/>
                      <a:pt x="1695" y="886"/>
                    </a:cubicBezTo>
                    <a:lnTo>
                      <a:pt x="1695" y="886"/>
                    </a:lnTo>
                    <a:lnTo>
                      <a:pt x="1694" y="887"/>
                    </a:lnTo>
                    <a:lnTo>
                      <a:pt x="1694" y="887"/>
                    </a:lnTo>
                    <a:cubicBezTo>
                      <a:pt x="1694" y="886"/>
                      <a:pt x="1694" y="886"/>
                      <a:pt x="1694" y="885"/>
                    </a:cubicBezTo>
                    <a:lnTo>
                      <a:pt x="1661" y="902"/>
                    </a:lnTo>
                    <a:cubicBezTo>
                      <a:pt x="1690" y="972"/>
                      <a:pt x="1633" y="1054"/>
                      <a:pt x="1567" y="1081"/>
                    </a:cubicBezTo>
                    <a:cubicBezTo>
                      <a:pt x="1544" y="1091"/>
                      <a:pt x="1518" y="1095"/>
                      <a:pt x="1492" y="1095"/>
                    </a:cubicBezTo>
                    <a:cubicBezTo>
                      <a:pt x="1302" y="1095"/>
                      <a:pt x="1060" y="872"/>
                      <a:pt x="950" y="752"/>
                    </a:cubicBezTo>
                    <a:cubicBezTo>
                      <a:pt x="879" y="671"/>
                      <a:pt x="819" y="582"/>
                      <a:pt x="768" y="488"/>
                    </a:cubicBezTo>
                    <a:lnTo>
                      <a:pt x="768" y="488"/>
                    </a:lnTo>
                    <a:cubicBezTo>
                      <a:pt x="767" y="486"/>
                      <a:pt x="766" y="483"/>
                      <a:pt x="764" y="480"/>
                    </a:cubicBezTo>
                    <a:lnTo>
                      <a:pt x="764" y="480"/>
                    </a:lnTo>
                    <a:lnTo>
                      <a:pt x="763" y="480"/>
                    </a:lnTo>
                    <a:lnTo>
                      <a:pt x="763" y="480"/>
                    </a:lnTo>
                    <a:cubicBezTo>
                      <a:pt x="763" y="480"/>
                      <a:pt x="763" y="479"/>
                      <a:pt x="762" y="479"/>
                    </a:cubicBezTo>
                    <a:lnTo>
                      <a:pt x="728" y="495"/>
                    </a:lnTo>
                    <a:cubicBezTo>
                      <a:pt x="762" y="574"/>
                      <a:pt x="668" y="654"/>
                      <a:pt x="590" y="654"/>
                    </a:cubicBezTo>
                    <a:cubicBezTo>
                      <a:pt x="584" y="654"/>
                      <a:pt x="578" y="654"/>
                      <a:pt x="572" y="653"/>
                    </a:cubicBezTo>
                    <a:cubicBezTo>
                      <a:pt x="475" y="641"/>
                      <a:pt x="401" y="565"/>
                      <a:pt x="338" y="495"/>
                    </a:cubicBezTo>
                    <a:cubicBezTo>
                      <a:pt x="205" y="346"/>
                      <a:pt x="90" y="181"/>
                      <a:pt x="1"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223;p31"/>
              <p:cNvSpPr/>
              <p:nvPr>
                <p:custDataLst>
                  <p:tags r:id="rId45"/>
                </p:custDataLst>
              </p:nvPr>
            </p:nvSpPr>
            <p:spPr>
              <a:xfrm>
                <a:off x="7221242" y="2349630"/>
                <a:ext cx="49857" cy="61475"/>
              </a:xfrm>
              <a:custGeom>
                <a:avLst/>
                <a:gdLst/>
                <a:ahLst/>
                <a:cxnLst/>
                <a:rect l="l" t="t" r="r" b="b"/>
                <a:pathLst>
                  <a:path w="648" h="799" extrusionOk="0">
                    <a:moveTo>
                      <a:pt x="647" y="1"/>
                    </a:moveTo>
                    <a:lnTo>
                      <a:pt x="647" y="1"/>
                    </a:lnTo>
                    <a:cubicBezTo>
                      <a:pt x="351" y="182"/>
                      <a:pt x="117" y="471"/>
                      <a:pt x="0" y="799"/>
                    </a:cubicBezTo>
                    <a:cubicBezTo>
                      <a:pt x="173" y="499"/>
                      <a:pt x="389" y="230"/>
                      <a:pt x="64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224;p31"/>
              <p:cNvSpPr/>
              <p:nvPr>
                <p:custDataLst>
                  <p:tags r:id="rId46"/>
                </p:custDataLst>
              </p:nvPr>
            </p:nvSpPr>
            <p:spPr>
              <a:xfrm>
                <a:off x="7350808" y="2712326"/>
                <a:ext cx="22313" cy="22390"/>
              </a:xfrm>
              <a:custGeom>
                <a:avLst/>
                <a:gdLst/>
                <a:ahLst/>
                <a:cxnLst/>
                <a:rect l="l" t="t" r="r" b="b"/>
                <a:pathLst>
                  <a:path w="290" h="291" extrusionOk="0">
                    <a:moveTo>
                      <a:pt x="146" y="1"/>
                    </a:moveTo>
                    <a:cubicBezTo>
                      <a:pt x="65" y="1"/>
                      <a:pt x="1" y="65"/>
                      <a:pt x="1" y="146"/>
                    </a:cubicBezTo>
                    <a:cubicBezTo>
                      <a:pt x="1" y="225"/>
                      <a:pt x="65" y="291"/>
                      <a:pt x="146" y="291"/>
                    </a:cubicBezTo>
                    <a:cubicBezTo>
                      <a:pt x="225" y="291"/>
                      <a:pt x="290" y="225"/>
                      <a:pt x="290" y="146"/>
                    </a:cubicBezTo>
                    <a:cubicBezTo>
                      <a:pt x="290" y="65"/>
                      <a:pt x="225" y="1"/>
                      <a:pt x="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25;p31"/>
              <p:cNvSpPr/>
              <p:nvPr>
                <p:custDataLst>
                  <p:tags r:id="rId47"/>
                </p:custDataLst>
              </p:nvPr>
            </p:nvSpPr>
            <p:spPr>
              <a:xfrm>
                <a:off x="7250171" y="2075955"/>
                <a:ext cx="35392" cy="17081"/>
              </a:xfrm>
              <a:custGeom>
                <a:avLst/>
                <a:gdLst/>
                <a:ahLst/>
                <a:cxnLst/>
                <a:rect l="l" t="t" r="r" b="b"/>
                <a:pathLst>
                  <a:path w="460" h="222" extrusionOk="0">
                    <a:moveTo>
                      <a:pt x="324" y="0"/>
                    </a:moveTo>
                    <a:cubicBezTo>
                      <a:pt x="358" y="23"/>
                      <a:pt x="393" y="53"/>
                      <a:pt x="408" y="86"/>
                    </a:cubicBezTo>
                    <a:cubicBezTo>
                      <a:pt x="416" y="114"/>
                      <a:pt x="396" y="123"/>
                      <a:pt x="373" y="123"/>
                    </a:cubicBezTo>
                    <a:cubicBezTo>
                      <a:pt x="356" y="123"/>
                      <a:pt x="338" y="119"/>
                      <a:pt x="325" y="113"/>
                    </a:cubicBezTo>
                    <a:cubicBezTo>
                      <a:pt x="307" y="107"/>
                      <a:pt x="287" y="96"/>
                      <a:pt x="268" y="85"/>
                    </a:cubicBezTo>
                    <a:lnTo>
                      <a:pt x="268" y="85"/>
                    </a:lnTo>
                    <a:cubicBezTo>
                      <a:pt x="264" y="81"/>
                      <a:pt x="259" y="78"/>
                      <a:pt x="255" y="76"/>
                    </a:cubicBezTo>
                    <a:lnTo>
                      <a:pt x="255" y="77"/>
                    </a:lnTo>
                    <a:lnTo>
                      <a:pt x="255" y="77"/>
                    </a:lnTo>
                    <a:cubicBezTo>
                      <a:pt x="254" y="76"/>
                      <a:pt x="253" y="76"/>
                      <a:pt x="252" y="76"/>
                    </a:cubicBezTo>
                    <a:cubicBezTo>
                      <a:pt x="251" y="75"/>
                      <a:pt x="249" y="74"/>
                      <a:pt x="248" y="74"/>
                    </a:cubicBezTo>
                    <a:cubicBezTo>
                      <a:pt x="239" y="74"/>
                      <a:pt x="234" y="87"/>
                      <a:pt x="242" y="92"/>
                    </a:cubicBezTo>
                    <a:cubicBezTo>
                      <a:pt x="261" y="103"/>
                      <a:pt x="323" y="172"/>
                      <a:pt x="285" y="184"/>
                    </a:cubicBezTo>
                    <a:cubicBezTo>
                      <a:pt x="244" y="184"/>
                      <a:pt x="195" y="157"/>
                      <a:pt x="158" y="136"/>
                    </a:cubicBezTo>
                    <a:cubicBezTo>
                      <a:pt x="157" y="135"/>
                      <a:pt x="156" y="134"/>
                      <a:pt x="154" y="134"/>
                    </a:cubicBezTo>
                    <a:cubicBezTo>
                      <a:pt x="153" y="134"/>
                      <a:pt x="151" y="135"/>
                      <a:pt x="150" y="136"/>
                    </a:cubicBezTo>
                    <a:cubicBezTo>
                      <a:pt x="146" y="137"/>
                      <a:pt x="143" y="143"/>
                      <a:pt x="146" y="147"/>
                    </a:cubicBezTo>
                    <a:cubicBezTo>
                      <a:pt x="151" y="160"/>
                      <a:pt x="168" y="189"/>
                      <a:pt x="169" y="201"/>
                    </a:cubicBezTo>
                    <a:cubicBezTo>
                      <a:pt x="171" y="206"/>
                      <a:pt x="162" y="207"/>
                      <a:pt x="151" y="207"/>
                    </a:cubicBezTo>
                    <a:cubicBezTo>
                      <a:pt x="99" y="207"/>
                      <a:pt x="47" y="194"/>
                      <a:pt x="1" y="168"/>
                    </a:cubicBezTo>
                    <a:lnTo>
                      <a:pt x="1" y="168"/>
                    </a:lnTo>
                    <a:cubicBezTo>
                      <a:pt x="18" y="181"/>
                      <a:pt x="37" y="191"/>
                      <a:pt x="57" y="200"/>
                    </a:cubicBezTo>
                    <a:cubicBezTo>
                      <a:pt x="73" y="206"/>
                      <a:pt x="120" y="222"/>
                      <a:pt x="152" y="222"/>
                    </a:cubicBezTo>
                    <a:cubicBezTo>
                      <a:pt x="176" y="222"/>
                      <a:pt x="193" y="213"/>
                      <a:pt x="181" y="184"/>
                    </a:cubicBezTo>
                    <a:cubicBezTo>
                      <a:pt x="180" y="180"/>
                      <a:pt x="177" y="173"/>
                      <a:pt x="174" y="166"/>
                    </a:cubicBezTo>
                    <a:lnTo>
                      <a:pt x="174" y="166"/>
                    </a:lnTo>
                    <a:cubicBezTo>
                      <a:pt x="209" y="186"/>
                      <a:pt x="245" y="205"/>
                      <a:pt x="286" y="205"/>
                    </a:cubicBezTo>
                    <a:cubicBezTo>
                      <a:pt x="287" y="205"/>
                      <a:pt x="288" y="205"/>
                      <a:pt x="289" y="205"/>
                    </a:cubicBezTo>
                    <a:cubicBezTo>
                      <a:pt x="332" y="192"/>
                      <a:pt x="325" y="157"/>
                      <a:pt x="304" y="126"/>
                    </a:cubicBezTo>
                    <a:lnTo>
                      <a:pt x="304" y="126"/>
                    </a:lnTo>
                    <a:cubicBezTo>
                      <a:pt x="328" y="135"/>
                      <a:pt x="351" y="140"/>
                      <a:pt x="369" y="140"/>
                    </a:cubicBezTo>
                    <a:cubicBezTo>
                      <a:pt x="442" y="140"/>
                      <a:pt x="459" y="73"/>
                      <a:pt x="3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26;p31"/>
              <p:cNvSpPr/>
              <p:nvPr>
                <p:custDataLst>
                  <p:tags r:id="rId48"/>
                </p:custDataLst>
              </p:nvPr>
            </p:nvSpPr>
            <p:spPr>
              <a:xfrm>
                <a:off x="7294719" y="2101576"/>
                <a:ext cx="25390" cy="10156"/>
              </a:xfrm>
              <a:custGeom>
                <a:avLst/>
                <a:gdLst/>
                <a:ahLst/>
                <a:cxnLst/>
                <a:rect l="l" t="t" r="r" b="b"/>
                <a:pathLst>
                  <a:path w="330" h="132" extrusionOk="0">
                    <a:moveTo>
                      <a:pt x="274" y="0"/>
                    </a:moveTo>
                    <a:cubicBezTo>
                      <a:pt x="287" y="25"/>
                      <a:pt x="330" y="96"/>
                      <a:pt x="282" y="96"/>
                    </a:cubicBezTo>
                    <a:cubicBezTo>
                      <a:pt x="280" y="96"/>
                      <a:pt x="278" y="96"/>
                      <a:pt x="276" y="96"/>
                    </a:cubicBezTo>
                    <a:cubicBezTo>
                      <a:pt x="238" y="84"/>
                      <a:pt x="203" y="42"/>
                      <a:pt x="168" y="18"/>
                    </a:cubicBezTo>
                    <a:cubicBezTo>
                      <a:pt x="165" y="16"/>
                      <a:pt x="163" y="15"/>
                      <a:pt x="161" y="15"/>
                    </a:cubicBezTo>
                    <a:cubicBezTo>
                      <a:pt x="153" y="15"/>
                      <a:pt x="147" y="25"/>
                      <a:pt x="153" y="32"/>
                    </a:cubicBezTo>
                    <a:lnTo>
                      <a:pt x="153" y="32"/>
                    </a:lnTo>
                    <a:lnTo>
                      <a:pt x="152" y="33"/>
                    </a:lnTo>
                    <a:cubicBezTo>
                      <a:pt x="155" y="35"/>
                      <a:pt x="157" y="37"/>
                      <a:pt x="160" y="39"/>
                    </a:cubicBezTo>
                    <a:lnTo>
                      <a:pt x="160" y="39"/>
                    </a:lnTo>
                    <a:cubicBezTo>
                      <a:pt x="177" y="59"/>
                      <a:pt x="189" y="83"/>
                      <a:pt x="194" y="109"/>
                    </a:cubicBezTo>
                    <a:lnTo>
                      <a:pt x="194" y="109"/>
                    </a:lnTo>
                    <a:cubicBezTo>
                      <a:pt x="190" y="111"/>
                      <a:pt x="185" y="111"/>
                      <a:pt x="180" y="111"/>
                    </a:cubicBezTo>
                    <a:cubicBezTo>
                      <a:pt x="154" y="111"/>
                      <a:pt x="122" y="87"/>
                      <a:pt x="99" y="74"/>
                    </a:cubicBezTo>
                    <a:cubicBezTo>
                      <a:pt x="65" y="52"/>
                      <a:pt x="32" y="27"/>
                      <a:pt x="1" y="0"/>
                    </a:cubicBezTo>
                    <a:lnTo>
                      <a:pt x="1" y="0"/>
                    </a:lnTo>
                    <a:cubicBezTo>
                      <a:pt x="50" y="53"/>
                      <a:pt x="104" y="112"/>
                      <a:pt x="175" y="132"/>
                    </a:cubicBezTo>
                    <a:cubicBezTo>
                      <a:pt x="177" y="132"/>
                      <a:pt x="179" y="132"/>
                      <a:pt x="182" y="132"/>
                    </a:cubicBezTo>
                    <a:cubicBezTo>
                      <a:pt x="195" y="132"/>
                      <a:pt x="214" y="129"/>
                      <a:pt x="215" y="115"/>
                    </a:cubicBezTo>
                    <a:cubicBezTo>
                      <a:pt x="213" y="101"/>
                      <a:pt x="210" y="86"/>
                      <a:pt x="205" y="73"/>
                    </a:cubicBezTo>
                    <a:lnTo>
                      <a:pt x="205" y="73"/>
                    </a:lnTo>
                    <a:cubicBezTo>
                      <a:pt x="205" y="74"/>
                      <a:pt x="206" y="74"/>
                      <a:pt x="207" y="75"/>
                    </a:cubicBezTo>
                    <a:cubicBezTo>
                      <a:pt x="225" y="89"/>
                      <a:pt x="244" y="106"/>
                      <a:pt x="271" y="111"/>
                    </a:cubicBezTo>
                    <a:cubicBezTo>
                      <a:pt x="273" y="111"/>
                      <a:pt x="276" y="111"/>
                      <a:pt x="278" y="111"/>
                    </a:cubicBezTo>
                    <a:cubicBezTo>
                      <a:pt x="297" y="111"/>
                      <a:pt x="318" y="98"/>
                      <a:pt x="316" y="78"/>
                    </a:cubicBezTo>
                    <a:cubicBezTo>
                      <a:pt x="309" y="48"/>
                      <a:pt x="292" y="22"/>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227;p31"/>
              <p:cNvSpPr/>
              <p:nvPr>
                <p:custDataLst>
                  <p:tags r:id="rId49"/>
                </p:custDataLst>
              </p:nvPr>
            </p:nvSpPr>
            <p:spPr>
              <a:xfrm>
                <a:off x="7319648" y="2126197"/>
                <a:ext cx="19927" cy="12541"/>
              </a:xfrm>
              <a:custGeom>
                <a:avLst/>
                <a:gdLst/>
                <a:ahLst/>
                <a:cxnLst/>
                <a:rect l="l" t="t" r="r" b="b"/>
                <a:pathLst>
                  <a:path w="259" h="163" extrusionOk="0">
                    <a:moveTo>
                      <a:pt x="219" y="0"/>
                    </a:moveTo>
                    <a:lnTo>
                      <a:pt x="219" y="0"/>
                    </a:lnTo>
                    <a:cubicBezTo>
                      <a:pt x="234" y="42"/>
                      <a:pt x="243" y="87"/>
                      <a:pt x="242" y="131"/>
                    </a:cubicBezTo>
                    <a:cubicBezTo>
                      <a:pt x="240" y="142"/>
                      <a:pt x="233" y="146"/>
                      <a:pt x="225" y="146"/>
                    </a:cubicBezTo>
                    <a:cubicBezTo>
                      <a:pt x="201" y="146"/>
                      <a:pt x="163" y="114"/>
                      <a:pt x="153" y="99"/>
                    </a:cubicBezTo>
                    <a:cubicBezTo>
                      <a:pt x="139" y="82"/>
                      <a:pt x="126" y="63"/>
                      <a:pt x="114" y="43"/>
                    </a:cubicBezTo>
                    <a:lnTo>
                      <a:pt x="114" y="43"/>
                    </a:lnTo>
                    <a:cubicBezTo>
                      <a:pt x="112" y="38"/>
                      <a:pt x="109" y="32"/>
                      <a:pt x="106" y="26"/>
                    </a:cubicBezTo>
                    <a:lnTo>
                      <a:pt x="105" y="27"/>
                    </a:lnTo>
                    <a:lnTo>
                      <a:pt x="105" y="27"/>
                    </a:lnTo>
                    <a:cubicBezTo>
                      <a:pt x="105" y="27"/>
                      <a:pt x="105" y="27"/>
                      <a:pt x="104" y="26"/>
                    </a:cubicBezTo>
                    <a:cubicBezTo>
                      <a:pt x="102" y="23"/>
                      <a:pt x="99" y="21"/>
                      <a:pt x="96" y="21"/>
                    </a:cubicBezTo>
                    <a:cubicBezTo>
                      <a:pt x="90" y="21"/>
                      <a:pt x="82" y="29"/>
                      <a:pt x="87" y="37"/>
                    </a:cubicBezTo>
                    <a:cubicBezTo>
                      <a:pt x="98" y="61"/>
                      <a:pt x="117" y="95"/>
                      <a:pt x="113" y="120"/>
                    </a:cubicBezTo>
                    <a:cubicBezTo>
                      <a:pt x="110" y="125"/>
                      <a:pt x="103" y="129"/>
                      <a:pt x="96" y="129"/>
                    </a:cubicBezTo>
                    <a:cubicBezTo>
                      <a:pt x="95" y="129"/>
                      <a:pt x="94" y="129"/>
                      <a:pt x="93" y="129"/>
                    </a:cubicBezTo>
                    <a:cubicBezTo>
                      <a:pt x="55" y="118"/>
                      <a:pt x="21" y="80"/>
                      <a:pt x="0" y="46"/>
                    </a:cubicBezTo>
                    <a:lnTo>
                      <a:pt x="0" y="46"/>
                    </a:lnTo>
                    <a:cubicBezTo>
                      <a:pt x="8" y="66"/>
                      <a:pt x="20" y="85"/>
                      <a:pt x="35" y="102"/>
                    </a:cubicBezTo>
                    <a:cubicBezTo>
                      <a:pt x="50" y="119"/>
                      <a:pt x="76" y="143"/>
                      <a:pt x="100" y="143"/>
                    </a:cubicBezTo>
                    <a:cubicBezTo>
                      <a:pt x="110" y="143"/>
                      <a:pt x="120" y="139"/>
                      <a:pt x="128" y="129"/>
                    </a:cubicBezTo>
                    <a:cubicBezTo>
                      <a:pt x="133" y="121"/>
                      <a:pt x="134" y="114"/>
                      <a:pt x="133" y="108"/>
                    </a:cubicBezTo>
                    <a:cubicBezTo>
                      <a:pt x="132" y="107"/>
                      <a:pt x="132" y="107"/>
                      <a:pt x="132" y="106"/>
                    </a:cubicBezTo>
                    <a:lnTo>
                      <a:pt x="132" y="106"/>
                    </a:lnTo>
                    <a:cubicBezTo>
                      <a:pt x="134" y="109"/>
                      <a:pt x="137" y="111"/>
                      <a:pt x="139" y="114"/>
                    </a:cubicBezTo>
                    <a:cubicBezTo>
                      <a:pt x="159" y="135"/>
                      <a:pt x="190" y="163"/>
                      <a:pt x="222" y="163"/>
                    </a:cubicBezTo>
                    <a:cubicBezTo>
                      <a:pt x="231" y="163"/>
                      <a:pt x="239" y="161"/>
                      <a:pt x="247" y="157"/>
                    </a:cubicBezTo>
                    <a:cubicBezTo>
                      <a:pt x="256" y="150"/>
                      <a:pt x="259" y="139"/>
                      <a:pt x="259" y="131"/>
                    </a:cubicBezTo>
                    <a:cubicBezTo>
                      <a:pt x="255" y="85"/>
                      <a:pt x="240" y="41"/>
                      <a:pt x="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28;p31"/>
              <p:cNvSpPr/>
              <p:nvPr>
                <p:custDataLst>
                  <p:tags r:id="rId50"/>
                </p:custDataLst>
              </p:nvPr>
            </p:nvSpPr>
            <p:spPr>
              <a:xfrm>
                <a:off x="7285486" y="2231681"/>
                <a:ext cx="14849" cy="28776"/>
              </a:xfrm>
              <a:custGeom>
                <a:avLst/>
                <a:gdLst/>
                <a:ahLst/>
                <a:cxnLst/>
                <a:rect l="l" t="t" r="r" b="b"/>
                <a:pathLst>
                  <a:path w="193" h="374" extrusionOk="0">
                    <a:moveTo>
                      <a:pt x="193" y="1"/>
                    </a:moveTo>
                    <a:lnTo>
                      <a:pt x="193" y="1"/>
                    </a:lnTo>
                    <a:cubicBezTo>
                      <a:pt x="136" y="26"/>
                      <a:pt x="87" y="67"/>
                      <a:pt x="51" y="116"/>
                    </a:cubicBezTo>
                    <a:cubicBezTo>
                      <a:pt x="32" y="140"/>
                      <a:pt x="1" y="188"/>
                      <a:pt x="40" y="209"/>
                    </a:cubicBezTo>
                    <a:cubicBezTo>
                      <a:pt x="53" y="214"/>
                      <a:pt x="66" y="216"/>
                      <a:pt x="78" y="216"/>
                    </a:cubicBezTo>
                    <a:cubicBezTo>
                      <a:pt x="82" y="216"/>
                      <a:pt x="87" y="216"/>
                      <a:pt x="91" y="215"/>
                    </a:cubicBezTo>
                    <a:lnTo>
                      <a:pt x="91" y="215"/>
                    </a:lnTo>
                    <a:cubicBezTo>
                      <a:pt x="83" y="223"/>
                      <a:pt x="76" y="230"/>
                      <a:pt x="69" y="237"/>
                    </a:cubicBezTo>
                    <a:cubicBezTo>
                      <a:pt x="46" y="267"/>
                      <a:pt x="1" y="303"/>
                      <a:pt x="18" y="346"/>
                    </a:cubicBezTo>
                    <a:cubicBezTo>
                      <a:pt x="28" y="366"/>
                      <a:pt x="47" y="373"/>
                      <a:pt x="67" y="373"/>
                    </a:cubicBezTo>
                    <a:cubicBezTo>
                      <a:pt x="89" y="373"/>
                      <a:pt x="113" y="364"/>
                      <a:pt x="129" y="354"/>
                    </a:cubicBezTo>
                    <a:lnTo>
                      <a:pt x="129" y="354"/>
                    </a:lnTo>
                    <a:cubicBezTo>
                      <a:pt x="112" y="360"/>
                      <a:pt x="93" y="367"/>
                      <a:pt x="76" y="367"/>
                    </a:cubicBezTo>
                    <a:cubicBezTo>
                      <a:pt x="68" y="367"/>
                      <a:pt x="61" y="365"/>
                      <a:pt x="54" y="363"/>
                    </a:cubicBezTo>
                    <a:cubicBezTo>
                      <a:pt x="9" y="345"/>
                      <a:pt x="31" y="306"/>
                      <a:pt x="57" y="280"/>
                    </a:cubicBezTo>
                    <a:cubicBezTo>
                      <a:pt x="82" y="251"/>
                      <a:pt x="110" y="224"/>
                      <a:pt x="141" y="199"/>
                    </a:cubicBezTo>
                    <a:cubicBezTo>
                      <a:pt x="149" y="192"/>
                      <a:pt x="143" y="181"/>
                      <a:pt x="134" y="181"/>
                    </a:cubicBezTo>
                    <a:cubicBezTo>
                      <a:pt x="133" y="181"/>
                      <a:pt x="131" y="181"/>
                      <a:pt x="129" y="182"/>
                    </a:cubicBezTo>
                    <a:cubicBezTo>
                      <a:pt x="128" y="183"/>
                      <a:pt x="128" y="183"/>
                      <a:pt x="127" y="183"/>
                    </a:cubicBezTo>
                    <a:lnTo>
                      <a:pt x="127" y="183"/>
                    </a:lnTo>
                    <a:lnTo>
                      <a:pt x="126" y="182"/>
                    </a:lnTo>
                    <a:cubicBezTo>
                      <a:pt x="125" y="183"/>
                      <a:pt x="123" y="185"/>
                      <a:pt x="122" y="186"/>
                    </a:cubicBezTo>
                    <a:lnTo>
                      <a:pt x="122" y="186"/>
                    </a:lnTo>
                    <a:cubicBezTo>
                      <a:pt x="108" y="192"/>
                      <a:pt x="91" y="197"/>
                      <a:pt x="75" y="197"/>
                    </a:cubicBezTo>
                    <a:cubicBezTo>
                      <a:pt x="66" y="197"/>
                      <a:pt x="58" y="196"/>
                      <a:pt x="51" y="193"/>
                    </a:cubicBezTo>
                    <a:cubicBezTo>
                      <a:pt x="29" y="179"/>
                      <a:pt x="57" y="145"/>
                      <a:pt x="67" y="127"/>
                    </a:cubicBezTo>
                    <a:cubicBezTo>
                      <a:pt x="98" y="77"/>
                      <a:pt x="142" y="33"/>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29;p31"/>
              <p:cNvSpPr/>
              <p:nvPr>
                <p:custDataLst>
                  <p:tags r:id="rId51"/>
                </p:custDataLst>
              </p:nvPr>
            </p:nvSpPr>
            <p:spPr>
              <a:xfrm>
                <a:off x="7232475" y="2276153"/>
                <a:ext cx="34546" cy="16542"/>
              </a:xfrm>
              <a:custGeom>
                <a:avLst/>
                <a:gdLst/>
                <a:ahLst/>
                <a:cxnLst/>
                <a:rect l="l" t="t" r="r" b="b"/>
                <a:pathLst>
                  <a:path w="449" h="215" extrusionOk="0">
                    <a:moveTo>
                      <a:pt x="449" y="0"/>
                    </a:moveTo>
                    <a:lnTo>
                      <a:pt x="449" y="0"/>
                    </a:lnTo>
                    <a:cubicBezTo>
                      <a:pt x="417" y="59"/>
                      <a:pt x="377" y="120"/>
                      <a:pt x="326" y="164"/>
                    </a:cubicBezTo>
                    <a:cubicBezTo>
                      <a:pt x="313" y="174"/>
                      <a:pt x="297" y="181"/>
                      <a:pt x="282" y="181"/>
                    </a:cubicBezTo>
                    <a:cubicBezTo>
                      <a:pt x="276" y="181"/>
                      <a:pt x="269" y="180"/>
                      <a:pt x="263" y="177"/>
                    </a:cubicBezTo>
                    <a:cubicBezTo>
                      <a:pt x="258" y="173"/>
                      <a:pt x="257" y="169"/>
                      <a:pt x="257" y="162"/>
                    </a:cubicBezTo>
                    <a:cubicBezTo>
                      <a:pt x="258" y="131"/>
                      <a:pt x="264" y="101"/>
                      <a:pt x="275" y="72"/>
                    </a:cubicBezTo>
                    <a:lnTo>
                      <a:pt x="275" y="72"/>
                    </a:lnTo>
                    <a:cubicBezTo>
                      <a:pt x="276" y="71"/>
                      <a:pt x="277" y="69"/>
                      <a:pt x="278" y="67"/>
                    </a:cubicBezTo>
                    <a:lnTo>
                      <a:pt x="277" y="67"/>
                    </a:lnTo>
                    <a:lnTo>
                      <a:pt x="277" y="67"/>
                    </a:lnTo>
                    <a:cubicBezTo>
                      <a:pt x="277" y="66"/>
                      <a:pt x="278" y="65"/>
                      <a:pt x="278" y="64"/>
                    </a:cubicBezTo>
                    <a:cubicBezTo>
                      <a:pt x="281" y="56"/>
                      <a:pt x="275" y="50"/>
                      <a:pt x="268" y="50"/>
                    </a:cubicBezTo>
                    <a:cubicBezTo>
                      <a:pt x="265" y="50"/>
                      <a:pt x="262" y="51"/>
                      <a:pt x="260" y="55"/>
                    </a:cubicBezTo>
                    <a:cubicBezTo>
                      <a:pt x="221" y="115"/>
                      <a:pt x="177" y="187"/>
                      <a:pt x="102" y="196"/>
                    </a:cubicBezTo>
                    <a:cubicBezTo>
                      <a:pt x="92" y="175"/>
                      <a:pt x="99" y="140"/>
                      <a:pt x="105" y="114"/>
                    </a:cubicBezTo>
                    <a:lnTo>
                      <a:pt x="105" y="114"/>
                    </a:lnTo>
                    <a:cubicBezTo>
                      <a:pt x="106" y="111"/>
                      <a:pt x="108" y="109"/>
                      <a:pt x="109" y="107"/>
                    </a:cubicBezTo>
                    <a:lnTo>
                      <a:pt x="107" y="106"/>
                    </a:lnTo>
                    <a:lnTo>
                      <a:pt x="107" y="106"/>
                    </a:lnTo>
                    <a:cubicBezTo>
                      <a:pt x="107" y="106"/>
                      <a:pt x="107" y="106"/>
                      <a:pt x="107" y="106"/>
                    </a:cubicBezTo>
                    <a:cubicBezTo>
                      <a:pt x="109" y="104"/>
                      <a:pt x="107" y="100"/>
                      <a:pt x="105" y="99"/>
                    </a:cubicBezTo>
                    <a:cubicBezTo>
                      <a:pt x="104" y="98"/>
                      <a:pt x="103" y="98"/>
                      <a:pt x="102" y="98"/>
                    </a:cubicBezTo>
                    <a:cubicBezTo>
                      <a:pt x="100" y="98"/>
                      <a:pt x="98" y="99"/>
                      <a:pt x="96" y="101"/>
                    </a:cubicBezTo>
                    <a:cubicBezTo>
                      <a:pt x="76" y="143"/>
                      <a:pt x="42" y="183"/>
                      <a:pt x="0" y="209"/>
                    </a:cubicBezTo>
                    <a:cubicBezTo>
                      <a:pt x="32" y="194"/>
                      <a:pt x="62" y="170"/>
                      <a:pt x="86" y="141"/>
                    </a:cubicBezTo>
                    <a:lnTo>
                      <a:pt x="86" y="141"/>
                    </a:lnTo>
                    <a:cubicBezTo>
                      <a:pt x="79" y="175"/>
                      <a:pt x="77" y="215"/>
                      <a:pt x="106" y="215"/>
                    </a:cubicBezTo>
                    <a:cubicBezTo>
                      <a:pt x="110" y="215"/>
                      <a:pt x="116" y="213"/>
                      <a:pt x="123" y="211"/>
                    </a:cubicBezTo>
                    <a:cubicBezTo>
                      <a:pt x="172" y="198"/>
                      <a:pt x="210" y="163"/>
                      <a:pt x="241" y="122"/>
                    </a:cubicBezTo>
                    <a:lnTo>
                      <a:pt x="241" y="122"/>
                    </a:lnTo>
                    <a:cubicBezTo>
                      <a:pt x="238" y="141"/>
                      <a:pt x="237" y="160"/>
                      <a:pt x="241" y="179"/>
                    </a:cubicBezTo>
                    <a:cubicBezTo>
                      <a:pt x="250" y="194"/>
                      <a:pt x="264" y="200"/>
                      <a:pt x="279" y="200"/>
                    </a:cubicBezTo>
                    <a:cubicBezTo>
                      <a:pt x="300" y="200"/>
                      <a:pt x="322" y="189"/>
                      <a:pt x="335" y="177"/>
                    </a:cubicBezTo>
                    <a:cubicBezTo>
                      <a:pt x="387" y="128"/>
                      <a:pt x="423" y="64"/>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230;p31"/>
              <p:cNvSpPr/>
              <p:nvPr>
                <p:custDataLst>
                  <p:tags r:id="rId52"/>
                </p:custDataLst>
              </p:nvPr>
            </p:nvSpPr>
            <p:spPr>
              <a:xfrm>
                <a:off x="7212701" y="2329703"/>
                <a:ext cx="23928" cy="30084"/>
              </a:xfrm>
              <a:custGeom>
                <a:avLst/>
                <a:gdLst/>
                <a:ahLst/>
                <a:cxnLst/>
                <a:rect l="l" t="t" r="r" b="b"/>
                <a:pathLst>
                  <a:path w="311" h="391" extrusionOk="0">
                    <a:moveTo>
                      <a:pt x="307" y="0"/>
                    </a:moveTo>
                    <a:cubicBezTo>
                      <a:pt x="304" y="66"/>
                      <a:pt x="290" y="133"/>
                      <a:pt x="266" y="191"/>
                    </a:cubicBezTo>
                    <a:cubicBezTo>
                      <a:pt x="257" y="205"/>
                      <a:pt x="247" y="215"/>
                      <a:pt x="235" y="219"/>
                    </a:cubicBezTo>
                    <a:cubicBezTo>
                      <a:pt x="231" y="220"/>
                      <a:pt x="228" y="221"/>
                      <a:pt x="225" y="221"/>
                    </a:cubicBezTo>
                    <a:cubicBezTo>
                      <a:pt x="188" y="221"/>
                      <a:pt x="184" y="145"/>
                      <a:pt x="183" y="116"/>
                    </a:cubicBezTo>
                    <a:cubicBezTo>
                      <a:pt x="183" y="109"/>
                      <a:pt x="177" y="106"/>
                      <a:pt x="172" y="106"/>
                    </a:cubicBezTo>
                    <a:cubicBezTo>
                      <a:pt x="168" y="106"/>
                      <a:pt x="163" y="108"/>
                      <a:pt x="163" y="113"/>
                    </a:cubicBezTo>
                    <a:cubicBezTo>
                      <a:pt x="162" y="113"/>
                      <a:pt x="162" y="114"/>
                      <a:pt x="162" y="114"/>
                    </a:cubicBezTo>
                    <a:lnTo>
                      <a:pt x="162" y="114"/>
                    </a:lnTo>
                    <a:lnTo>
                      <a:pt x="162" y="114"/>
                    </a:lnTo>
                    <a:lnTo>
                      <a:pt x="162" y="114"/>
                    </a:lnTo>
                    <a:cubicBezTo>
                      <a:pt x="162" y="114"/>
                      <a:pt x="162" y="115"/>
                      <a:pt x="162" y="116"/>
                    </a:cubicBezTo>
                    <a:lnTo>
                      <a:pt x="162" y="116"/>
                    </a:lnTo>
                    <a:cubicBezTo>
                      <a:pt x="141" y="174"/>
                      <a:pt x="156" y="245"/>
                      <a:pt x="111" y="293"/>
                    </a:cubicBezTo>
                    <a:cubicBezTo>
                      <a:pt x="106" y="300"/>
                      <a:pt x="99" y="304"/>
                      <a:pt x="92" y="304"/>
                    </a:cubicBezTo>
                    <a:cubicBezTo>
                      <a:pt x="90" y="304"/>
                      <a:pt x="88" y="303"/>
                      <a:pt x="86" y="303"/>
                    </a:cubicBezTo>
                    <a:cubicBezTo>
                      <a:pt x="65" y="292"/>
                      <a:pt x="70" y="260"/>
                      <a:pt x="59" y="239"/>
                    </a:cubicBezTo>
                    <a:cubicBezTo>
                      <a:pt x="58" y="236"/>
                      <a:pt x="55" y="235"/>
                      <a:pt x="53" y="235"/>
                    </a:cubicBezTo>
                    <a:cubicBezTo>
                      <a:pt x="49" y="236"/>
                      <a:pt x="47" y="239"/>
                      <a:pt x="47" y="243"/>
                    </a:cubicBezTo>
                    <a:cubicBezTo>
                      <a:pt x="52" y="294"/>
                      <a:pt x="34" y="348"/>
                      <a:pt x="1" y="390"/>
                    </a:cubicBezTo>
                    <a:cubicBezTo>
                      <a:pt x="28" y="364"/>
                      <a:pt x="48" y="329"/>
                      <a:pt x="56" y="291"/>
                    </a:cubicBezTo>
                    <a:lnTo>
                      <a:pt x="56" y="291"/>
                    </a:lnTo>
                    <a:cubicBezTo>
                      <a:pt x="62" y="309"/>
                      <a:pt x="77" y="321"/>
                      <a:pt x="94" y="321"/>
                    </a:cubicBezTo>
                    <a:cubicBezTo>
                      <a:pt x="104" y="321"/>
                      <a:pt x="115" y="316"/>
                      <a:pt x="125" y="306"/>
                    </a:cubicBezTo>
                    <a:cubicBezTo>
                      <a:pt x="158" y="272"/>
                      <a:pt x="164" y="226"/>
                      <a:pt x="170" y="181"/>
                    </a:cubicBezTo>
                    <a:lnTo>
                      <a:pt x="170" y="181"/>
                    </a:lnTo>
                    <a:cubicBezTo>
                      <a:pt x="178" y="211"/>
                      <a:pt x="194" y="237"/>
                      <a:pt x="222" y="237"/>
                    </a:cubicBezTo>
                    <a:cubicBezTo>
                      <a:pt x="227" y="237"/>
                      <a:pt x="232" y="236"/>
                      <a:pt x="238" y="235"/>
                    </a:cubicBezTo>
                    <a:cubicBezTo>
                      <a:pt x="303" y="209"/>
                      <a:pt x="311" y="62"/>
                      <a:pt x="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231;p31"/>
              <p:cNvSpPr/>
              <p:nvPr>
                <p:custDataLst>
                  <p:tags r:id="rId53"/>
                </p:custDataLst>
              </p:nvPr>
            </p:nvSpPr>
            <p:spPr>
              <a:xfrm>
                <a:off x="7244939" y="2421877"/>
                <a:ext cx="16850" cy="41086"/>
              </a:xfrm>
              <a:custGeom>
                <a:avLst/>
                <a:gdLst/>
                <a:ahLst/>
                <a:cxnLst/>
                <a:rect l="l" t="t" r="r" b="b"/>
                <a:pathLst>
                  <a:path w="219" h="534" extrusionOk="0">
                    <a:moveTo>
                      <a:pt x="140" y="0"/>
                    </a:moveTo>
                    <a:cubicBezTo>
                      <a:pt x="168" y="53"/>
                      <a:pt x="207" y="114"/>
                      <a:pt x="204" y="173"/>
                    </a:cubicBezTo>
                    <a:cubicBezTo>
                      <a:pt x="200" y="190"/>
                      <a:pt x="190" y="197"/>
                      <a:pt x="176" y="197"/>
                    </a:cubicBezTo>
                    <a:cubicBezTo>
                      <a:pt x="140" y="197"/>
                      <a:pt x="81" y="152"/>
                      <a:pt x="63" y="135"/>
                    </a:cubicBezTo>
                    <a:cubicBezTo>
                      <a:pt x="60" y="133"/>
                      <a:pt x="58" y="132"/>
                      <a:pt x="56" y="132"/>
                    </a:cubicBezTo>
                    <a:cubicBezTo>
                      <a:pt x="48" y="132"/>
                      <a:pt x="42" y="141"/>
                      <a:pt x="47" y="147"/>
                    </a:cubicBezTo>
                    <a:cubicBezTo>
                      <a:pt x="77" y="189"/>
                      <a:pt x="105" y="239"/>
                      <a:pt x="113" y="288"/>
                    </a:cubicBezTo>
                    <a:cubicBezTo>
                      <a:pt x="115" y="312"/>
                      <a:pt x="102" y="337"/>
                      <a:pt x="79" y="338"/>
                    </a:cubicBezTo>
                    <a:cubicBezTo>
                      <a:pt x="78" y="338"/>
                      <a:pt x="77" y="338"/>
                      <a:pt x="76" y="338"/>
                    </a:cubicBezTo>
                    <a:cubicBezTo>
                      <a:pt x="58" y="338"/>
                      <a:pt x="39" y="324"/>
                      <a:pt x="22" y="309"/>
                    </a:cubicBezTo>
                    <a:lnTo>
                      <a:pt x="22" y="309"/>
                    </a:lnTo>
                    <a:cubicBezTo>
                      <a:pt x="21" y="308"/>
                      <a:pt x="21" y="307"/>
                      <a:pt x="20" y="306"/>
                    </a:cubicBezTo>
                    <a:lnTo>
                      <a:pt x="19" y="306"/>
                    </a:lnTo>
                    <a:lnTo>
                      <a:pt x="19" y="306"/>
                    </a:lnTo>
                    <a:cubicBezTo>
                      <a:pt x="19" y="306"/>
                      <a:pt x="18" y="305"/>
                      <a:pt x="17" y="304"/>
                    </a:cubicBezTo>
                    <a:cubicBezTo>
                      <a:pt x="15" y="303"/>
                      <a:pt x="14" y="302"/>
                      <a:pt x="12" y="302"/>
                    </a:cubicBezTo>
                    <a:cubicBezTo>
                      <a:pt x="6" y="302"/>
                      <a:pt x="0" y="310"/>
                      <a:pt x="5" y="316"/>
                    </a:cubicBezTo>
                    <a:cubicBezTo>
                      <a:pt x="55" y="375"/>
                      <a:pt x="66" y="463"/>
                      <a:pt x="35" y="533"/>
                    </a:cubicBezTo>
                    <a:cubicBezTo>
                      <a:pt x="68" y="479"/>
                      <a:pt x="70" y="407"/>
                      <a:pt x="44" y="347"/>
                    </a:cubicBezTo>
                    <a:lnTo>
                      <a:pt x="44" y="347"/>
                    </a:lnTo>
                    <a:cubicBezTo>
                      <a:pt x="56" y="354"/>
                      <a:pt x="69" y="358"/>
                      <a:pt x="81" y="358"/>
                    </a:cubicBezTo>
                    <a:cubicBezTo>
                      <a:pt x="97" y="358"/>
                      <a:pt x="112" y="351"/>
                      <a:pt x="123" y="333"/>
                    </a:cubicBezTo>
                    <a:cubicBezTo>
                      <a:pt x="131" y="320"/>
                      <a:pt x="135" y="303"/>
                      <a:pt x="134" y="288"/>
                    </a:cubicBezTo>
                    <a:cubicBezTo>
                      <a:pt x="129" y="251"/>
                      <a:pt x="115" y="217"/>
                      <a:pt x="96" y="185"/>
                    </a:cubicBezTo>
                    <a:lnTo>
                      <a:pt x="96" y="185"/>
                    </a:lnTo>
                    <a:cubicBezTo>
                      <a:pt x="122" y="201"/>
                      <a:pt x="151" y="215"/>
                      <a:pt x="175" y="215"/>
                    </a:cubicBezTo>
                    <a:cubicBezTo>
                      <a:pt x="196" y="215"/>
                      <a:pt x="213" y="204"/>
                      <a:pt x="218" y="175"/>
                    </a:cubicBezTo>
                    <a:cubicBezTo>
                      <a:pt x="218" y="110"/>
                      <a:pt x="176" y="52"/>
                      <a:pt x="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32;p31"/>
              <p:cNvSpPr/>
              <p:nvPr>
                <p:custDataLst>
                  <p:tags r:id="rId54"/>
                </p:custDataLst>
              </p:nvPr>
            </p:nvSpPr>
            <p:spPr>
              <a:xfrm>
                <a:off x="7277408" y="2460809"/>
                <a:ext cx="19620" cy="35623"/>
              </a:xfrm>
              <a:custGeom>
                <a:avLst/>
                <a:gdLst/>
                <a:ahLst/>
                <a:cxnLst/>
                <a:rect l="l" t="t" r="r" b="b"/>
                <a:pathLst>
                  <a:path w="255" h="463" extrusionOk="0">
                    <a:moveTo>
                      <a:pt x="139" y="0"/>
                    </a:moveTo>
                    <a:cubicBezTo>
                      <a:pt x="177" y="38"/>
                      <a:pt x="203" y="89"/>
                      <a:pt x="208" y="142"/>
                    </a:cubicBezTo>
                    <a:cubicBezTo>
                      <a:pt x="209" y="155"/>
                      <a:pt x="205" y="165"/>
                      <a:pt x="196" y="171"/>
                    </a:cubicBezTo>
                    <a:cubicBezTo>
                      <a:pt x="187" y="177"/>
                      <a:pt x="178" y="179"/>
                      <a:pt x="170" y="179"/>
                    </a:cubicBezTo>
                    <a:cubicBezTo>
                      <a:pt x="150" y="179"/>
                      <a:pt x="131" y="167"/>
                      <a:pt x="115" y="153"/>
                    </a:cubicBezTo>
                    <a:lnTo>
                      <a:pt x="115" y="153"/>
                    </a:lnTo>
                    <a:cubicBezTo>
                      <a:pt x="110" y="148"/>
                      <a:pt x="105" y="143"/>
                      <a:pt x="101" y="138"/>
                    </a:cubicBezTo>
                    <a:lnTo>
                      <a:pt x="100" y="139"/>
                    </a:lnTo>
                    <a:lnTo>
                      <a:pt x="100" y="139"/>
                    </a:lnTo>
                    <a:cubicBezTo>
                      <a:pt x="98" y="138"/>
                      <a:pt x="97" y="137"/>
                      <a:pt x="95" y="137"/>
                    </a:cubicBezTo>
                    <a:cubicBezTo>
                      <a:pt x="88" y="137"/>
                      <a:pt x="81" y="147"/>
                      <a:pt x="88" y="155"/>
                    </a:cubicBezTo>
                    <a:cubicBezTo>
                      <a:pt x="123" y="179"/>
                      <a:pt x="174" y="313"/>
                      <a:pt x="111" y="313"/>
                    </a:cubicBezTo>
                    <a:cubicBezTo>
                      <a:pt x="105" y="313"/>
                      <a:pt x="98" y="311"/>
                      <a:pt x="90" y="309"/>
                    </a:cubicBezTo>
                    <a:cubicBezTo>
                      <a:pt x="68" y="302"/>
                      <a:pt x="53" y="278"/>
                      <a:pt x="28" y="262"/>
                    </a:cubicBezTo>
                    <a:cubicBezTo>
                      <a:pt x="26" y="261"/>
                      <a:pt x="25" y="261"/>
                      <a:pt x="23" y="261"/>
                    </a:cubicBezTo>
                    <a:cubicBezTo>
                      <a:pt x="17" y="261"/>
                      <a:pt x="12" y="268"/>
                      <a:pt x="16" y="275"/>
                    </a:cubicBezTo>
                    <a:cubicBezTo>
                      <a:pt x="38" y="307"/>
                      <a:pt x="60" y="340"/>
                      <a:pt x="63" y="379"/>
                    </a:cubicBezTo>
                    <a:cubicBezTo>
                      <a:pt x="65" y="415"/>
                      <a:pt x="41" y="459"/>
                      <a:pt x="1" y="462"/>
                    </a:cubicBezTo>
                    <a:cubicBezTo>
                      <a:pt x="1" y="462"/>
                      <a:pt x="2" y="462"/>
                      <a:pt x="3" y="462"/>
                    </a:cubicBezTo>
                    <a:cubicBezTo>
                      <a:pt x="45" y="462"/>
                      <a:pt x="74" y="418"/>
                      <a:pt x="74" y="379"/>
                    </a:cubicBezTo>
                    <a:cubicBezTo>
                      <a:pt x="73" y="354"/>
                      <a:pt x="65" y="330"/>
                      <a:pt x="55" y="308"/>
                    </a:cubicBezTo>
                    <a:lnTo>
                      <a:pt x="55" y="308"/>
                    </a:lnTo>
                    <a:cubicBezTo>
                      <a:pt x="63" y="314"/>
                      <a:pt x="72" y="321"/>
                      <a:pt x="83" y="326"/>
                    </a:cubicBezTo>
                    <a:cubicBezTo>
                      <a:pt x="91" y="330"/>
                      <a:pt x="100" y="332"/>
                      <a:pt x="109" y="332"/>
                    </a:cubicBezTo>
                    <a:cubicBezTo>
                      <a:pt x="133" y="332"/>
                      <a:pt x="155" y="318"/>
                      <a:pt x="160" y="292"/>
                    </a:cubicBezTo>
                    <a:cubicBezTo>
                      <a:pt x="166" y="256"/>
                      <a:pt x="157" y="220"/>
                      <a:pt x="140" y="189"/>
                    </a:cubicBezTo>
                    <a:lnTo>
                      <a:pt x="140" y="189"/>
                    </a:lnTo>
                    <a:cubicBezTo>
                      <a:pt x="149" y="193"/>
                      <a:pt x="159" y="195"/>
                      <a:pt x="169" y="195"/>
                    </a:cubicBezTo>
                    <a:cubicBezTo>
                      <a:pt x="181" y="195"/>
                      <a:pt x="194" y="191"/>
                      <a:pt x="205" y="182"/>
                    </a:cubicBezTo>
                    <a:cubicBezTo>
                      <a:pt x="255" y="137"/>
                      <a:pt x="179" y="30"/>
                      <a:pt x="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233;p31"/>
              <p:cNvSpPr/>
              <p:nvPr>
                <p:custDataLst>
                  <p:tags r:id="rId55"/>
                </p:custDataLst>
              </p:nvPr>
            </p:nvSpPr>
            <p:spPr>
              <a:xfrm>
                <a:off x="7303183" y="2499433"/>
                <a:ext cx="40086" cy="17542"/>
              </a:xfrm>
              <a:custGeom>
                <a:avLst/>
                <a:gdLst/>
                <a:ahLst/>
                <a:cxnLst/>
                <a:rect l="l" t="t" r="r" b="b"/>
                <a:pathLst>
                  <a:path w="521" h="228" extrusionOk="0">
                    <a:moveTo>
                      <a:pt x="305" y="0"/>
                    </a:moveTo>
                    <a:cubicBezTo>
                      <a:pt x="298" y="0"/>
                      <a:pt x="292" y="10"/>
                      <a:pt x="298" y="16"/>
                    </a:cubicBezTo>
                    <a:cubicBezTo>
                      <a:pt x="322" y="41"/>
                      <a:pt x="341" y="86"/>
                      <a:pt x="331" y="119"/>
                    </a:cubicBezTo>
                    <a:cubicBezTo>
                      <a:pt x="326" y="126"/>
                      <a:pt x="315" y="131"/>
                      <a:pt x="303" y="134"/>
                    </a:cubicBezTo>
                    <a:cubicBezTo>
                      <a:pt x="296" y="136"/>
                      <a:pt x="288" y="136"/>
                      <a:pt x="281" y="136"/>
                    </a:cubicBezTo>
                    <a:cubicBezTo>
                      <a:pt x="239" y="136"/>
                      <a:pt x="195" y="117"/>
                      <a:pt x="165" y="86"/>
                    </a:cubicBezTo>
                    <a:lnTo>
                      <a:pt x="165" y="86"/>
                    </a:lnTo>
                    <a:cubicBezTo>
                      <a:pt x="164" y="86"/>
                      <a:pt x="164" y="86"/>
                      <a:pt x="164" y="85"/>
                    </a:cubicBezTo>
                    <a:lnTo>
                      <a:pt x="164" y="85"/>
                    </a:lnTo>
                    <a:lnTo>
                      <a:pt x="164" y="85"/>
                    </a:lnTo>
                    <a:lnTo>
                      <a:pt x="164" y="85"/>
                    </a:lnTo>
                    <a:cubicBezTo>
                      <a:pt x="163" y="85"/>
                      <a:pt x="163" y="84"/>
                      <a:pt x="162" y="83"/>
                    </a:cubicBezTo>
                    <a:cubicBezTo>
                      <a:pt x="160" y="81"/>
                      <a:pt x="158" y="80"/>
                      <a:pt x="156" y="80"/>
                    </a:cubicBezTo>
                    <a:cubicBezTo>
                      <a:pt x="149" y="80"/>
                      <a:pt x="142" y="89"/>
                      <a:pt x="148" y="96"/>
                    </a:cubicBezTo>
                    <a:cubicBezTo>
                      <a:pt x="208" y="171"/>
                      <a:pt x="183" y="216"/>
                      <a:pt x="107" y="216"/>
                    </a:cubicBezTo>
                    <a:cubicBezTo>
                      <a:pt x="97" y="216"/>
                      <a:pt x="87" y="215"/>
                      <a:pt x="75" y="214"/>
                    </a:cubicBezTo>
                    <a:cubicBezTo>
                      <a:pt x="49" y="212"/>
                      <a:pt x="24" y="205"/>
                      <a:pt x="0" y="196"/>
                    </a:cubicBezTo>
                    <a:lnTo>
                      <a:pt x="0" y="196"/>
                    </a:lnTo>
                    <a:cubicBezTo>
                      <a:pt x="23" y="208"/>
                      <a:pt x="47" y="217"/>
                      <a:pt x="73" y="222"/>
                    </a:cubicBezTo>
                    <a:cubicBezTo>
                      <a:pt x="89" y="226"/>
                      <a:pt x="104" y="227"/>
                      <a:pt x="118" y="227"/>
                    </a:cubicBezTo>
                    <a:cubicBezTo>
                      <a:pt x="183" y="227"/>
                      <a:pt x="213" y="187"/>
                      <a:pt x="191" y="130"/>
                    </a:cubicBezTo>
                    <a:lnTo>
                      <a:pt x="191" y="130"/>
                    </a:lnTo>
                    <a:cubicBezTo>
                      <a:pt x="219" y="147"/>
                      <a:pt x="253" y="159"/>
                      <a:pt x="284" y="159"/>
                    </a:cubicBezTo>
                    <a:cubicBezTo>
                      <a:pt x="310" y="159"/>
                      <a:pt x="334" y="150"/>
                      <a:pt x="350" y="128"/>
                    </a:cubicBezTo>
                    <a:cubicBezTo>
                      <a:pt x="359" y="100"/>
                      <a:pt x="354" y="72"/>
                      <a:pt x="342" y="46"/>
                    </a:cubicBezTo>
                    <a:lnTo>
                      <a:pt x="342" y="46"/>
                    </a:lnTo>
                    <a:cubicBezTo>
                      <a:pt x="372" y="65"/>
                      <a:pt x="407" y="81"/>
                      <a:pt x="441" y="81"/>
                    </a:cubicBezTo>
                    <a:cubicBezTo>
                      <a:pt x="458" y="81"/>
                      <a:pt x="475" y="77"/>
                      <a:pt x="490" y="67"/>
                    </a:cubicBezTo>
                    <a:cubicBezTo>
                      <a:pt x="510" y="52"/>
                      <a:pt x="521" y="25"/>
                      <a:pt x="508" y="4"/>
                    </a:cubicBezTo>
                    <a:lnTo>
                      <a:pt x="508" y="4"/>
                    </a:lnTo>
                    <a:cubicBezTo>
                      <a:pt x="519" y="26"/>
                      <a:pt x="505" y="50"/>
                      <a:pt x="485" y="61"/>
                    </a:cubicBezTo>
                    <a:cubicBezTo>
                      <a:pt x="472" y="68"/>
                      <a:pt x="459" y="71"/>
                      <a:pt x="446" y="71"/>
                    </a:cubicBezTo>
                    <a:cubicBezTo>
                      <a:pt x="399" y="71"/>
                      <a:pt x="350" y="36"/>
                      <a:pt x="316" y="7"/>
                    </a:cubicBezTo>
                    <a:lnTo>
                      <a:pt x="316" y="7"/>
                    </a:lnTo>
                    <a:cubicBezTo>
                      <a:pt x="314" y="6"/>
                      <a:pt x="313" y="4"/>
                      <a:pt x="312" y="3"/>
                    </a:cubicBezTo>
                    <a:lnTo>
                      <a:pt x="312" y="3"/>
                    </a:lnTo>
                    <a:lnTo>
                      <a:pt x="312" y="3"/>
                    </a:lnTo>
                    <a:cubicBezTo>
                      <a:pt x="311" y="3"/>
                      <a:pt x="311" y="3"/>
                      <a:pt x="311" y="3"/>
                    </a:cubicBezTo>
                    <a:cubicBezTo>
                      <a:pt x="309" y="1"/>
                      <a:pt x="307" y="0"/>
                      <a:pt x="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34;p31"/>
              <p:cNvSpPr/>
              <p:nvPr>
                <p:custDataLst>
                  <p:tags r:id="rId56"/>
                </p:custDataLst>
              </p:nvPr>
            </p:nvSpPr>
            <p:spPr>
              <a:xfrm>
                <a:off x="7336498" y="2523053"/>
                <a:ext cx="45625" cy="21235"/>
              </a:xfrm>
              <a:custGeom>
                <a:avLst/>
                <a:gdLst/>
                <a:ahLst/>
                <a:cxnLst/>
                <a:rect l="l" t="t" r="r" b="b"/>
                <a:pathLst>
                  <a:path w="593" h="276" extrusionOk="0">
                    <a:moveTo>
                      <a:pt x="556" y="1"/>
                    </a:moveTo>
                    <a:lnTo>
                      <a:pt x="556" y="1"/>
                    </a:lnTo>
                    <a:cubicBezTo>
                      <a:pt x="577" y="52"/>
                      <a:pt x="584" y="130"/>
                      <a:pt x="518" y="150"/>
                    </a:cubicBezTo>
                    <a:cubicBezTo>
                      <a:pt x="510" y="152"/>
                      <a:pt x="501" y="153"/>
                      <a:pt x="493" y="153"/>
                    </a:cubicBezTo>
                    <a:cubicBezTo>
                      <a:pt x="448" y="153"/>
                      <a:pt x="409" y="121"/>
                      <a:pt x="375" y="90"/>
                    </a:cubicBezTo>
                    <a:lnTo>
                      <a:pt x="375" y="90"/>
                    </a:lnTo>
                    <a:cubicBezTo>
                      <a:pt x="373" y="88"/>
                      <a:pt x="371" y="85"/>
                      <a:pt x="369" y="83"/>
                    </a:cubicBezTo>
                    <a:lnTo>
                      <a:pt x="369" y="83"/>
                    </a:lnTo>
                    <a:lnTo>
                      <a:pt x="368" y="84"/>
                    </a:lnTo>
                    <a:lnTo>
                      <a:pt x="368" y="84"/>
                    </a:lnTo>
                    <a:cubicBezTo>
                      <a:pt x="366" y="82"/>
                      <a:pt x="364" y="81"/>
                      <a:pt x="361" y="81"/>
                    </a:cubicBezTo>
                    <a:cubicBezTo>
                      <a:pt x="354" y="81"/>
                      <a:pt x="347" y="90"/>
                      <a:pt x="354" y="98"/>
                    </a:cubicBezTo>
                    <a:cubicBezTo>
                      <a:pt x="401" y="156"/>
                      <a:pt x="371" y="214"/>
                      <a:pt x="315" y="214"/>
                    </a:cubicBezTo>
                    <a:cubicBezTo>
                      <a:pt x="301" y="214"/>
                      <a:pt x="286" y="211"/>
                      <a:pt x="269" y="203"/>
                    </a:cubicBezTo>
                    <a:cubicBezTo>
                      <a:pt x="247" y="192"/>
                      <a:pt x="226" y="176"/>
                      <a:pt x="207" y="159"/>
                    </a:cubicBezTo>
                    <a:cubicBezTo>
                      <a:pt x="205" y="158"/>
                      <a:pt x="203" y="157"/>
                      <a:pt x="201" y="157"/>
                    </a:cubicBezTo>
                    <a:cubicBezTo>
                      <a:pt x="200" y="157"/>
                      <a:pt x="198" y="158"/>
                      <a:pt x="196" y="159"/>
                    </a:cubicBezTo>
                    <a:cubicBezTo>
                      <a:pt x="192" y="161"/>
                      <a:pt x="191" y="167"/>
                      <a:pt x="193" y="172"/>
                    </a:cubicBezTo>
                    <a:cubicBezTo>
                      <a:pt x="218" y="211"/>
                      <a:pt x="179" y="261"/>
                      <a:pt x="135" y="264"/>
                    </a:cubicBezTo>
                    <a:cubicBezTo>
                      <a:pt x="129" y="265"/>
                      <a:pt x="123" y="266"/>
                      <a:pt x="118" y="266"/>
                    </a:cubicBezTo>
                    <a:cubicBezTo>
                      <a:pt x="76" y="266"/>
                      <a:pt x="37" y="243"/>
                      <a:pt x="0" y="224"/>
                    </a:cubicBezTo>
                    <a:lnTo>
                      <a:pt x="0" y="224"/>
                    </a:lnTo>
                    <a:cubicBezTo>
                      <a:pt x="20" y="238"/>
                      <a:pt x="41" y="251"/>
                      <a:pt x="63" y="261"/>
                    </a:cubicBezTo>
                    <a:cubicBezTo>
                      <a:pt x="82" y="270"/>
                      <a:pt x="104" y="276"/>
                      <a:pt x="127" y="276"/>
                    </a:cubicBezTo>
                    <a:cubicBezTo>
                      <a:pt x="156" y="276"/>
                      <a:pt x="185" y="266"/>
                      <a:pt x="203" y="239"/>
                    </a:cubicBezTo>
                    <a:cubicBezTo>
                      <a:pt x="212" y="227"/>
                      <a:pt x="218" y="210"/>
                      <a:pt x="218" y="193"/>
                    </a:cubicBezTo>
                    <a:lnTo>
                      <a:pt x="218" y="193"/>
                    </a:lnTo>
                    <a:cubicBezTo>
                      <a:pt x="231" y="203"/>
                      <a:pt x="244" y="212"/>
                      <a:pt x="260" y="220"/>
                    </a:cubicBezTo>
                    <a:cubicBezTo>
                      <a:pt x="279" y="229"/>
                      <a:pt x="298" y="233"/>
                      <a:pt x="315" y="233"/>
                    </a:cubicBezTo>
                    <a:cubicBezTo>
                      <a:pt x="373" y="233"/>
                      <a:pt x="411" y="185"/>
                      <a:pt x="395" y="129"/>
                    </a:cubicBezTo>
                    <a:lnTo>
                      <a:pt x="395" y="129"/>
                    </a:lnTo>
                    <a:cubicBezTo>
                      <a:pt x="405" y="137"/>
                      <a:pt x="417" y="144"/>
                      <a:pt x="429" y="151"/>
                    </a:cubicBezTo>
                    <a:cubicBezTo>
                      <a:pt x="446" y="160"/>
                      <a:pt x="467" y="165"/>
                      <a:pt x="488" y="165"/>
                    </a:cubicBezTo>
                    <a:cubicBezTo>
                      <a:pt x="516" y="165"/>
                      <a:pt x="544" y="155"/>
                      <a:pt x="562" y="133"/>
                    </a:cubicBezTo>
                    <a:cubicBezTo>
                      <a:pt x="592" y="93"/>
                      <a:pt x="574" y="40"/>
                      <a:pt x="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35;p31"/>
              <p:cNvSpPr/>
              <p:nvPr>
                <p:custDataLst>
                  <p:tags r:id="rId57"/>
                </p:custDataLst>
              </p:nvPr>
            </p:nvSpPr>
            <p:spPr>
              <a:xfrm>
                <a:off x="7403051" y="2553521"/>
                <a:ext cx="29545" cy="9079"/>
              </a:xfrm>
              <a:custGeom>
                <a:avLst/>
                <a:gdLst/>
                <a:ahLst/>
                <a:cxnLst/>
                <a:rect l="l" t="t" r="r" b="b"/>
                <a:pathLst>
                  <a:path w="384" h="118" extrusionOk="0">
                    <a:moveTo>
                      <a:pt x="364" y="1"/>
                    </a:moveTo>
                    <a:cubicBezTo>
                      <a:pt x="374" y="42"/>
                      <a:pt x="337" y="75"/>
                      <a:pt x="299" y="75"/>
                    </a:cubicBezTo>
                    <a:cubicBezTo>
                      <a:pt x="295" y="75"/>
                      <a:pt x="291" y="75"/>
                      <a:pt x="286" y="74"/>
                    </a:cubicBezTo>
                    <a:cubicBezTo>
                      <a:pt x="244" y="67"/>
                      <a:pt x="212" y="35"/>
                      <a:pt x="182" y="5"/>
                    </a:cubicBezTo>
                    <a:cubicBezTo>
                      <a:pt x="180" y="3"/>
                      <a:pt x="178" y="2"/>
                      <a:pt x="175" y="2"/>
                    </a:cubicBezTo>
                    <a:cubicBezTo>
                      <a:pt x="174" y="2"/>
                      <a:pt x="172" y="2"/>
                      <a:pt x="171" y="3"/>
                    </a:cubicBezTo>
                    <a:cubicBezTo>
                      <a:pt x="165" y="5"/>
                      <a:pt x="162" y="11"/>
                      <a:pt x="165" y="16"/>
                    </a:cubicBezTo>
                    <a:cubicBezTo>
                      <a:pt x="184" y="58"/>
                      <a:pt x="186" y="100"/>
                      <a:pt x="130" y="102"/>
                    </a:cubicBezTo>
                    <a:cubicBezTo>
                      <a:pt x="128" y="102"/>
                      <a:pt x="127" y="102"/>
                      <a:pt x="125" y="102"/>
                    </a:cubicBezTo>
                    <a:cubicBezTo>
                      <a:pt x="82" y="102"/>
                      <a:pt x="39" y="89"/>
                      <a:pt x="1" y="68"/>
                    </a:cubicBezTo>
                    <a:lnTo>
                      <a:pt x="1" y="68"/>
                    </a:lnTo>
                    <a:cubicBezTo>
                      <a:pt x="33" y="97"/>
                      <a:pt x="87" y="118"/>
                      <a:pt x="130" y="118"/>
                    </a:cubicBezTo>
                    <a:cubicBezTo>
                      <a:pt x="173" y="118"/>
                      <a:pt x="206" y="98"/>
                      <a:pt x="197" y="47"/>
                    </a:cubicBezTo>
                    <a:lnTo>
                      <a:pt x="197" y="47"/>
                    </a:lnTo>
                    <a:cubicBezTo>
                      <a:pt x="222" y="69"/>
                      <a:pt x="251" y="87"/>
                      <a:pt x="285" y="88"/>
                    </a:cubicBezTo>
                    <a:cubicBezTo>
                      <a:pt x="289" y="89"/>
                      <a:pt x="293" y="89"/>
                      <a:pt x="296" y="89"/>
                    </a:cubicBezTo>
                    <a:cubicBezTo>
                      <a:pt x="340" y="89"/>
                      <a:pt x="384" y="44"/>
                      <a:pt x="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36;p31"/>
              <p:cNvSpPr/>
              <p:nvPr>
                <p:custDataLst>
                  <p:tags r:id="rId58"/>
                </p:custDataLst>
              </p:nvPr>
            </p:nvSpPr>
            <p:spPr>
              <a:xfrm>
                <a:off x="7146610" y="2065260"/>
                <a:ext cx="28391" cy="18158"/>
              </a:xfrm>
              <a:custGeom>
                <a:avLst/>
                <a:gdLst/>
                <a:ahLst/>
                <a:cxnLst/>
                <a:rect l="l" t="t" r="r" b="b"/>
                <a:pathLst>
                  <a:path w="369" h="236" extrusionOk="0">
                    <a:moveTo>
                      <a:pt x="354" y="1"/>
                    </a:moveTo>
                    <a:lnTo>
                      <a:pt x="354" y="1"/>
                    </a:lnTo>
                    <a:cubicBezTo>
                      <a:pt x="346" y="48"/>
                      <a:pt x="328" y="90"/>
                      <a:pt x="302" y="125"/>
                    </a:cubicBezTo>
                    <a:cubicBezTo>
                      <a:pt x="269" y="167"/>
                      <a:pt x="229" y="185"/>
                      <a:pt x="189" y="185"/>
                    </a:cubicBezTo>
                    <a:cubicBezTo>
                      <a:pt x="113" y="185"/>
                      <a:pt x="39" y="121"/>
                      <a:pt x="16" y="35"/>
                    </a:cubicBezTo>
                    <a:lnTo>
                      <a:pt x="16" y="35"/>
                    </a:lnTo>
                    <a:cubicBezTo>
                      <a:pt x="1" y="152"/>
                      <a:pt x="97" y="236"/>
                      <a:pt x="192" y="236"/>
                    </a:cubicBezTo>
                    <a:cubicBezTo>
                      <a:pt x="247" y="236"/>
                      <a:pt x="301" y="209"/>
                      <a:pt x="335" y="147"/>
                    </a:cubicBezTo>
                    <a:cubicBezTo>
                      <a:pt x="360" y="101"/>
                      <a:pt x="369" y="48"/>
                      <a:pt x="354"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07;p31"/>
            <p:cNvGrpSpPr/>
            <p:nvPr/>
          </p:nvGrpSpPr>
          <p:grpSpPr>
            <a:xfrm flipH="1">
              <a:off x="2238" y="2768"/>
              <a:ext cx="3874" cy="4904"/>
              <a:chOff x="7009503" y="2026559"/>
              <a:chExt cx="597747" cy="756705"/>
            </a:xfrm>
          </p:grpSpPr>
          <p:sp>
            <p:nvSpPr>
              <p:cNvPr id="224" name="Google Shape;2208;p31"/>
              <p:cNvSpPr/>
              <p:nvPr>
                <p:custDataLst>
                  <p:tags r:id="rId1"/>
                </p:custDataLst>
              </p:nvPr>
            </p:nvSpPr>
            <p:spPr>
              <a:xfrm>
                <a:off x="7428826" y="2579527"/>
                <a:ext cx="12618" cy="203737"/>
              </a:xfrm>
              <a:custGeom>
                <a:avLst/>
                <a:gdLst/>
                <a:ahLst/>
                <a:cxnLst/>
                <a:rect l="l" t="t" r="r" b="b"/>
                <a:pathLst>
                  <a:path w="164" h="2648" extrusionOk="0">
                    <a:moveTo>
                      <a:pt x="12" y="1"/>
                    </a:moveTo>
                    <a:lnTo>
                      <a:pt x="0" y="2648"/>
                    </a:lnTo>
                    <a:lnTo>
                      <a:pt x="152" y="2648"/>
                    </a:lnTo>
                    <a:lnTo>
                      <a:pt x="163" y="2"/>
                    </a:lnTo>
                    <a:lnTo>
                      <a:pt x="12"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09;p31"/>
              <p:cNvSpPr/>
              <p:nvPr>
                <p:custDataLst>
                  <p:tags r:id="rId2"/>
                </p:custDataLst>
              </p:nvPr>
            </p:nvSpPr>
            <p:spPr>
              <a:xfrm>
                <a:off x="7404128" y="2551367"/>
                <a:ext cx="69169" cy="41317"/>
              </a:xfrm>
              <a:custGeom>
                <a:avLst/>
                <a:gdLst/>
                <a:ahLst/>
                <a:cxnLst/>
                <a:rect l="l" t="t" r="r" b="b"/>
                <a:pathLst>
                  <a:path w="899" h="537" extrusionOk="0">
                    <a:moveTo>
                      <a:pt x="0" y="1"/>
                    </a:moveTo>
                    <a:lnTo>
                      <a:pt x="0" y="1"/>
                    </a:lnTo>
                    <a:cubicBezTo>
                      <a:pt x="2" y="128"/>
                      <a:pt x="43" y="254"/>
                      <a:pt x="115" y="360"/>
                    </a:cubicBezTo>
                    <a:cubicBezTo>
                      <a:pt x="159" y="425"/>
                      <a:pt x="216" y="483"/>
                      <a:pt x="289" y="513"/>
                    </a:cubicBezTo>
                    <a:cubicBezTo>
                      <a:pt x="332" y="530"/>
                      <a:pt x="378" y="537"/>
                      <a:pt x="423" y="537"/>
                    </a:cubicBezTo>
                    <a:cubicBezTo>
                      <a:pt x="437" y="537"/>
                      <a:pt x="451" y="536"/>
                      <a:pt x="464" y="535"/>
                    </a:cubicBezTo>
                    <a:cubicBezTo>
                      <a:pt x="642" y="522"/>
                      <a:pt x="810" y="416"/>
                      <a:pt x="898" y="262"/>
                    </a:cubicBezTo>
                    <a:lnTo>
                      <a:pt x="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10;p31"/>
              <p:cNvSpPr/>
              <p:nvPr>
                <p:custDataLst>
                  <p:tags r:id="rId3"/>
                </p:custDataLst>
              </p:nvPr>
            </p:nvSpPr>
            <p:spPr>
              <a:xfrm>
                <a:off x="7423363" y="2712326"/>
                <a:ext cx="22313" cy="22390"/>
              </a:xfrm>
              <a:custGeom>
                <a:avLst/>
                <a:gdLst/>
                <a:ahLst/>
                <a:cxnLst/>
                <a:rect l="l" t="t" r="r" b="b"/>
                <a:pathLst>
                  <a:path w="290" h="291" extrusionOk="0">
                    <a:moveTo>
                      <a:pt x="146" y="1"/>
                    </a:moveTo>
                    <a:cubicBezTo>
                      <a:pt x="65" y="1"/>
                      <a:pt x="1" y="65"/>
                      <a:pt x="1" y="146"/>
                    </a:cubicBezTo>
                    <a:cubicBezTo>
                      <a:pt x="1" y="225"/>
                      <a:pt x="65" y="291"/>
                      <a:pt x="146" y="291"/>
                    </a:cubicBezTo>
                    <a:cubicBezTo>
                      <a:pt x="225" y="291"/>
                      <a:pt x="289" y="225"/>
                      <a:pt x="289" y="146"/>
                    </a:cubicBezTo>
                    <a:cubicBezTo>
                      <a:pt x="289" y="65"/>
                      <a:pt x="225" y="1"/>
                      <a:pt x="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11;p31"/>
              <p:cNvSpPr/>
              <p:nvPr>
                <p:custDataLst>
                  <p:tags r:id="rId4"/>
                </p:custDataLst>
              </p:nvPr>
            </p:nvSpPr>
            <p:spPr>
              <a:xfrm>
                <a:off x="7356348" y="2579527"/>
                <a:ext cx="12618" cy="203737"/>
              </a:xfrm>
              <a:custGeom>
                <a:avLst/>
                <a:gdLst/>
                <a:ahLst/>
                <a:cxnLst/>
                <a:rect l="l" t="t" r="r" b="b"/>
                <a:pathLst>
                  <a:path w="164" h="2648" extrusionOk="0">
                    <a:moveTo>
                      <a:pt x="12" y="1"/>
                    </a:moveTo>
                    <a:lnTo>
                      <a:pt x="1" y="2647"/>
                    </a:lnTo>
                    <a:lnTo>
                      <a:pt x="152" y="2648"/>
                    </a:lnTo>
                    <a:lnTo>
                      <a:pt x="163"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12;p31"/>
              <p:cNvSpPr/>
              <p:nvPr>
                <p:custDataLst>
                  <p:tags r:id="rId5"/>
                </p:custDataLst>
              </p:nvPr>
            </p:nvSpPr>
            <p:spPr>
              <a:xfrm>
                <a:off x="7331573" y="2551367"/>
                <a:ext cx="69169" cy="41317"/>
              </a:xfrm>
              <a:custGeom>
                <a:avLst/>
                <a:gdLst/>
                <a:ahLst/>
                <a:cxnLst/>
                <a:rect l="l" t="t" r="r" b="b"/>
                <a:pathLst>
                  <a:path w="899" h="537" extrusionOk="0">
                    <a:moveTo>
                      <a:pt x="0" y="1"/>
                    </a:moveTo>
                    <a:lnTo>
                      <a:pt x="0" y="1"/>
                    </a:lnTo>
                    <a:cubicBezTo>
                      <a:pt x="4" y="128"/>
                      <a:pt x="43" y="254"/>
                      <a:pt x="115" y="360"/>
                    </a:cubicBezTo>
                    <a:cubicBezTo>
                      <a:pt x="160" y="425"/>
                      <a:pt x="217" y="483"/>
                      <a:pt x="290" y="513"/>
                    </a:cubicBezTo>
                    <a:cubicBezTo>
                      <a:pt x="332" y="530"/>
                      <a:pt x="378" y="537"/>
                      <a:pt x="423" y="537"/>
                    </a:cubicBezTo>
                    <a:cubicBezTo>
                      <a:pt x="437" y="537"/>
                      <a:pt x="451" y="536"/>
                      <a:pt x="465" y="535"/>
                    </a:cubicBezTo>
                    <a:cubicBezTo>
                      <a:pt x="642" y="522"/>
                      <a:pt x="810" y="416"/>
                      <a:pt x="898" y="262"/>
                    </a:cubicBezTo>
                    <a:lnTo>
                      <a:pt x="0" y="1"/>
                    </a:ln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13;p31"/>
              <p:cNvSpPr/>
              <p:nvPr>
                <p:custDataLst>
                  <p:tags r:id="rId6"/>
                </p:custDataLst>
              </p:nvPr>
            </p:nvSpPr>
            <p:spPr>
              <a:xfrm>
                <a:off x="7191081" y="2061182"/>
                <a:ext cx="170884" cy="416938"/>
              </a:xfrm>
              <a:custGeom>
                <a:avLst/>
                <a:gdLst/>
                <a:ahLst/>
                <a:cxnLst/>
                <a:rect l="l" t="t" r="r" b="b"/>
                <a:pathLst>
                  <a:path w="2221" h="5419" extrusionOk="0">
                    <a:moveTo>
                      <a:pt x="717" y="1"/>
                    </a:moveTo>
                    <a:lnTo>
                      <a:pt x="684" y="497"/>
                    </a:lnTo>
                    <a:cubicBezTo>
                      <a:pt x="1003" y="517"/>
                      <a:pt x="1298" y="668"/>
                      <a:pt x="1471" y="900"/>
                    </a:cubicBezTo>
                    <a:cubicBezTo>
                      <a:pt x="1649" y="1137"/>
                      <a:pt x="1691" y="1463"/>
                      <a:pt x="1577" y="1712"/>
                    </a:cubicBezTo>
                    <a:cubicBezTo>
                      <a:pt x="1512" y="1856"/>
                      <a:pt x="1397" y="1983"/>
                      <a:pt x="1242" y="2132"/>
                    </a:cubicBezTo>
                    <a:cubicBezTo>
                      <a:pt x="1193" y="2180"/>
                      <a:pt x="1141" y="2228"/>
                      <a:pt x="1090" y="2276"/>
                    </a:cubicBezTo>
                    <a:cubicBezTo>
                      <a:pt x="858" y="2494"/>
                      <a:pt x="618" y="2721"/>
                      <a:pt x="438" y="3008"/>
                    </a:cubicBezTo>
                    <a:cubicBezTo>
                      <a:pt x="0" y="3709"/>
                      <a:pt x="39" y="4700"/>
                      <a:pt x="533" y="5418"/>
                    </a:cubicBezTo>
                    <a:lnTo>
                      <a:pt x="943" y="5137"/>
                    </a:lnTo>
                    <a:cubicBezTo>
                      <a:pt x="557" y="4578"/>
                      <a:pt x="523" y="3811"/>
                      <a:pt x="860" y="3273"/>
                    </a:cubicBezTo>
                    <a:cubicBezTo>
                      <a:pt x="1006" y="3041"/>
                      <a:pt x="1211" y="2847"/>
                      <a:pt x="1430" y="2640"/>
                    </a:cubicBezTo>
                    <a:cubicBezTo>
                      <a:pt x="1483" y="2591"/>
                      <a:pt x="1536" y="2541"/>
                      <a:pt x="1588" y="2491"/>
                    </a:cubicBezTo>
                    <a:cubicBezTo>
                      <a:pt x="1757" y="2328"/>
                      <a:pt x="1926" y="2148"/>
                      <a:pt x="2030" y="1919"/>
                    </a:cubicBezTo>
                    <a:cubicBezTo>
                      <a:pt x="2221" y="1503"/>
                      <a:pt x="2158" y="986"/>
                      <a:pt x="1869" y="601"/>
                    </a:cubicBezTo>
                    <a:cubicBezTo>
                      <a:pt x="1611" y="255"/>
                      <a:pt x="1179" y="31"/>
                      <a:pt x="717"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214;p31"/>
              <p:cNvSpPr/>
              <p:nvPr>
                <p:custDataLst>
                  <p:tags r:id="rId7"/>
                </p:custDataLst>
              </p:nvPr>
            </p:nvSpPr>
            <p:spPr>
              <a:xfrm>
                <a:off x="7116372" y="2026559"/>
                <a:ext cx="141954" cy="98791"/>
              </a:xfrm>
              <a:custGeom>
                <a:avLst/>
                <a:gdLst/>
                <a:ahLst/>
                <a:cxnLst/>
                <a:rect l="l" t="t" r="r" b="b"/>
                <a:pathLst>
                  <a:path w="1845" h="1284" extrusionOk="0">
                    <a:moveTo>
                      <a:pt x="825" y="0"/>
                    </a:moveTo>
                    <a:cubicBezTo>
                      <a:pt x="571" y="0"/>
                      <a:pt x="341" y="123"/>
                      <a:pt x="209" y="331"/>
                    </a:cubicBezTo>
                    <a:cubicBezTo>
                      <a:pt x="0" y="662"/>
                      <a:pt x="180" y="1255"/>
                      <a:pt x="872" y="1283"/>
                    </a:cubicBezTo>
                    <a:cubicBezTo>
                      <a:pt x="891" y="1283"/>
                      <a:pt x="909" y="1284"/>
                      <a:pt x="927" y="1284"/>
                    </a:cubicBezTo>
                    <a:cubicBezTo>
                      <a:pt x="1803" y="1284"/>
                      <a:pt x="1844" y="482"/>
                      <a:pt x="1844" y="482"/>
                    </a:cubicBezTo>
                    <a:cubicBezTo>
                      <a:pt x="1844" y="482"/>
                      <a:pt x="1686" y="388"/>
                      <a:pt x="1283" y="137"/>
                    </a:cubicBezTo>
                    <a:cubicBezTo>
                      <a:pt x="1133" y="43"/>
                      <a:pt x="975" y="0"/>
                      <a:pt x="825" y="0"/>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215;p31"/>
              <p:cNvSpPr/>
              <p:nvPr>
                <p:custDataLst>
                  <p:tags r:id="rId8"/>
                </p:custDataLst>
              </p:nvPr>
            </p:nvSpPr>
            <p:spPr>
              <a:xfrm>
                <a:off x="7099138" y="2051950"/>
                <a:ext cx="88866" cy="51011"/>
              </a:xfrm>
              <a:custGeom>
                <a:avLst/>
                <a:gdLst/>
                <a:ahLst/>
                <a:cxnLst/>
                <a:rect l="l" t="t" r="r" b="b"/>
                <a:pathLst>
                  <a:path w="1155" h="663" extrusionOk="0">
                    <a:moveTo>
                      <a:pt x="829" y="0"/>
                    </a:moveTo>
                    <a:cubicBezTo>
                      <a:pt x="604" y="0"/>
                      <a:pt x="306" y="224"/>
                      <a:pt x="0" y="334"/>
                    </a:cubicBezTo>
                    <a:cubicBezTo>
                      <a:pt x="164" y="370"/>
                      <a:pt x="334" y="382"/>
                      <a:pt x="498" y="417"/>
                    </a:cubicBezTo>
                    <a:cubicBezTo>
                      <a:pt x="589" y="434"/>
                      <a:pt x="683" y="464"/>
                      <a:pt x="756" y="523"/>
                    </a:cubicBezTo>
                    <a:cubicBezTo>
                      <a:pt x="799" y="560"/>
                      <a:pt x="832" y="610"/>
                      <a:pt x="848" y="663"/>
                    </a:cubicBezTo>
                    <a:cubicBezTo>
                      <a:pt x="1133" y="479"/>
                      <a:pt x="1155" y="311"/>
                      <a:pt x="1090" y="182"/>
                    </a:cubicBezTo>
                    <a:cubicBezTo>
                      <a:pt x="1023" y="49"/>
                      <a:pt x="934" y="0"/>
                      <a:pt x="82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216;p31"/>
              <p:cNvSpPr/>
              <p:nvPr>
                <p:custDataLst>
                  <p:tags r:id="rId9"/>
                </p:custDataLst>
              </p:nvPr>
            </p:nvSpPr>
            <p:spPr>
              <a:xfrm>
                <a:off x="7009503" y="2077724"/>
                <a:ext cx="154803" cy="140569"/>
              </a:xfrm>
              <a:custGeom>
                <a:avLst/>
                <a:gdLst/>
                <a:ahLst/>
                <a:cxnLst/>
                <a:rect l="l" t="t" r="r" b="b"/>
                <a:pathLst>
                  <a:path w="2012" h="1827" extrusionOk="0">
                    <a:moveTo>
                      <a:pt x="1165" y="0"/>
                    </a:moveTo>
                    <a:cubicBezTo>
                      <a:pt x="1127" y="14"/>
                      <a:pt x="1089" y="26"/>
                      <a:pt x="1051" y="36"/>
                    </a:cubicBezTo>
                    <a:cubicBezTo>
                      <a:pt x="561" y="160"/>
                      <a:pt x="281" y="254"/>
                      <a:pt x="145" y="515"/>
                    </a:cubicBezTo>
                    <a:cubicBezTo>
                      <a:pt x="11" y="775"/>
                      <a:pt x="0" y="1758"/>
                      <a:pt x="214" y="1822"/>
                    </a:cubicBezTo>
                    <a:cubicBezTo>
                      <a:pt x="223" y="1825"/>
                      <a:pt x="232" y="1826"/>
                      <a:pt x="240" y="1826"/>
                    </a:cubicBezTo>
                    <a:cubicBezTo>
                      <a:pt x="421" y="1826"/>
                      <a:pt x="365" y="1182"/>
                      <a:pt x="714" y="864"/>
                    </a:cubicBezTo>
                    <a:cubicBezTo>
                      <a:pt x="1078" y="531"/>
                      <a:pt x="1650" y="547"/>
                      <a:pt x="1973" y="354"/>
                    </a:cubicBezTo>
                    <a:cubicBezTo>
                      <a:pt x="1986" y="345"/>
                      <a:pt x="1999" y="337"/>
                      <a:pt x="2012" y="329"/>
                    </a:cubicBezTo>
                    <a:cubicBezTo>
                      <a:pt x="1997" y="276"/>
                      <a:pt x="1964" y="227"/>
                      <a:pt x="1921" y="190"/>
                    </a:cubicBezTo>
                    <a:cubicBezTo>
                      <a:pt x="1849" y="130"/>
                      <a:pt x="1755" y="103"/>
                      <a:pt x="1663" y="83"/>
                    </a:cubicBezTo>
                    <a:cubicBezTo>
                      <a:pt x="1499" y="47"/>
                      <a:pt x="1328" y="36"/>
                      <a:pt x="1165"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217;p31"/>
              <p:cNvSpPr/>
              <p:nvPr>
                <p:custDataLst>
                  <p:tags r:id="rId10"/>
                </p:custDataLst>
              </p:nvPr>
            </p:nvSpPr>
            <p:spPr>
              <a:xfrm>
                <a:off x="7027507" y="2084341"/>
                <a:ext cx="113717" cy="133645"/>
              </a:xfrm>
              <a:custGeom>
                <a:avLst/>
                <a:gdLst/>
                <a:ahLst/>
                <a:cxnLst/>
                <a:rect l="l" t="t" r="r" b="b"/>
                <a:pathLst>
                  <a:path w="1478" h="1737" extrusionOk="0">
                    <a:moveTo>
                      <a:pt x="1461" y="1"/>
                    </a:moveTo>
                    <a:cubicBezTo>
                      <a:pt x="1337" y="157"/>
                      <a:pt x="1142" y="236"/>
                      <a:pt x="950" y="295"/>
                    </a:cubicBezTo>
                    <a:cubicBezTo>
                      <a:pt x="927" y="303"/>
                      <a:pt x="903" y="310"/>
                      <a:pt x="880" y="318"/>
                    </a:cubicBezTo>
                    <a:cubicBezTo>
                      <a:pt x="710" y="370"/>
                      <a:pt x="536" y="423"/>
                      <a:pt x="393" y="533"/>
                    </a:cubicBezTo>
                    <a:cubicBezTo>
                      <a:pt x="194" y="686"/>
                      <a:pt x="103" y="919"/>
                      <a:pt x="61" y="1087"/>
                    </a:cubicBezTo>
                    <a:cubicBezTo>
                      <a:pt x="9" y="1299"/>
                      <a:pt x="5" y="1520"/>
                      <a:pt x="1" y="1736"/>
                    </a:cubicBezTo>
                    <a:lnTo>
                      <a:pt x="24" y="1736"/>
                    </a:lnTo>
                    <a:cubicBezTo>
                      <a:pt x="27" y="1523"/>
                      <a:pt x="31" y="1301"/>
                      <a:pt x="82" y="1092"/>
                    </a:cubicBezTo>
                    <a:cubicBezTo>
                      <a:pt x="123" y="928"/>
                      <a:pt x="213" y="701"/>
                      <a:pt x="407" y="549"/>
                    </a:cubicBezTo>
                    <a:cubicBezTo>
                      <a:pt x="544" y="441"/>
                      <a:pt x="718" y="388"/>
                      <a:pt x="886" y="337"/>
                    </a:cubicBezTo>
                    <a:cubicBezTo>
                      <a:pt x="909" y="329"/>
                      <a:pt x="933" y="323"/>
                      <a:pt x="956" y="315"/>
                    </a:cubicBezTo>
                    <a:cubicBezTo>
                      <a:pt x="1152" y="253"/>
                      <a:pt x="1350" y="174"/>
                      <a:pt x="1478" y="13"/>
                    </a:cubicBezTo>
                    <a:lnTo>
                      <a:pt x="1461"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218;p31"/>
              <p:cNvSpPr/>
              <p:nvPr>
                <p:custDataLst>
                  <p:tags r:id="rId11"/>
                </p:custDataLst>
              </p:nvPr>
            </p:nvSpPr>
            <p:spPr>
              <a:xfrm>
                <a:off x="7187619" y="2077186"/>
                <a:ext cx="20158" cy="20081"/>
              </a:xfrm>
              <a:custGeom>
                <a:avLst/>
                <a:gdLst/>
                <a:ahLst/>
                <a:cxnLst/>
                <a:rect l="l" t="t" r="r" b="b"/>
                <a:pathLst>
                  <a:path w="262" h="261" extrusionOk="0">
                    <a:moveTo>
                      <a:pt x="131" y="0"/>
                    </a:moveTo>
                    <a:cubicBezTo>
                      <a:pt x="59" y="0"/>
                      <a:pt x="0" y="58"/>
                      <a:pt x="0" y="130"/>
                    </a:cubicBezTo>
                    <a:cubicBezTo>
                      <a:pt x="0" y="202"/>
                      <a:pt x="59" y="261"/>
                      <a:pt x="131" y="261"/>
                    </a:cubicBezTo>
                    <a:cubicBezTo>
                      <a:pt x="203" y="261"/>
                      <a:pt x="261" y="202"/>
                      <a:pt x="261" y="130"/>
                    </a:cubicBezTo>
                    <a:cubicBezTo>
                      <a:pt x="261" y="58"/>
                      <a:pt x="203" y="0"/>
                      <a:pt x="13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219;p31"/>
              <p:cNvSpPr/>
              <p:nvPr>
                <p:custDataLst>
                  <p:tags r:id="rId12"/>
                </p:custDataLst>
              </p:nvPr>
            </p:nvSpPr>
            <p:spPr>
              <a:xfrm>
                <a:off x="7214317" y="2324856"/>
                <a:ext cx="392933" cy="292064"/>
              </a:xfrm>
              <a:custGeom>
                <a:avLst/>
                <a:gdLst/>
                <a:ahLst/>
                <a:cxnLst/>
                <a:rect l="l" t="t" r="r" b="b"/>
                <a:pathLst>
                  <a:path w="5107" h="3796" extrusionOk="0">
                    <a:moveTo>
                      <a:pt x="1703" y="1"/>
                    </a:moveTo>
                    <a:cubicBezTo>
                      <a:pt x="588" y="1"/>
                      <a:pt x="103" y="1109"/>
                      <a:pt x="103" y="1109"/>
                    </a:cubicBezTo>
                    <a:lnTo>
                      <a:pt x="1" y="1562"/>
                    </a:lnTo>
                    <a:cubicBezTo>
                      <a:pt x="1" y="1562"/>
                      <a:pt x="255" y="2441"/>
                      <a:pt x="1507" y="3008"/>
                    </a:cubicBezTo>
                    <a:cubicBezTo>
                      <a:pt x="2030" y="3246"/>
                      <a:pt x="2505" y="3315"/>
                      <a:pt x="2880" y="3315"/>
                    </a:cubicBezTo>
                    <a:cubicBezTo>
                      <a:pt x="3402" y="3315"/>
                      <a:pt x="3730" y="3181"/>
                      <a:pt x="3730" y="3181"/>
                    </a:cubicBezTo>
                    <a:cubicBezTo>
                      <a:pt x="3730" y="3181"/>
                      <a:pt x="3908" y="3483"/>
                      <a:pt x="4101" y="3483"/>
                    </a:cubicBezTo>
                    <a:cubicBezTo>
                      <a:pt x="4105" y="3483"/>
                      <a:pt x="4108" y="3483"/>
                      <a:pt x="4112" y="3483"/>
                    </a:cubicBezTo>
                    <a:cubicBezTo>
                      <a:pt x="4309" y="3471"/>
                      <a:pt x="4158" y="2973"/>
                      <a:pt x="4158" y="2973"/>
                    </a:cubicBezTo>
                    <a:lnTo>
                      <a:pt x="4158" y="2973"/>
                    </a:lnTo>
                    <a:cubicBezTo>
                      <a:pt x="4158" y="2973"/>
                      <a:pt x="4388" y="3633"/>
                      <a:pt x="4552" y="3656"/>
                    </a:cubicBezTo>
                    <a:cubicBezTo>
                      <a:pt x="4557" y="3657"/>
                      <a:pt x="4561" y="3657"/>
                      <a:pt x="4566" y="3657"/>
                    </a:cubicBezTo>
                    <a:cubicBezTo>
                      <a:pt x="4707" y="3657"/>
                      <a:pt x="4575" y="3286"/>
                      <a:pt x="4575" y="3286"/>
                    </a:cubicBezTo>
                    <a:lnTo>
                      <a:pt x="4575" y="3286"/>
                    </a:lnTo>
                    <a:cubicBezTo>
                      <a:pt x="4575" y="3286"/>
                      <a:pt x="4797" y="3796"/>
                      <a:pt x="4935" y="3796"/>
                    </a:cubicBezTo>
                    <a:cubicBezTo>
                      <a:pt x="4952" y="3796"/>
                      <a:pt x="4967" y="3789"/>
                      <a:pt x="4981" y="3773"/>
                    </a:cubicBezTo>
                    <a:cubicBezTo>
                      <a:pt x="5107" y="3623"/>
                      <a:pt x="4725" y="1364"/>
                      <a:pt x="2814" y="322"/>
                    </a:cubicBezTo>
                    <a:cubicBezTo>
                      <a:pt x="2390" y="91"/>
                      <a:pt x="2021" y="1"/>
                      <a:pt x="1703"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220;p31"/>
              <p:cNvSpPr/>
              <p:nvPr>
                <p:custDataLst>
                  <p:tags r:id="rId13"/>
                </p:custDataLst>
              </p:nvPr>
            </p:nvSpPr>
            <p:spPr>
              <a:xfrm>
                <a:off x="7264251" y="2391717"/>
                <a:ext cx="238129" cy="181578"/>
              </a:xfrm>
              <a:custGeom>
                <a:avLst/>
                <a:gdLst/>
                <a:ahLst/>
                <a:cxnLst/>
                <a:rect l="l" t="t" r="r" b="b"/>
                <a:pathLst>
                  <a:path w="3095" h="2360" extrusionOk="0">
                    <a:moveTo>
                      <a:pt x="0" y="0"/>
                    </a:moveTo>
                    <a:cubicBezTo>
                      <a:pt x="66" y="126"/>
                      <a:pt x="148" y="243"/>
                      <a:pt x="241" y="351"/>
                    </a:cubicBezTo>
                    <a:cubicBezTo>
                      <a:pt x="292" y="402"/>
                      <a:pt x="334" y="470"/>
                      <a:pt x="410" y="485"/>
                    </a:cubicBezTo>
                    <a:cubicBezTo>
                      <a:pt x="414" y="486"/>
                      <a:pt x="418" y="486"/>
                      <a:pt x="421" y="486"/>
                    </a:cubicBezTo>
                    <a:cubicBezTo>
                      <a:pt x="482" y="486"/>
                      <a:pt x="491" y="428"/>
                      <a:pt x="484" y="373"/>
                    </a:cubicBezTo>
                    <a:lnTo>
                      <a:pt x="484" y="373"/>
                    </a:lnTo>
                    <a:cubicBezTo>
                      <a:pt x="550" y="480"/>
                      <a:pt x="616" y="588"/>
                      <a:pt x="685" y="695"/>
                    </a:cubicBezTo>
                    <a:cubicBezTo>
                      <a:pt x="720" y="743"/>
                      <a:pt x="744" y="793"/>
                      <a:pt x="788" y="835"/>
                    </a:cubicBezTo>
                    <a:cubicBezTo>
                      <a:pt x="802" y="845"/>
                      <a:pt x="816" y="850"/>
                      <a:pt x="828" y="850"/>
                    </a:cubicBezTo>
                    <a:cubicBezTo>
                      <a:pt x="871" y="850"/>
                      <a:pt x="902" y="799"/>
                      <a:pt x="898" y="752"/>
                    </a:cubicBezTo>
                    <a:cubicBezTo>
                      <a:pt x="898" y="747"/>
                      <a:pt x="896" y="736"/>
                      <a:pt x="894" y="724"/>
                    </a:cubicBezTo>
                    <a:lnTo>
                      <a:pt x="894" y="724"/>
                    </a:lnTo>
                    <a:cubicBezTo>
                      <a:pt x="918" y="768"/>
                      <a:pt x="943" y="811"/>
                      <a:pt x="969" y="854"/>
                    </a:cubicBezTo>
                    <a:cubicBezTo>
                      <a:pt x="1015" y="930"/>
                      <a:pt x="1060" y="1006"/>
                      <a:pt x="1111" y="1079"/>
                    </a:cubicBezTo>
                    <a:cubicBezTo>
                      <a:pt x="1167" y="1149"/>
                      <a:pt x="1215" y="1247"/>
                      <a:pt x="1314" y="1263"/>
                    </a:cubicBezTo>
                    <a:cubicBezTo>
                      <a:pt x="1316" y="1263"/>
                      <a:pt x="1318" y="1263"/>
                      <a:pt x="1320" y="1263"/>
                    </a:cubicBezTo>
                    <a:cubicBezTo>
                      <a:pt x="1395" y="1263"/>
                      <a:pt x="1418" y="1190"/>
                      <a:pt x="1419" y="1124"/>
                    </a:cubicBezTo>
                    <a:lnTo>
                      <a:pt x="1419" y="1124"/>
                    </a:lnTo>
                    <a:cubicBezTo>
                      <a:pt x="1478" y="1239"/>
                      <a:pt x="1540" y="1352"/>
                      <a:pt x="1610" y="1461"/>
                    </a:cubicBezTo>
                    <a:cubicBezTo>
                      <a:pt x="1651" y="1516"/>
                      <a:pt x="1691" y="1617"/>
                      <a:pt x="1769" y="1617"/>
                    </a:cubicBezTo>
                    <a:cubicBezTo>
                      <a:pt x="1770" y="1617"/>
                      <a:pt x="1772" y="1617"/>
                      <a:pt x="1773" y="1617"/>
                    </a:cubicBezTo>
                    <a:cubicBezTo>
                      <a:pt x="1845" y="1603"/>
                      <a:pt x="1829" y="1514"/>
                      <a:pt x="1831" y="1462"/>
                    </a:cubicBezTo>
                    <a:lnTo>
                      <a:pt x="1831" y="1422"/>
                    </a:lnTo>
                    <a:lnTo>
                      <a:pt x="1831" y="1422"/>
                    </a:lnTo>
                    <a:cubicBezTo>
                      <a:pt x="1914" y="1574"/>
                      <a:pt x="2013" y="1716"/>
                      <a:pt x="2126" y="1846"/>
                    </a:cubicBezTo>
                    <a:cubicBezTo>
                      <a:pt x="2180" y="1899"/>
                      <a:pt x="2223" y="1981"/>
                      <a:pt x="2306" y="1989"/>
                    </a:cubicBezTo>
                    <a:cubicBezTo>
                      <a:pt x="2308" y="1989"/>
                      <a:pt x="2309" y="1989"/>
                      <a:pt x="2311" y="1989"/>
                    </a:cubicBezTo>
                    <a:cubicBezTo>
                      <a:pt x="2368" y="1989"/>
                      <a:pt x="2414" y="1950"/>
                      <a:pt x="2440" y="1903"/>
                    </a:cubicBezTo>
                    <a:cubicBezTo>
                      <a:pt x="2462" y="1858"/>
                      <a:pt x="2463" y="1809"/>
                      <a:pt x="2457" y="1760"/>
                    </a:cubicBezTo>
                    <a:lnTo>
                      <a:pt x="2457" y="1760"/>
                    </a:lnTo>
                    <a:cubicBezTo>
                      <a:pt x="2511" y="1852"/>
                      <a:pt x="2571" y="1941"/>
                      <a:pt x="2635" y="2025"/>
                    </a:cubicBezTo>
                    <a:cubicBezTo>
                      <a:pt x="2668" y="2064"/>
                      <a:pt x="2696" y="2112"/>
                      <a:pt x="2744" y="2135"/>
                    </a:cubicBezTo>
                    <a:cubicBezTo>
                      <a:pt x="2755" y="2141"/>
                      <a:pt x="2767" y="2143"/>
                      <a:pt x="2778" y="2143"/>
                    </a:cubicBezTo>
                    <a:cubicBezTo>
                      <a:pt x="2822" y="2143"/>
                      <a:pt x="2862" y="2103"/>
                      <a:pt x="2870" y="2061"/>
                    </a:cubicBezTo>
                    <a:cubicBezTo>
                      <a:pt x="2876" y="2037"/>
                      <a:pt x="2877" y="2011"/>
                      <a:pt x="2875" y="1985"/>
                    </a:cubicBezTo>
                    <a:lnTo>
                      <a:pt x="2875" y="1985"/>
                    </a:lnTo>
                    <a:lnTo>
                      <a:pt x="3095" y="2359"/>
                    </a:lnTo>
                    <a:lnTo>
                      <a:pt x="2872" y="1952"/>
                    </a:lnTo>
                    <a:lnTo>
                      <a:pt x="2857" y="1926"/>
                    </a:lnTo>
                    <a:lnTo>
                      <a:pt x="2858" y="1956"/>
                    </a:lnTo>
                    <a:cubicBezTo>
                      <a:pt x="2863" y="2017"/>
                      <a:pt x="2860" y="2099"/>
                      <a:pt x="2793" y="2119"/>
                    </a:cubicBezTo>
                    <a:cubicBezTo>
                      <a:pt x="2788" y="2121"/>
                      <a:pt x="2783" y="2121"/>
                      <a:pt x="2779" y="2121"/>
                    </a:cubicBezTo>
                    <a:cubicBezTo>
                      <a:pt x="2721" y="2121"/>
                      <a:pt x="2686" y="2049"/>
                      <a:pt x="2652" y="2009"/>
                    </a:cubicBezTo>
                    <a:cubicBezTo>
                      <a:pt x="2572" y="1905"/>
                      <a:pt x="2503" y="1792"/>
                      <a:pt x="2440" y="1677"/>
                    </a:cubicBezTo>
                    <a:lnTo>
                      <a:pt x="2440" y="1677"/>
                    </a:lnTo>
                    <a:cubicBezTo>
                      <a:pt x="2440" y="1676"/>
                      <a:pt x="2440" y="1675"/>
                      <a:pt x="2440" y="1674"/>
                    </a:cubicBezTo>
                    <a:lnTo>
                      <a:pt x="2439" y="1674"/>
                    </a:lnTo>
                    <a:lnTo>
                      <a:pt x="2439" y="1674"/>
                    </a:lnTo>
                    <a:cubicBezTo>
                      <a:pt x="2421" y="1641"/>
                      <a:pt x="2404" y="1608"/>
                      <a:pt x="2388" y="1575"/>
                    </a:cubicBezTo>
                    <a:lnTo>
                      <a:pt x="2388" y="1575"/>
                    </a:lnTo>
                    <a:cubicBezTo>
                      <a:pt x="2405" y="1689"/>
                      <a:pt x="2477" y="1851"/>
                      <a:pt x="2366" y="1935"/>
                    </a:cubicBezTo>
                    <a:cubicBezTo>
                      <a:pt x="2348" y="1948"/>
                      <a:pt x="2331" y="1953"/>
                      <a:pt x="2315" y="1953"/>
                    </a:cubicBezTo>
                    <a:cubicBezTo>
                      <a:pt x="2270" y="1953"/>
                      <a:pt x="2231" y="1912"/>
                      <a:pt x="2200" y="1874"/>
                    </a:cubicBezTo>
                    <a:cubicBezTo>
                      <a:pt x="2051" y="1713"/>
                      <a:pt x="1925" y="1528"/>
                      <a:pt x="1827" y="1331"/>
                    </a:cubicBezTo>
                    <a:lnTo>
                      <a:pt x="1789" y="1256"/>
                    </a:lnTo>
                    <a:lnTo>
                      <a:pt x="1789" y="1339"/>
                    </a:lnTo>
                    <a:lnTo>
                      <a:pt x="1789" y="1460"/>
                    </a:lnTo>
                    <a:cubicBezTo>
                      <a:pt x="1787" y="1498"/>
                      <a:pt x="1793" y="1548"/>
                      <a:pt x="1779" y="1566"/>
                    </a:cubicBezTo>
                    <a:cubicBezTo>
                      <a:pt x="1773" y="1570"/>
                      <a:pt x="1768" y="1573"/>
                      <a:pt x="1762" y="1573"/>
                    </a:cubicBezTo>
                    <a:cubicBezTo>
                      <a:pt x="1720" y="1573"/>
                      <a:pt x="1665" y="1464"/>
                      <a:pt x="1644" y="1436"/>
                    </a:cubicBezTo>
                    <a:cubicBezTo>
                      <a:pt x="1560" y="1300"/>
                      <a:pt x="1484" y="1158"/>
                      <a:pt x="1409" y="1014"/>
                    </a:cubicBezTo>
                    <a:lnTo>
                      <a:pt x="1365" y="924"/>
                    </a:lnTo>
                    <a:lnTo>
                      <a:pt x="1371" y="1027"/>
                    </a:lnTo>
                    <a:cubicBezTo>
                      <a:pt x="1371" y="1083"/>
                      <a:pt x="1404" y="1218"/>
                      <a:pt x="1316" y="1222"/>
                    </a:cubicBezTo>
                    <a:cubicBezTo>
                      <a:pt x="1237" y="1206"/>
                      <a:pt x="1193" y="1113"/>
                      <a:pt x="1144" y="1055"/>
                    </a:cubicBezTo>
                    <a:cubicBezTo>
                      <a:pt x="1043" y="912"/>
                      <a:pt x="956" y="757"/>
                      <a:pt x="871" y="605"/>
                    </a:cubicBezTo>
                    <a:lnTo>
                      <a:pt x="813" y="498"/>
                    </a:lnTo>
                    <a:lnTo>
                      <a:pt x="838" y="618"/>
                    </a:lnTo>
                    <a:cubicBezTo>
                      <a:pt x="841" y="640"/>
                      <a:pt x="862" y="731"/>
                      <a:pt x="865" y="753"/>
                    </a:cubicBezTo>
                    <a:cubicBezTo>
                      <a:pt x="867" y="780"/>
                      <a:pt x="852" y="817"/>
                      <a:pt x="828" y="817"/>
                    </a:cubicBezTo>
                    <a:cubicBezTo>
                      <a:pt x="822" y="817"/>
                      <a:pt x="815" y="815"/>
                      <a:pt x="808" y="810"/>
                    </a:cubicBezTo>
                    <a:cubicBezTo>
                      <a:pt x="770" y="774"/>
                      <a:pt x="741" y="721"/>
                      <a:pt x="710" y="679"/>
                    </a:cubicBezTo>
                    <a:cubicBezTo>
                      <a:pt x="627" y="558"/>
                      <a:pt x="548" y="432"/>
                      <a:pt x="469" y="306"/>
                    </a:cubicBezTo>
                    <a:lnTo>
                      <a:pt x="469" y="306"/>
                    </a:lnTo>
                    <a:cubicBezTo>
                      <a:pt x="469" y="305"/>
                      <a:pt x="469" y="305"/>
                      <a:pt x="469" y="304"/>
                    </a:cubicBezTo>
                    <a:lnTo>
                      <a:pt x="469" y="304"/>
                    </a:lnTo>
                    <a:lnTo>
                      <a:pt x="468" y="304"/>
                    </a:lnTo>
                    <a:lnTo>
                      <a:pt x="468" y="304"/>
                    </a:lnTo>
                    <a:cubicBezTo>
                      <a:pt x="451" y="277"/>
                      <a:pt x="434" y="250"/>
                      <a:pt x="418" y="222"/>
                    </a:cubicBezTo>
                    <a:lnTo>
                      <a:pt x="418" y="222"/>
                    </a:lnTo>
                    <a:cubicBezTo>
                      <a:pt x="436" y="279"/>
                      <a:pt x="465" y="353"/>
                      <a:pt x="465" y="412"/>
                    </a:cubicBezTo>
                    <a:cubicBezTo>
                      <a:pt x="467" y="444"/>
                      <a:pt x="451" y="468"/>
                      <a:pt x="419" y="468"/>
                    </a:cubicBezTo>
                    <a:cubicBezTo>
                      <a:pt x="417" y="468"/>
                      <a:pt x="414" y="468"/>
                      <a:pt x="411" y="468"/>
                    </a:cubicBezTo>
                    <a:cubicBezTo>
                      <a:pt x="345" y="455"/>
                      <a:pt x="298" y="388"/>
                      <a:pt x="251" y="342"/>
                    </a:cubicBezTo>
                    <a:cubicBezTo>
                      <a:pt x="155" y="238"/>
                      <a:pt x="71" y="123"/>
                      <a:pt x="0"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221;p31"/>
              <p:cNvSpPr/>
              <p:nvPr>
                <p:custDataLst>
                  <p:tags r:id="rId14"/>
                </p:custDataLst>
              </p:nvPr>
            </p:nvSpPr>
            <p:spPr>
              <a:xfrm>
                <a:off x="7263482" y="2357171"/>
                <a:ext cx="314685" cy="179347"/>
              </a:xfrm>
              <a:custGeom>
                <a:avLst/>
                <a:gdLst/>
                <a:ahLst/>
                <a:cxnLst/>
                <a:rect l="l" t="t" r="r" b="b"/>
                <a:pathLst>
                  <a:path w="4090" h="2331" extrusionOk="0">
                    <a:moveTo>
                      <a:pt x="0" y="1"/>
                    </a:moveTo>
                    <a:cubicBezTo>
                      <a:pt x="61" y="72"/>
                      <a:pt x="119" y="147"/>
                      <a:pt x="183" y="217"/>
                    </a:cubicBezTo>
                    <a:cubicBezTo>
                      <a:pt x="280" y="319"/>
                      <a:pt x="375" y="435"/>
                      <a:pt x="513" y="485"/>
                    </a:cubicBezTo>
                    <a:cubicBezTo>
                      <a:pt x="528" y="489"/>
                      <a:pt x="543" y="492"/>
                      <a:pt x="556" y="492"/>
                    </a:cubicBezTo>
                    <a:cubicBezTo>
                      <a:pt x="645" y="492"/>
                      <a:pt x="696" y="397"/>
                      <a:pt x="699" y="310"/>
                    </a:cubicBezTo>
                    <a:cubicBezTo>
                      <a:pt x="701" y="281"/>
                      <a:pt x="702" y="251"/>
                      <a:pt x="700" y="222"/>
                    </a:cubicBezTo>
                    <a:lnTo>
                      <a:pt x="700" y="222"/>
                    </a:lnTo>
                    <a:cubicBezTo>
                      <a:pt x="753" y="312"/>
                      <a:pt x="807" y="401"/>
                      <a:pt x="864" y="489"/>
                    </a:cubicBezTo>
                    <a:cubicBezTo>
                      <a:pt x="966" y="643"/>
                      <a:pt x="1068" y="809"/>
                      <a:pt x="1225" y="914"/>
                    </a:cubicBezTo>
                    <a:cubicBezTo>
                      <a:pt x="1263" y="939"/>
                      <a:pt x="1318" y="964"/>
                      <a:pt x="1367" y="964"/>
                    </a:cubicBezTo>
                    <a:cubicBezTo>
                      <a:pt x="1404" y="964"/>
                      <a:pt x="1437" y="950"/>
                      <a:pt x="1455" y="909"/>
                    </a:cubicBezTo>
                    <a:cubicBezTo>
                      <a:pt x="1475" y="862"/>
                      <a:pt x="1468" y="813"/>
                      <a:pt x="1470" y="764"/>
                    </a:cubicBezTo>
                    <a:cubicBezTo>
                      <a:pt x="1469" y="733"/>
                      <a:pt x="1468" y="702"/>
                      <a:pt x="1466" y="671"/>
                    </a:cubicBezTo>
                    <a:lnTo>
                      <a:pt x="1466" y="671"/>
                    </a:lnTo>
                    <a:cubicBezTo>
                      <a:pt x="1518" y="768"/>
                      <a:pt x="1571" y="864"/>
                      <a:pt x="1630" y="958"/>
                    </a:cubicBezTo>
                    <a:cubicBezTo>
                      <a:pt x="1719" y="1107"/>
                      <a:pt x="2004" y="1524"/>
                      <a:pt x="2184" y="1524"/>
                    </a:cubicBezTo>
                    <a:cubicBezTo>
                      <a:pt x="2184" y="1524"/>
                      <a:pt x="2185" y="1523"/>
                      <a:pt x="2185" y="1523"/>
                    </a:cubicBezTo>
                    <a:cubicBezTo>
                      <a:pt x="2185" y="1524"/>
                      <a:pt x="2186" y="1524"/>
                      <a:pt x="2187" y="1524"/>
                    </a:cubicBezTo>
                    <a:cubicBezTo>
                      <a:pt x="2253" y="1524"/>
                      <a:pt x="2298" y="1458"/>
                      <a:pt x="2303" y="1399"/>
                    </a:cubicBezTo>
                    <a:cubicBezTo>
                      <a:pt x="2311" y="1325"/>
                      <a:pt x="2313" y="1251"/>
                      <a:pt x="2308" y="1177"/>
                    </a:cubicBezTo>
                    <a:lnTo>
                      <a:pt x="2308" y="1177"/>
                    </a:lnTo>
                    <a:cubicBezTo>
                      <a:pt x="2451" y="1438"/>
                      <a:pt x="2603" y="1699"/>
                      <a:pt x="2821" y="1905"/>
                    </a:cubicBezTo>
                    <a:cubicBezTo>
                      <a:pt x="2872" y="1951"/>
                      <a:pt x="2923" y="2005"/>
                      <a:pt x="2997" y="2012"/>
                    </a:cubicBezTo>
                    <a:cubicBezTo>
                      <a:pt x="3001" y="2012"/>
                      <a:pt x="3005" y="2012"/>
                      <a:pt x="3009" y="2012"/>
                    </a:cubicBezTo>
                    <a:cubicBezTo>
                      <a:pt x="3084" y="2012"/>
                      <a:pt x="3131" y="1935"/>
                      <a:pt x="3139" y="1870"/>
                    </a:cubicBezTo>
                    <a:cubicBezTo>
                      <a:pt x="3148" y="1813"/>
                      <a:pt x="3142" y="1757"/>
                      <a:pt x="3150" y="1707"/>
                    </a:cubicBezTo>
                    <a:lnTo>
                      <a:pt x="3150" y="1707"/>
                    </a:lnTo>
                    <a:cubicBezTo>
                      <a:pt x="3212" y="1802"/>
                      <a:pt x="3275" y="1896"/>
                      <a:pt x="3346" y="1983"/>
                    </a:cubicBezTo>
                    <a:cubicBezTo>
                      <a:pt x="3463" y="2128"/>
                      <a:pt x="3609" y="2259"/>
                      <a:pt x="3789" y="2316"/>
                    </a:cubicBezTo>
                    <a:cubicBezTo>
                      <a:pt x="3823" y="2326"/>
                      <a:pt x="3853" y="2331"/>
                      <a:pt x="3880" y="2331"/>
                    </a:cubicBezTo>
                    <a:cubicBezTo>
                      <a:pt x="4056" y="2331"/>
                      <a:pt x="4088" y="2135"/>
                      <a:pt x="4055" y="1963"/>
                    </a:cubicBezTo>
                    <a:lnTo>
                      <a:pt x="4055" y="1963"/>
                    </a:lnTo>
                    <a:cubicBezTo>
                      <a:pt x="4090" y="2198"/>
                      <a:pt x="4018" y="2317"/>
                      <a:pt x="3884" y="2317"/>
                    </a:cubicBezTo>
                    <a:cubicBezTo>
                      <a:pt x="3814" y="2317"/>
                      <a:pt x="3727" y="2285"/>
                      <a:pt x="3629" y="2219"/>
                    </a:cubicBezTo>
                    <a:cubicBezTo>
                      <a:pt x="3415" y="2076"/>
                      <a:pt x="3277" y="1850"/>
                      <a:pt x="3141" y="1635"/>
                    </a:cubicBezTo>
                    <a:cubicBezTo>
                      <a:pt x="3108" y="1708"/>
                      <a:pt x="3120" y="1793"/>
                      <a:pt x="3110" y="1862"/>
                    </a:cubicBezTo>
                    <a:cubicBezTo>
                      <a:pt x="3101" y="1914"/>
                      <a:pt x="3068" y="1976"/>
                      <a:pt x="3011" y="1976"/>
                    </a:cubicBezTo>
                    <a:cubicBezTo>
                      <a:pt x="3008" y="1976"/>
                      <a:pt x="3005" y="1975"/>
                      <a:pt x="3002" y="1975"/>
                    </a:cubicBezTo>
                    <a:cubicBezTo>
                      <a:pt x="2940" y="1969"/>
                      <a:pt x="2893" y="1917"/>
                      <a:pt x="2849" y="1876"/>
                    </a:cubicBezTo>
                    <a:cubicBezTo>
                      <a:pt x="2612" y="1649"/>
                      <a:pt x="2454" y="1355"/>
                      <a:pt x="2299" y="1068"/>
                    </a:cubicBezTo>
                    <a:lnTo>
                      <a:pt x="2246" y="972"/>
                    </a:lnTo>
                    <a:lnTo>
                      <a:pt x="2260" y="1080"/>
                    </a:lnTo>
                    <a:cubicBezTo>
                      <a:pt x="2260" y="1084"/>
                      <a:pt x="2261" y="1087"/>
                      <a:pt x="2261" y="1091"/>
                    </a:cubicBezTo>
                    <a:lnTo>
                      <a:pt x="2261" y="1091"/>
                    </a:lnTo>
                    <a:lnTo>
                      <a:pt x="2261" y="1091"/>
                    </a:lnTo>
                    <a:cubicBezTo>
                      <a:pt x="2261" y="1091"/>
                      <a:pt x="2261" y="1091"/>
                      <a:pt x="2261" y="1091"/>
                    </a:cubicBezTo>
                    <a:lnTo>
                      <a:pt x="2261" y="1091"/>
                    </a:lnTo>
                    <a:cubicBezTo>
                      <a:pt x="2269" y="1156"/>
                      <a:pt x="2271" y="1222"/>
                      <a:pt x="2270" y="1287"/>
                    </a:cubicBezTo>
                    <a:cubicBezTo>
                      <a:pt x="2266" y="1346"/>
                      <a:pt x="2274" y="1430"/>
                      <a:pt x="2225" y="1466"/>
                    </a:cubicBezTo>
                    <a:cubicBezTo>
                      <a:pt x="2213" y="1474"/>
                      <a:pt x="2200" y="1478"/>
                      <a:pt x="2186" y="1478"/>
                    </a:cubicBezTo>
                    <a:cubicBezTo>
                      <a:pt x="2028" y="1478"/>
                      <a:pt x="1726" y="1038"/>
                      <a:pt x="1667" y="935"/>
                    </a:cubicBezTo>
                    <a:cubicBezTo>
                      <a:pt x="1577" y="790"/>
                      <a:pt x="1495" y="635"/>
                      <a:pt x="1412" y="484"/>
                    </a:cubicBezTo>
                    <a:lnTo>
                      <a:pt x="1412" y="484"/>
                    </a:lnTo>
                    <a:cubicBezTo>
                      <a:pt x="1416" y="518"/>
                      <a:pt x="1420" y="554"/>
                      <a:pt x="1423" y="590"/>
                    </a:cubicBezTo>
                    <a:lnTo>
                      <a:pt x="1423" y="590"/>
                    </a:lnTo>
                    <a:lnTo>
                      <a:pt x="1423" y="590"/>
                    </a:lnTo>
                    <a:cubicBezTo>
                      <a:pt x="1423" y="591"/>
                      <a:pt x="1423" y="591"/>
                      <a:pt x="1423" y="591"/>
                    </a:cubicBezTo>
                    <a:lnTo>
                      <a:pt x="1423" y="591"/>
                    </a:lnTo>
                    <a:cubicBezTo>
                      <a:pt x="1429" y="650"/>
                      <a:pt x="1432" y="709"/>
                      <a:pt x="1433" y="764"/>
                    </a:cubicBezTo>
                    <a:cubicBezTo>
                      <a:pt x="1434" y="835"/>
                      <a:pt x="1441" y="928"/>
                      <a:pt x="1367" y="928"/>
                    </a:cubicBezTo>
                    <a:cubicBezTo>
                      <a:pt x="1355" y="928"/>
                      <a:pt x="1341" y="926"/>
                      <a:pt x="1325" y="921"/>
                    </a:cubicBezTo>
                    <a:cubicBezTo>
                      <a:pt x="1239" y="894"/>
                      <a:pt x="1170" y="833"/>
                      <a:pt x="1109" y="767"/>
                    </a:cubicBezTo>
                    <a:cubicBezTo>
                      <a:pt x="1026" y="677"/>
                      <a:pt x="957" y="575"/>
                      <a:pt x="889" y="473"/>
                    </a:cubicBezTo>
                    <a:cubicBezTo>
                      <a:pt x="821" y="371"/>
                      <a:pt x="754" y="267"/>
                      <a:pt x="692" y="161"/>
                    </a:cubicBezTo>
                    <a:lnTo>
                      <a:pt x="659" y="106"/>
                    </a:lnTo>
                    <a:lnTo>
                      <a:pt x="670" y="170"/>
                    </a:lnTo>
                    <a:cubicBezTo>
                      <a:pt x="689" y="273"/>
                      <a:pt x="687" y="473"/>
                      <a:pt x="556" y="473"/>
                    </a:cubicBezTo>
                    <a:cubicBezTo>
                      <a:pt x="544" y="473"/>
                      <a:pt x="531" y="472"/>
                      <a:pt x="516" y="468"/>
                    </a:cubicBezTo>
                    <a:cubicBezTo>
                      <a:pt x="385" y="421"/>
                      <a:pt x="285" y="310"/>
                      <a:pt x="188" y="212"/>
                    </a:cubicBezTo>
                    <a:cubicBezTo>
                      <a:pt x="124" y="144"/>
                      <a:pt x="63" y="72"/>
                      <a:pt x="0" y="1"/>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222;p31"/>
              <p:cNvSpPr/>
              <p:nvPr>
                <p:custDataLst>
                  <p:tags r:id="rId15"/>
                </p:custDataLst>
              </p:nvPr>
            </p:nvSpPr>
            <p:spPr>
              <a:xfrm>
                <a:off x="7330496" y="2325548"/>
                <a:ext cx="188657" cy="104715"/>
              </a:xfrm>
              <a:custGeom>
                <a:avLst/>
                <a:gdLst/>
                <a:ahLst/>
                <a:cxnLst/>
                <a:rect l="l" t="t" r="r" b="b"/>
                <a:pathLst>
                  <a:path w="2452" h="1361" extrusionOk="0">
                    <a:moveTo>
                      <a:pt x="1" y="1"/>
                    </a:moveTo>
                    <a:lnTo>
                      <a:pt x="1" y="1"/>
                    </a:lnTo>
                    <a:cubicBezTo>
                      <a:pt x="82" y="194"/>
                      <a:pt x="348" y="661"/>
                      <a:pt x="568" y="687"/>
                    </a:cubicBezTo>
                    <a:cubicBezTo>
                      <a:pt x="576" y="688"/>
                      <a:pt x="584" y="689"/>
                      <a:pt x="592" y="689"/>
                    </a:cubicBezTo>
                    <a:cubicBezTo>
                      <a:pt x="666" y="689"/>
                      <a:pt x="745" y="636"/>
                      <a:pt x="768" y="567"/>
                    </a:cubicBezTo>
                    <a:lnTo>
                      <a:pt x="768" y="567"/>
                    </a:lnTo>
                    <a:cubicBezTo>
                      <a:pt x="869" y="742"/>
                      <a:pt x="1010" y="892"/>
                      <a:pt x="1174" y="1007"/>
                    </a:cubicBezTo>
                    <a:cubicBezTo>
                      <a:pt x="1269" y="1070"/>
                      <a:pt x="1372" y="1137"/>
                      <a:pt x="1492" y="1137"/>
                    </a:cubicBezTo>
                    <a:cubicBezTo>
                      <a:pt x="1493" y="1137"/>
                      <a:pt x="1493" y="1137"/>
                      <a:pt x="1494" y="1137"/>
                    </a:cubicBezTo>
                    <a:cubicBezTo>
                      <a:pt x="1496" y="1137"/>
                      <a:pt x="1498" y="1137"/>
                      <a:pt x="1500" y="1137"/>
                    </a:cubicBezTo>
                    <a:cubicBezTo>
                      <a:pt x="1595" y="1137"/>
                      <a:pt x="1692" y="1059"/>
                      <a:pt x="1705" y="967"/>
                    </a:cubicBezTo>
                    <a:lnTo>
                      <a:pt x="1705" y="967"/>
                    </a:lnTo>
                    <a:cubicBezTo>
                      <a:pt x="1788" y="1088"/>
                      <a:pt x="1880" y="1208"/>
                      <a:pt x="2006" y="1288"/>
                    </a:cubicBezTo>
                    <a:cubicBezTo>
                      <a:pt x="2069" y="1331"/>
                      <a:pt x="2156" y="1360"/>
                      <a:pt x="2237" y="1360"/>
                    </a:cubicBezTo>
                    <a:cubicBezTo>
                      <a:pt x="2331" y="1360"/>
                      <a:pt x="2419" y="1320"/>
                      <a:pt x="2452" y="1217"/>
                    </a:cubicBezTo>
                    <a:lnTo>
                      <a:pt x="2452" y="1217"/>
                    </a:lnTo>
                    <a:cubicBezTo>
                      <a:pt x="2415" y="1311"/>
                      <a:pt x="2336" y="1348"/>
                      <a:pt x="2250" y="1348"/>
                    </a:cubicBezTo>
                    <a:cubicBezTo>
                      <a:pt x="2169" y="1348"/>
                      <a:pt x="2083" y="1316"/>
                      <a:pt x="2019" y="1269"/>
                    </a:cubicBezTo>
                    <a:cubicBezTo>
                      <a:pt x="1878" y="1175"/>
                      <a:pt x="1785" y="1029"/>
                      <a:pt x="1695" y="888"/>
                    </a:cubicBezTo>
                    <a:lnTo>
                      <a:pt x="1695" y="888"/>
                    </a:lnTo>
                    <a:cubicBezTo>
                      <a:pt x="1695" y="888"/>
                      <a:pt x="1695" y="887"/>
                      <a:pt x="1695" y="886"/>
                    </a:cubicBezTo>
                    <a:lnTo>
                      <a:pt x="1695" y="886"/>
                    </a:lnTo>
                    <a:lnTo>
                      <a:pt x="1694" y="887"/>
                    </a:lnTo>
                    <a:lnTo>
                      <a:pt x="1694" y="887"/>
                    </a:lnTo>
                    <a:cubicBezTo>
                      <a:pt x="1694" y="886"/>
                      <a:pt x="1694" y="886"/>
                      <a:pt x="1694" y="885"/>
                    </a:cubicBezTo>
                    <a:lnTo>
                      <a:pt x="1661" y="902"/>
                    </a:lnTo>
                    <a:cubicBezTo>
                      <a:pt x="1690" y="972"/>
                      <a:pt x="1633" y="1054"/>
                      <a:pt x="1567" y="1081"/>
                    </a:cubicBezTo>
                    <a:cubicBezTo>
                      <a:pt x="1544" y="1091"/>
                      <a:pt x="1518" y="1095"/>
                      <a:pt x="1492" y="1095"/>
                    </a:cubicBezTo>
                    <a:cubicBezTo>
                      <a:pt x="1302" y="1095"/>
                      <a:pt x="1060" y="872"/>
                      <a:pt x="950" y="752"/>
                    </a:cubicBezTo>
                    <a:cubicBezTo>
                      <a:pt x="879" y="671"/>
                      <a:pt x="819" y="582"/>
                      <a:pt x="768" y="488"/>
                    </a:cubicBezTo>
                    <a:lnTo>
                      <a:pt x="768" y="488"/>
                    </a:lnTo>
                    <a:cubicBezTo>
                      <a:pt x="767" y="486"/>
                      <a:pt x="766" y="483"/>
                      <a:pt x="764" y="480"/>
                    </a:cubicBezTo>
                    <a:lnTo>
                      <a:pt x="764" y="480"/>
                    </a:lnTo>
                    <a:lnTo>
                      <a:pt x="763" y="480"/>
                    </a:lnTo>
                    <a:lnTo>
                      <a:pt x="763" y="480"/>
                    </a:lnTo>
                    <a:cubicBezTo>
                      <a:pt x="763" y="480"/>
                      <a:pt x="763" y="479"/>
                      <a:pt x="762" y="479"/>
                    </a:cubicBezTo>
                    <a:lnTo>
                      <a:pt x="728" y="495"/>
                    </a:lnTo>
                    <a:cubicBezTo>
                      <a:pt x="762" y="574"/>
                      <a:pt x="668" y="654"/>
                      <a:pt x="590" y="654"/>
                    </a:cubicBezTo>
                    <a:cubicBezTo>
                      <a:pt x="584" y="654"/>
                      <a:pt x="578" y="654"/>
                      <a:pt x="572" y="653"/>
                    </a:cubicBezTo>
                    <a:cubicBezTo>
                      <a:pt x="475" y="641"/>
                      <a:pt x="401" y="565"/>
                      <a:pt x="338" y="495"/>
                    </a:cubicBezTo>
                    <a:cubicBezTo>
                      <a:pt x="205" y="346"/>
                      <a:pt x="90" y="181"/>
                      <a:pt x="1"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223;p31"/>
              <p:cNvSpPr/>
              <p:nvPr>
                <p:custDataLst>
                  <p:tags r:id="rId16"/>
                </p:custDataLst>
              </p:nvPr>
            </p:nvSpPr>
            <p:spPr>
              <a:xfrm>
                <a:off x="7221242" y="2349630"/>
                <a:ext cx="49857" cy="61475"/>
              </a:xfrm>
              <a:custGeom>
                <a:avLst/>
                <a:gdLst/>
                <a:ahLst/>
                <a:cxnLst/>
                <a:rect l="l" t="t" r="r" b="b"/>
                <a:pathLst>
                  <a:path w="648" h="799" extrusionOk="0">
                    <a:moveTo>
                      <a:pt x="647" y="1"/>
                    </a:moveTo>
                    <a:lnTo>
                      <a:pt x="647" y="1"/>
                    </a:lnTo>
                    <a:cubicBezTo>
                      <a:pt x="351" y="182"/>
                      <a:pt x="117" y="471"/>
                      <a:pt x="0" y="799"/>
                    </a:cubicBezTo>
                    <a:cubicBezTo>
                      <a:pt x="173" y="499"/>
                      <a:pt x="389" y="230"/>
                      <a:pt x="64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224;p31"/>
              <p:cNvSpPr/>
              <p:nvPr>
                <p:custDataLst>
                  <p:tags r:id="rId17"/>
                </p:custDataLst>
              </p:nvPr>
            </p:nvSpPr>
            <p:spPr>
              <a:xfrm>
                <a:off x="7350808" y="2712326"/>
                <a:ext cx="22313" cy="22390"/>
              </a:xfrm>
              <a:custGeom>
                <a:avLst/>
                <a:gdLst/>
                <a:ahLst/>
                <a:cxnLst/>
                <a:rect l="l" t="t" r="r" b="b"/>
                <a:pathLst>
                  <a:path w="290" h="291" extrusionOk="0">
                    <a:moveTo>
                      <a:pt x="146" y="1"/>
                    </a:moveTo>
                    <a:cubicBezTo>
                      <a:pt x="65" y="1"/>
                      <a:pt x="1" y="65"/>
                      <a:pt x="1" y="146"/>
                    </a:cubicBezTo>
                    <a:cubicBezTo>
                      <a:pt x="1" y="225"/>
                      <a:pt x="65" y="291"/>
                      <a:pt x="146" y="291"/>
                    </a:cubicBezTo>
                    <a:cubicBezTo>
                      <a:pt x="225" y="291"/>
                      <a:pt x="290" y="225"/>
                      <a:pt x="290" y="146"/>
                    </a:cubicBezTo>
                    <a:cubicBezTo>
                      <a:pt x="290" y="65"/>
                      <a:pt x="225" y="1"/>
                      <a:pt x="146" y="1"/>
                    </a:cubicBezTo>
                    <a:close/>
                  </a:path>
                </a:pathLst>
              </a:cu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225;p31"/>
              <p:cNvSpPr/>
              <p:nvPr>
                <p:custDataLst>
                  <p:tags r:id="rId18"/>
                </p:custDataLst>
              </p:nvPr>
            </p:nvSpPr>
            <p:spPr>
              <a:xfrm>
                <a:off x="7250171" y="2075955"/>
                <a:ext cx="35392" cy="17081"/>
              </a:xfrm>
              <a:custGeom>
                <a:avLst/>
                <a:gdLst/>
                <a:ahLst/>
                <a:cxnLst/>
                <a:rect l="l" t="t" r="r" b="b"/>
                <a:pathLst>
                  <a:path w="460" h="222" extrusionOk="0">
                    <a:moveTo>
                      <a:pt x="324" y="0"/>
                    </a:moveTo>
                    <a:cubicBezTo>
                      <a:pt x="358" y="23"/>
                      <a:pt x="393" y="53"/>
                      <a:pt x="408" y="86"/>
                    </a:cubicBezTo>
                    <a:cubicBezTo>
                      <a:pt x="416" y="114"/>
                      <a:pt x="396" y="123"/>
                      <a:pt x="373" y="123"/>
                    </a:cubicBezTo>
                    <a:cubicBezTo>
                      <a:pt x="356" y="123"/>
                      <a:pt x="338" y="119"/>
                      <a:pt x="325" y="113"/>
                    </a:cubicBezTo>
                    <a:cubicBezTo>
                      <a:pt x="307" y="107"/>
                      <a:pt x="287" y="96"/>
                      <a:pt x="268" y="85"/>
                    </a:cubicBezTo>
                    <a:lnTo>
                      <a:pt x="268" y="85"/>
                    </a:lnTo>
                    <a:cubicBezTo>
                      <a:pt x="264" y="81"/>
                      <a:pt x="259" y="78"/>
                      <a:pt x="255" y="76"/>
                    </a:cubicBezTo>
                    <a:lnTo>
                      <a:pt x="255" y="77"/>
                    </a:lnTo>
                    <a:lnTo>
                      <a:pt x="255" y="77"/>
                    </a:lnTo>
                    <a:cubicBezTo>
                      <a:pt x="254" y="76"/>
                      <a:pt x="253" y="76"/>
                      <a:pt x="252" y="76"/>
                    </a:cubicBezTo>
                    <a:cubicBezTo>
                      <a:pt x="251" y="75"/>
                      <a:pt x="249" y="74"/>
                      <a:pt x="248" y="74"/>
                    </a:cubicBezTo>
                    <a:cubicBezTo>
                      <a:pt x="239" y="74"/>
                      <a:pt x="234" y="87"/>
                      <a:pt x="242" y="92"/>
                    </a:cubicBezTo>
                    <a:cubicBezTo>
                      <a:pt x="261" y="103"/>
                      <a:pt x="323" y="172"/>
                      <a:pt x="285" y="184"/>
                    </a:cubicBezTo>
                    <a:cubicBezTo>
                      <a:pt x="244" y="184"/>
                      <a:pt x="195" y="157"/>
                      <a:pt x="158" y="136"/>
                    </a:cubicBezTo>
                    <a:cubicBezTo>
                      <a:pt x="157" y="135"/>
                      <a:pt x="156" y="134"/>
                      <a:pt x="154" y="134"/>
                    </a:cubicBezTo>
                    <a:cubicBezTo>
                      <a:pt x="153" y="134"/>
                      <a:pt x="151" y="135"/>
                      <a:pt x="150" y="136"/>
                    </a:cubicBezTo>
                    <a:cubicBezTo>
                      <a:pt x="146" y="137"/>
                      <a:pt x="143" y="143"/>
                      <a:pt x="146" y="147"/>
                    </a:cubicBezTo>
                    <a:cubicBezTo>
                      <a:pt x="151" y="160"/>
                      <a:pt x="168" y="189"/>
                      <a:pt x="169" y="201"/>
                    </a:cubicBezTo>
                    <a:cubicBezTo>
                      <a:pt x="171" y="206"/>
                      <a:pt x="162" y="207"/>
                      <a:pt x="151" y="207"/>
                    </a:cubicBezTo>
                    <a:cubicBezTo>
                      <a:pt x="99" y="207"/>
                      <a:pt x="47" y="194"/>
                      <a:pt x="1" y="168"/>
                    </a:cubicBezTo>
                    <a:lnTo>
                      <a:pt x="1" y="168"/>
                    </a:lnTo>
                    <a:cubicBezTo>
                      <a:pt x="18" y="181"/>
                      <a:pt x="37" y="191"/>
                      <a:pt x="57" y="200"/>
                    </a:cubicBezTo>
                    <a:cubicBezTo>
                      <a:pt x="73" y="206"/>
                      <a:pt x="120" y="222"/>
                      <a:pt x="152" y="222"/>
                    </a:cubicBezTo>
                    <a:cubicBezTo>
                      <a:pt x="176" y="222"/>
                      <a:pt x="193" y="213"/>
                      <a:pt x="181" y="184"/>
                    </a:cubicBezTo>
                    <a:cubicBezTo>
                      <a:pt x="180" y="180"/>
                      <a:pt x="177" y="173"/>
                      <a:pt x="174" y="166"/>
                    </a:cubicBezTo>
                    <a:lnTo>
                      <a:pt x="174" y="166"/>
                    </a:lnTo>
                    <a:cubicBezTo>
                      <a:pt x="209" y="186"/>
                      <a:pt x="245" y="205"/>
                      <a:pt x="286" y="205"/>
                    </a:cubicBezTo>
                    <a:cubicBezTo>
                      <a:pt x="287" y="205"/>
                      <a:pt x="288" y="205"/>
                      <a:pt x="289" y="205"/>
                    </a:cubicBezTo>
                    <a:cubicBezTo>
                      <a:pt x="332" y="192"/>
                      <a:pt x="325" y="157"/>
                      <a:pt x="304" y="126"/>
                    </a:cubicBezTo>
                    <a:lnTo>
                      <a:pt x="304" y="126"/>
                    </a:lnTo>
                    <a:cubicBezTo>
                      <a:pt x="328" y="135"/>
                      <a:pt x="351" y="140"/>
                      <a:pt x="369" y="140"/>
                    </a:cubicBezTo>
                    <a:cubicBezTo>
                      <a:pt x="442" y="140"/>
                      <a:pt x="459" y="73"/>
                      <a:pt x="3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226;p31"/>
              <p:cNvSpPr/>
              <p:nvPr>
                <p:custDataLst>
                  <p:tags r:id="rId19"/>
                </p:custDataLst>
              </p:nvPr>
            </p:nvSpPr>
            <p:spPr>
              <a:xfrm>
                <a:off x="7294719" y="2101576"/>
                <a:ext cx="25390" cy="10156"/>
              </a:xfrm>
              <a:custGeom>
                <a:avLst/>
                <a:gdLst/>
                <a:ahLst/>
                <a:cxnLst/>
                <a:rect l="l" t="t" r="r" b="b"/>
                <a:pathLst>
                  <a:path w="330" h="132" extrusionOk="0">
                    <a:moveTo>
                      <a:pt x="274" y="0"/>
                    </a:moveTo>
                    <a:cubicBezTo>
                      <a:pt x="287" y="25"/>
                      <a:pt x="330" y="96"/>
                      <a:pt x="282" y="96"/>
                    </a:cubicBezTo>
                    <a:cubicBezTo>
                      <a:pt x="280" y="96"/>
                      <a:pt x="278" y="96"/>
                      <a:pt x="276" y="96"/>
                    </a:cubicBezTo>
                    <a:cubicBezTo>
                      <a:pt x="238" y="84"/>
                      <a:pt x="203" y="42"/>
                      <a:pt x="168" y="18"/>
                    </a:cubicBezTo>
                    <a:cubicBezTo>
                      <a:pt x="165" y="16"/>
                      <a:pt x="163" y="15"/>
                      <a:pt x="161" y="15"/>
                    </a:cubicBezTo>
                    <a:cubicBezTo>
                      <a:pt x="153" y="15"/>
                      <a:pt x="147" y="25"/>
                      <a:pt x="153" y="32"/>
                    </a:cubicBezTo>
                    <a:lnTo>
                      <a:pt x="153" y="32"/>
                    </a:lnTo>
                    <a:lnTo>
                      <a:pt x="152" y="33"/>
                    </a:lnTo>
                    <a:cubicBezTo>
                      <a:pt x="155" y="35"/>
                      <a:pt x="157" y="37"/>
                      <a:pt x="160" y="39"/>
                    </a:cubicBezTo>
                    <a:lnTo>
                      <a:pt x="160" y="39"/>
                    </a:lnTo>
                    <a:cubicBezTo>
                      <a:pt x="177" y="59"/>
                      <a:pt x="189" y="83"/>
                      <a:pt x="194" y="109"/>
                    </a:cubicBezTo>
                    <a:lnTo>
                      <a:pt x="194" y="109"/>
                    </a:lnTo>
                    <a:cubicBezTo>
                      <a:pt x="190" y="111"/>
                      <a:pt x="185" y="111"/>
                      <a:pt x="180" y="111"/>
                    </a:cubicBezTo>
                    <a:cubicBezTo>
                      <a:pt x="154" y="111"/>
                      <a:pt x="122" y="87"/>
                      <a:pt x="99" y="74"/>
                    </a:cubicBezTo>
                    <a:cubicBezTo>
                      <a:pt x="65" y="52"/>
                      <a:pt x="32" y="27"/>
                      <a:pt x="1" y="0"/>
                    </a:cubicBezTo>
                    <a:lnTo>
                      <a:pt x="1" y="0"/>
                    </a:lnTo>
                    <a:cubicBezTo>
                      <a:pt x="50" y="53"/>
                      <a:pt x="104" y="112"/>
                      <a:pt x="175" y="132"/>
                    </a:cubicBezTo>
                    <a:cubicBezTo>
                      <a:pt x="177" y="132"/>
                      <a:pt x="179" y="132"/>
                      <a:pt x="182" y="132"/>
                    </a:cubicBezTo>
                    <a:cubicBezTo>
                      <a:pt x="195" y="132"/>
                      <a:pt x="214" y="129"/>
                      <a:pt x="215" y="115"/>
                    </a:cubicBezTo>
                    <a:cubicBezTo>
                      <a:pt x="213" y="101"/>
                      <a:pt x="210" y="86"/>
                      <a:pt x="205" y="73"/>
                    </a:cubicBezTo>
                    <a:lnTo>
                      <a:pt x="205" y="73"/>
                    </a:lnTo>
                    <a:cubicBezTo>
                      <a:pt x="205" y="74"/>
                      <a:pt x="206" y="74"/>
                      <a:pt x="207" y="75"/>
                    </a:cubicBezTo>
                    <a:cubicBezTo>
                      <a:pt x="225" y="89"/>
                      <a:pt x="244" y="106"/>
                      <a:pt x="271" y="111"/>
                    </a:cubicBezTo>
                    <a:cubicBezTo>
                      <a:pt x="273" y="111"/>
                      <a:pt x="276" y="111"/>
                      <a:pt x="278" y="111"/>
                    </a:cubicBezTo>
                    <a:cubicBezTo>
                      <a:pt x="297" y="111"/>
                      <a:pt x="318" y="98"/>
                      <a:pt x="316" y="78"/>
                    </a:cubicBezTo>
                    <a:cubicBezTo>
                      <a:pt x="309" y="48"/>
                      <a:pt x="292" y="22"/>
                      <a:pt x="2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227;p31"/>
              <p:cNvSpPr/>
              <p:nvPr>
                <p:custDataLst>
                  <p:tags r:id="rId20"/>
                </p:custDataLst>
              </p:nvPr>
            </p:nvSpPr>
            <p:spPr>
              <a:xfrm>
                <a:off x="7319648" y="2126197"/>
                <a:ext cx="19927" cy="12541"/>
              </a:xfrm>
              <a:custGeom>
                <a:avLst/>
                <a:gdLst/>
                <a:ahLst/>
                <a:cxnLst/>
                <a:rect l="l" t="t" r="r" b="b"/>
                <a:pathLst>
                  <a:path w="259" h="163" extrusionOk="0">
                    <a:moveTo>
                      <a:pt x="219" y="0"/>
                    </a:moveTo>
                    <a:lnTo>
                      <a:pt x="219" y="0"/>
                    </a:lnTo>
                    <a:cubicBezTo>
                      <a:pt x="234" y="42"/>
                      <a:pt x="243" y="87"/>
                      <a:pt x="242" y="131"/>
                    </a:cubicBezTo>
                    <a:cubicBezTo>
                      <a:pt x="240" y="142"/>
                      <a:pt x="233" y="146"/>
                      <a:pt x="225" y="146"/>
                    </a:cubicBezTo>
                    <a:cubicBezTo>
                      <a:pt x="201" y="146"/>
                      <a:pt x="163" y="114"/>
                      <a:pt x="153" y="99"/>
                    </a:cubicBezTo>
                    <a:cubicBezTo>
                      <a:pt x="139" y="82"/>
                      <a:pt x="126" y="63"/>
                      <a:pt x="114" y="43"/>
                    </a:cubicBezTo>
                    <a:lnTo>
                      <a:pt x="114" y="43"/>
                    </a:lnTo>
                    <a:cubicBezTo>
                      <a:pt x="112" y="38"/>
                      <a:pt x="109" y="32"/>
                      <a:pt x="106" y="26"/>
                    </a:cubicBezTo>
                    <a:lnTo>
                      <a:pt x="105" y="27"/>
                    </a:lnTo>
                    <a:lnTo>
                      <a:pt x="105" y="27"/>
                    </a:lnTo>
                    <a:cubicBezTo>
                      <a:pt x="105" y="27"/>
                      <a:pt x="105" y="27"/>
                      <a:pt x="104" y="26"/>
                    </a:cubicBezTo>
                    <a:cubicBezTo>
                      <a:pt x="102" y="23"/>
                      <a:pt x="99" y="21"/>
                      <a:pt x="96" y="21"/>
                    </a:cubicBezTo>
                    <a:cubicBezTo>
                      <a:pt x="90" y="21"/>
                      <a:pt x="82" y="29"/>
                      <a:pt x="87" y="37"/>
                    </a:cubicBezTo>
                    <a:cubicBezTo>
                      <a:pt x="98" y="61"/>
                      <a:pt x="117" y="95"/>
                      <a:pt x="113" y="120"/>
                    </a:cubicBezTo>
                    <a:cubicBezTo>
                      <a:pt x="110" y="125"/>
                      <a:pt x="103" y="129"/>
                      <a:pt x="96" y="129"/>
                    </a:cubicBezTo>
                    <a:cubicBezTo>
                      <a:pt x="95" y="129"/>
                      <a:pt x="94" y="129"/>
                      <a:pt x="93" y="129"/>
                    </a:cubicBezTo>
                    <a:cubicBezTo>
                      <a:pt x="55" y="118"/>
                      <a:pt x="21" y="80"/>
                      <a:pt x="0" y="46"/>
                    </a:cubicBezTo>
                    <a:lnTo>
                      <a:pt x="0" y="46"/>
                    </a:lnTo>
                    <a:cubicBezTo>
                      <a:pt x="8" y="66"/>
                      <a:pt x="20" y="85"/>
                      <a:pt x="35" y="102"/>
                    </a:cubicBezTo>
                    <a:cubicBezTo>
                      <a:pt x="50" y="119"/>
                      <a:pt x="76" y="143"/>
                      <a:pt x="100" y="143"/>
                    </a:cubicBezTo>
                    <a:cubicBezTo>
                      <a:pt x="110" y="143"/>
                      <a:pt x="120" y="139"/>
                      <a:pt x="128" y="129"/>
                    </a:cubicBezTo>
                    <a:cubicBezTo>
                      <a:pt x="133" y="121"/>
                      <a:pt x="134" y="114"/>
                      <a:pt x="133" y="108"/>
                    </a:cubicBezTo>
                    <a:cubicBezTo>
                      <a:pt x="132" y="107"/>
                      <a:pt x="132" y="107"/>
                      <a:pt x="132" y="106"/>
                    </a:cubicBezTo>
                    <a:lnTo>
                      <a:pt x="132" y="106"/>
                    </a:lnTo>
                    <a:cubicBezTo>
                      <a:pt x="134" y="109"/>
                      <a:pt x="137" y="111"/>
                      <a:pt x="139" y="114"/>
                    </a:cubicBezTo>
                    <a:cubicBezTo>
                      <a:pt x="159" y="135"/>
                      <a:pt x="190" y="163"/>
                      <a:pt x="222" y="163"/>
                    </a:cubicBezTo>
                    <a:cubicBezTo>
                      <a:pt x="231" y="163"/>
                      <a:pt x="239" y="161"/>
                      <a:pt x="247" y="157"/>
                    </a:cubicBezTo>
                    <a:cubicBezTo>
                      <a:pt x="256" y="150"/>
                      <a:pt x="259" y="139"/>
                      <a:pt x="259" y="131"/>
                    </a:cubicBezTo>
                    <a:cubicBezTo>
                      <a:pt x="255" y="85"/>
                      <a:pt x="240" y="41"/>
                      <a:pt x="2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228;p31"/>
              <p:cNvSpPr/>
              <p:nvPr>
                <p:custDataLst>
                  <p:tags r:id="rId21"/>
                </p:custDataLst>
              </p:nvPr>
            </p:nvSpPr>
            <p:spPr>
              <a:xfrm>
                <a:off x="7285486" y="2231681"/>
                <a:ext cx="14849" cy="28776"/>
              </a:xfrm>
              <a:custGeom>
                <a:avLst/>
                <a:gdLst/>
                <a:ahLst/>
                <a:cxnLst/>
                <a:rect l="l" t="t" r="r" b="b"/>
                <a:pathLst>
                  <a:path w="193" h="374" extrusionOk="0">
                    <a:moveTo>
                      <a:pt x="193" y="1"/>
                    </a:moveTo>
                    <a:lnTo>
                      <a:pt x="193" y="1"/>
                    </a:lnTo>
                    <a:cubicBezTo>
                      <a:pt x="136" y="26"/>
                      <a:pt x="87" y="67"/>
                      <a:pt x="51" y="116"/>
                    </a:cubicBezTo>
                    <a:cubicBezTo>
                      <a:pt x="32" y="140"/>
                      <a:pt x="1" y="188"/>
                      <a:pt x="40" y="209"/>
                    </a:cubicBezTo>
                    <a:cubicBezTo>
                      <a:pt x="53" y="214"/>
                      <a:pt x="66" y="216"/>
                      <a:pt x="78" y="216"/>
                    </a:cubicBezTo>
                    <a:cubicBezTo>
                      <a:pt x="82" y="216"/>
                      <a:pt x="87" y="216"/>
                      <a:pt x="91" y="215"/>
                    </a:cubicBezTo>
                    <a:lnTo>
                      <a:pt x="91" y="215"/>
                    </a:lnTo>
                    <a:cubicBezTo>
                      <a:pt x="83" y="223"/>
                      <a:pt x="76" y="230"/>
                      <a:pt x="69" y="237"/>
                    </a:cubicBezTo>
                    <a:cubicBezTo>
                      <a:pt x="46" y="267"/>
                      <a:pt x="1" y="303"/>
                      <a:pt x="18" y="346"/>
                    </a:cubicBezTo>
                    <a:cubicBezTo>
                      <a:pt x="28" y="366"/>
                      <a:pt x="47" y="373"/>
                      <a:pt x="67" y="373"/>
                    </a:cubicBezTo>
                    <a:cubicBezTo>
                      <a:pt x="89" y="373"/>
                      <a:pt x="113" y="364"/>
                      <a:pt x="129" y="354"/>
                    </a:cubicBezTo>
                    <a:lnTo>
                      <a:pt x="129" y="354"/>
                    </a:lnTo>
                    <a:cubicBezTo>
                      <a:pt x="112" y="360"/>
                      <a:pt x="93" y="367"/>
                      <a:pt x="76" y="367"/>
                    </a:cubicBezTo>
                    <a:cubicBezTo>
                      <a:pt x="68" y="367"/>
                      <a:pt x="61" y="365"/>
                      <a:pt x="54" y="363"/>
                    </a:cubicBezTo>
                    <a:cubicBezTo>
                      <a:pt x="9" y="345"/>
                      <a:pt x="31" y="306"/>
                      <a:pt x="57" y="280"/>
                    </a:cubicBezTo>
                    <a:cubicBezTo>
                      <a:pt x="82" y="251"/>
                      <a:pt x="110" y="224"/>
                      <a:pt x="141" y="199"/>
                    </a:cubicBezTo>
                    <a:cubicBezTo>
                      <a:pt x="149" y="192"/>
                      <a:pt x="143" y="181"/>
                      <a:pt x="134" y="181"/>
                    </a:cubicBezTo>
                    <a:cubicBezTo>
                      <a:pt x="133" y="181"/>
                      <a:pt x="131" y="181"/>
                      <a:pt x="129" y="182"/>
                    </a:cubicBezTo>
                    <a:cubicBezTo>
                      <a:pt x="128" y="183"/>
                      <a:pt x="128" y="183"/>
                      <a:pt x="127" y="183"/>
                    </a:cubicBezTo>
                    <a:lnTo>
                      <a:pt x="127" y="183"/>
                    </a:lnTo>
                    <a:lnTo>
                      <a:pt x="126" y="182"/>
                    </a:lnTo>
                    <a:cubicBezTo>
                      <a:pt x="125" y="183"/>
                      <a:pt x="123" y="185"/>
                      <a:pt x="122" y="186"/>
                    </a:cubicBezTo>
                    <a:lnTo>
                      <a:pt x="122" y="186"/>
                    </a:lnTo>
                    <a:cubicBezTo>
                      <a:pt x="108" y="192"/>
                      <a:pt x="91" y="197"/>
                      <a:pt x="75" y="197"/>
                    </a:cubicBezTo>
                    <a:cubicBezTo>
                      <a:pt x="66" y="197"/>
                      <a:pt x="58" y="196"/>
                      <a:pt x="51" y="193"/>
                    </a:cubicBezTo>
                    <a:cubicBezTo>
                      <a:pt x="29" y="179"/>
                      <a:pt x="57" y="145"/>
                      <a:pt x="67" y="127"/>
                    </a:cubicBezTo>
                    <a:cubicBezTo>
                      <a:pt x="98" y="77"/>
                      <a:pt x="142" y="33"/>
                      <a:pt x="1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229;p31"/>
              <p:cNvSpPr/>
              <p:nvPr>
                <p:custDataLst>
                  <p:tags r:id="rId22"/>
                </p:custDataLst>
              </p:nvPr>
            </p:nvSpPr>
            <p:spPr>
              <a:xfrm>
                <a:off x="7232475" y="2276153"/>
                <a:ext cx="34546" cy="16542"/>
              </a:xfrm>
              <a:custGeom>
                <a:avLst/>
                <a:gdLst/>
                <a:ahLst/>
                <a:cxnLst/>
                <a:rect l="l" t="t" r="r" b="b"/>
                <a:pathLst>
                  <a:path w="449" h="215" extrusionOk="0">
                    <a:moveTo>
                      <a:pt x="449" y="0"/>
                    </a:moveTo>
                    <a:lnTo>
                      <a:pt x="449" y="0"/>
                    </a:lnTo>
                    <a:cubicBezTo>
                      <a:pt x="417" y="59"/>
                      <a:pt x="377" y="120"/>
                      <a:pt x="326" y="164"/>
                    </a:cubicBezTo>
                    <a:cubicBezTo>
                      <a:pt x="313" y="174"/>
                      <a:pt x="297" y="181"/>
                      <a:pt x="282" y="181"/>
                    </a:cubicBezTo>
                    <a:cubicBezTo>
                      <a:pt x="276" y="181"/>
                      <a:pt x="269" y="180"/>
                      <a:pt x="263" y="177"/>
                    </a:cubicBezTo>
                    <a:cubicBezTo>
                      <a:pt x="258" y="173"/>
                      <a:pt x="257" y="169"/>
                      <a:pt x="257" y="162"/>
                    </a:cubicBezTo>
                    <a:cubicBezTo>
                      <a:pt x="258" y="131"/>
                      <a:pt x="264" y="101"/>
                      <a:pt x="275" y="72"/>
                    </a:cubicBezTo>
                    <a:lnTo>
                      <a:pt x="275" y="72"/>
                    </a:lnTo>
                    <a:cubicBezTo>
                      <a:pt x="276" y="71"/>
                      <a:pt x="277" y="69"/>
                      <a:pt x="278" y="67"/>
                    </a:cubicBezTo>
                    <a:lnTo>
                      <a:pt x="277" y="67"/>
                    </a:lnTo>
                    <a:lnTo>
                      <a:pt x="277" y="67"/>
                    </a:lnTo>
                    <a:cubicBezTo>
                      <a:pt x="277" y="66"/>
                      <a:pt x="278" y="65"/>
                      <a:pt x="278" y="64"/>
                    </a:cubicBezTo>
                    <a:cubicBezTo>
                      <a:pt x="281" y="56"/>
                      <a:pt x="275" y="50"/>
                      <a:pt x="268" y="50"/>
                    </a:cubicBezTo>
                    <a:cubicBezTo>
                      <a:pt x="265" y="50"/>
                      <a:pt x="262" y="51"/>
                      <a:pt x="260" y="55"/>
                    </a:cubicBezTo>
                    <a:cubicBezTo>
                      <a:pt x="221" y="115"/>
                      <a:pt x="177" y="187"/>
                      <a:pt x="102" y="196"/>
                    </a:cubicBezTo>
                    <a:cubicBezTo>
                      <a:pt x="92" y="175"/>
                      <a:pt x="99" y="140"/>
                      <a:pt x="105" y="114"/>
                    </a:cubicBezTo>
                    <a:lnTo>
                      <a:pt x="105" y="114"/>
                    </a:lnTo>
                    <a:cubicBezTo>
                      <a:pt x="106" y="111"/>
                      <a:pt x="108" y="109"/>
                      <a:pt x="109" y="107"/>
                    </a:cubicBezTo>
                    <a:lnTo>
                      <a:pt x="107" y="106"/>
                    </a:lnTo>
                    <a:lnTo>
                      <a:pt x="107" y="106"/>
                    </a:lnTo>
                    <a:cubicBezTo>
                      <a:pt x="107" y="106"/>
                      <a:pt x="107" y="106"/>
                      <a:pt x="107" y="106"/>
                    </a:cubicBezTo>
                    <a:cubicBezTo>
                      <a:pt x="109" y="104"/>
                      <a:pt x="107" y="100"/>
                      <a:pt x="105" y="99"/>
                    </a:cubicBezTo>
                    <a:cubicBezTo>
                      <a:pt x="104" y="98"/>
                      <a:pt x="103" y="98"/>
                      <a:pt x="102" y="98"/>
                    </a:cubicBezTo>
                    <a:cubicBezTo>
                      <a:pt x="100" y="98"/>
                      <a:pt x="98" y="99"/>
                      <a:pt x="96" y="101"/>
                    </a:cubicBezTo>
                    <a:cubicBezTo>
                      <a:pt x="76" y="143"/>
                      <a:pt x="42" y="183"/>
                      <a:pt x="0" y="209"/>
                    </a:cubicBezTo>
                    <a:cubicBezTo>
                      <a:pt x="32" y="194"/>
                      <a:pt x="62" y="170"/>
                      <a:pt x="86" y="141"/>
                    </a:cubicBezTo>
                    <a:lnTo>
                      <a:pt x="86" y="141"/>
                    </a:lnTo>
                    <a:cubicBezTo>
                      <a:pt x="79" y="175"/>
                      <a:pt x="77" y="215"/>
                      <a:pt x="106" y="215"/>
                    </a:cubicBezTo>
                    <a:cubicBezTo>
                      <a:pt x="110" y="215"/>
                      <a:pt x="116" y="213"/>
                      <a:pt x="123" y="211"/>
                    </a:cubicBezTo>
                    <a:cubicBezTo>
                      <a:pt x="172" y="198"/>
                      <a:pt x="210" y="163"/>
                      <a:pt x="241" y="122"/>
                    </a:cubicBezTo>
                    <a:lnTo>
                      <a:pt x="241" y="122"/>
                    </a:lnTo>
                    <a:cubicBezTo>
                      <a:pt x="238" y="141"/>
                      <a:pt x="237" y="160"/>
                      <a:pt x="241" y="179"/>
                    </a:cubicBezTo>
                    <a:cubicBezTo>
                      <a:pt x="250" y="194"/>
                      <a:pt x="264" y="200"/>
                      <a:pt x="279" y="200"/>
                    </a:cubicBezTo>
                    <a:cubicBezTo>
                      <a:pt x="300" y="200"/>
                      <a:pt x="322" y="189"/>
                      <a:pt x="335" y="177"/>
                    </a:cubicBezTo>
                    <a:cubicBezTo>
                      <a:pt x="387" y="128"/>
                      <a:pt x="423" y="64"/>
                      <a:pt x="4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230;p31"/>
              <p:cNvSpPr/>
              <p:nvPr>
                <p:custDataLst>
                  <p:tags r:id="rId23"/>
                </p:custDataLst>
              </p:nvPr>
            </p:nvSpPr>
            <p:spPr>
              <a:xfrm>
                <a:off x="7212701" y="2329703"/>
                <a:ext cx="23928" cy="30084"/>
              </a:xfrm>
              <a:custGeom>
                <a:avLst/>
                <a:gdLst/>
                <a:ahLst/>
                <a:cxnLst/>
                <a:rect l="l" t="t" r="r" b="b"/>
                <a:pathLst>
                  <a:path w="311" h="391" extrusionOk="0">
                    <a:moveTo>
                      <a:pt x="307" y="0"/>
                    </a:moveTo>
                    <a:cubicBezTo>
                      <a:pt x="304" y="66"/>
                      <a:pt x="290" y="133"/>
                      <a:pt x="266" y="191"/>
                    </a:cubicBezTo>
                    <a:cubicBezTo>
                      <a:pt x="257" y="205"/>
                      <a:pt x="247" y="215"/>
                      <a:pt x="235" y="219"/>
                    </a:cubicBezTo>
                    <a:cubicBezTo>
                      <a:pt x="231" y="220"/>
                      <a:pt x="228" y="221"/>
                      <a:pt x="225" y="221"/>
                    </a:cubicBezTo>
                    <a:cubicBezTo>
                      <a:pt x="188" y="221"/>
                      <a:pt x="184" y="145"/>
                      <a:pt x="183" y="116"/>
                    </a:cubicBezTo>
                    <a:cubicBezTo>
                      <a:pt x="183" y="109"/>
                      <a:pt x="177" y="106"/>
                      <a:pt x="172" y="106"/>
                    </a:cubicBezTo>
                    <a:cubicBezTo>
                      <a:pt x="168" y="106"/>
                      <a:pt x="163" y="108"/>
                      <a:pt x="163" y="113"/>
                    </a:cubicBezTo>
                    <a:cubicBezTo>
                      <a:pt x="162" y="113"/>
                      <a:pt x="162" y="114"/>
                      <a:pt x="162" y="114"/>
                    </a:cubicBezTo>
                    <a:lnTo>
                      <a:pt x="162" y="114"/>
                    </a:lnTo>
                    <a:lnTo>
                      <a:pt x="162" y="114"/>
                    </a:lnTo>
                    <a:lnTo>
                      <a:pt x="162" y="114"/>
                    </a:lnTo>
                    <a:cubicBezTo>
                      <a:pt x="162" y="114"/>
                      <a:pt x="162" y="115"/>
                      <a:pt x="162" y="116"/>
                    </a:cubicBezTo>
                    <a:lnTo>
                      <a:pt x="162" y="116"/>
                    </a:lnTo>
                    <a:cubicBezTo>
                      <a:pt x="141" y="174"/>
                      <a:pt x="156" y="245"/>
                      <a:pt x="111" y="293"/>
                    </a:cubicBezTo>
                    <a:cubicBezTo>
                      <a:pt x="106" y="300"/>
                      <a:pt x="99" y="304"/>
                      <a:pt x="92" y="304"/>
                    </a:cubicBezTo>
                    <a:cubicBezTo>
                      <a:pt x="90" y="304"/>
                      <a:pt x="88" y="303"/>
                      <a:pt x="86" y="303"/>
                    </a:cubicBezTo>
                    <a:cubicBezTo>
                      <a:pt x="65" y="292"/>
                      <a:pt x="70" y="260"/>
                      <a:pt x="59" y="239"/>
                    </a:cubicBezTo>
                    <a:cubicBezTo>
                      <a:pt x="58" y="236"/>
                      <a:pt x="55" y="235"/>
                      <a:pt x="53" y="235"/>
                    </a:cubicBezTo>
                    <a:cubicBezTo>
                      <a:pt x="49" y="236"/>
                      <a:pt x="47" y="239"/>
                      <a:pt x="47" y="243"/>
                    </a:cubicBezTo>
                    <a:cubicBezTo>
                      <a:pt x="52" y="294"/>
                      <a:pt x="34" y="348"/>
                      <a:pt x="1" y="390"/>
                    </a:cubicBezTo>
                    <a:cubicBezTo>
                      <a:pt x="28" y="364"/>
                      <a:pt x="48" y="329"/>
                      <a:pt x="56" y="291"/>
                    </a:cubicBezTo>
                    <a:lnTo>
                      <a:pt x="56" y="291"/>
                    </a:lnTo>
                    <a:cubicBezTo>
                      <a:pt x="62" y="309"/>
                      <a:pt x="77" y="321"/>
                      <a:pt x="94" y="321"/>
                    </a:cubicBezTo>
                    <a:cubicBezTo>
                      <a:pt x="104" y="321"/>
                      <a:pt x="115" y="316"/>
                      <a:pt x="125" y="306"/>
                    </a:cubicBezTo>
                    <a:cubicBezTo>
                      <a:pt x="158" y="272"/>
                      <a:pt x="164" y="226"/>
                      <a:pt x="170" y="181"/>
                    </a:cubicBezTo>
                    <a:lnTo>
                      <a:pt x="170" y="181"/>
                    </a:lnTo>
                    <a:cubicBezTo>
                      <a:pt x="178" y="211"/>
                      <a:pt x="194" y="237"/>
                      <a:pt x="222" y="237"/>
                    </a:cubicBezTo>
                    <a:cubicBezTo>
                      <a:pt x="227" y="237"/>
                      <a:pt x="232" y="236"/>
                      <a:pt x="238" y="235"/>
                    </a:cubicBezTo>
                    <a:cubicBezTo>
                      <a:pt x="303" y="209"/>
                      <a:pt x="311" y="62"/>
                      <a:pt x="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231;p31"/>
              <p:cNvSpPr/>
              <p:nvPr>
                <p:custDataLst>
                  <p:tags r:id="rId24"/>
                </p:custDataLst>
              </p:nvPr>
            </p:nvSpPr>
            <p:spPr>
              <a:xfrm>
                <a:off x="7244939" y="2421877"/>
                <a:ext cx="16850" cy="41086"/>
              </a:xfrm>
              <a:custGeom>
                <a:avLst/>
                <a:gdLst/>
                <a:ahLst/>
                <a:cxnLst/>
                <a:rect l="l" t="t" r="r" b="b"/>
                <a:pathLst>
                  <a:path w="219" h="534" extrusionOk="0">
                    <a:moveTo>
                      <a:pt x="140" y="0"/>
                    </a:moveTo>
                    <a:cubicBezTo>
                      <a:pt x="168" y="53"/>
                      <a:pt x="207" y="114"/>
                      <a:pt x="204" y="173"/>
                    </a:cubicBezTo>
                    <a:cubicBezTo>
                      <a:pt x="200" y="190"/>
                      <a:pt x="190" y="197"/>
                      <a:pt x="176" y="197"/>
                    </a:cubicBezTo>
                    <a:cubicBezTo>
                      <a:pt x="140" y="197"/>
                      <a:pt x="81" y="152"/>
                      <a:pt x="63" y="135"/>
                    </a:cubicBezTo>
                    <a:cubicBezTo>
                      <a:pt x="60" y="133"/>
                      <a:pt x="58" y="132"/>
                      <a:pt x="56" y="132"/>
                    </a:cubicBezTo>
                    <a:cubicBezTo>
                      <a:pt x="48" y="132"/>
                      <a:pt x="42" y="141"/>
                      <a:pt x="47" y="147"/>
                    </a:cubicBezTo>
                    <a:cubicBezTo>
                      <a:pt x="77" y="189"/>
                      <a:pt x="105" y="239"/>
                      <a:pt x="113" y="288"/>
                    </a:cubicBezTo>
                    <a:cubicBezTo>
                      <a:pt x="115" y="312"/>
                      <a:pt x="102" y="337"/>
                      <a:pt x="79" y="338"/>
                    </a:cubicBezTo>
                    <a:cubicBezTo>
                      <a:pt x="78" y="338"/>
                      <a:pt x="77" y="338"/>
                      <a:pt x="76" y="338"/>
                    </a:cubicBezTo>
                    <a:cubicBezTo>
                      <a:pt x="58" y="338"/>
                      <a:pt x="39" y="324"/>
                      <a:pt x="22" y="309"/>
                    </a:cubicBezTo>
                    <a:lnTo>
                      <a:pt x="22" y="309"/>
                    </a:lnTo>
                    <a:cubicBezTo>
                      <a:pt x="21" y="308"/>
                      <a:pt x="21" y="307"/>
                      <a:pt x="20" y="306"/>
                    </a:cubicBezTo>
                    <a:lnTo>
                      <a:pt x="19" y="306"/>
                    </a:lnTo>
                    <a:lnTo>
                      <a:pt x="19" y="306"/>
                    </a:lnTo>
                    <a:cubicBezTo>
                      <a:pt x="19" y="306"/>
                      <a:pt x="18" y="305"/>
                      <a:pt x="17" y="304"/>
                    </a:cubicBezTo>
                    <a:cubicBezTo>
                      <a:pt x="15" y="303"/>
                      <a:pt x="14" y="302"/>
                      <a:pt x="12" y="302"/>
                    </a:cubicBezTo>
                    <a:cubicBezTo>
                      <a:pt x="6" y="302"/>
                      <a:pt x="0" y="310"/>
                      <a:pt x="5" y="316"/>
                    </a:cubicBezTo>
                    <a:cubicBezTo>
                      <a:pt x="55" y="375"/>
                      <a:pt x="66" y="463"/>
                      <a:pt x="35" y="533"/>
                    </a:cubicBezTo>
                    <a:cubicBezTo>
                      <a:pt x="68" y="479"/>
                      <a:pt x="70" y="407"/>
                      <a:pt x="44" y="347"/>
                    </a:cubicBezTo>
                    <a:lnTo>
                      <a:pt x="44" y="347"/>
                    </a:lnTo>
                    <a:cubicBezTo>
                      <a:pt x="56" y="354"/>
                      <a:pt x="69" y="358"/>
                      <a:pt x="81" y="358"/>
                    </a:cubicBezTo>
                    <a:cubicBezTo>
                      <a:pt x="97" y="358"/>
                      <a:pt x="112" y="351"/>
                      <a:pt x="123" y="333"/>
                    </a:cubicBezTo>
                    <a:cubicBezTo>
                      <a:pt x="131" y="320"/>
                      <a:pt x="135" y="303"/>
                      <a:pt x="134" y="288"/>
                    </a:cubicBezTo>
                    <a:cubicBezTo>
                      <a:pt x="129" y="251"/>
                      <a:pt x="115" y="217"/>
                      <a:pt x="96" y="185"/>
                    </a:cubicBezTo>
                    <a:lnTo>
                      <a:pt x="96" y="185"/>
                    </a:lnTo>
                    <a:cubicBezTo>
                      <a:pt x="122" y="201"/>
                      <a:pt x="151" y="215"/>
                      <a:pt x="175" y="215"/>
                    </a:cubicBezTo>
                    <a:cubicBezTo>
                      <a:pt x="196" y="215"/>
                      <a:pt x="213" y="204"/>
                      <a:pt x="218" y="175"/>
                    </a:cubicBezTo>
                    <a:cubicBezTo>
                      <a:pt x="218" y="110"/>
                      <a:pt x="176" y="52"/>
                      <a:pt x="1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232;p31"/>
              <p:cNvSpPr/>
              <p:nvPr>
                <p:custDataLst>
                  <p:tags r:id="rId25"/>
                </p:custDataLst>
              </p:nvPr>
            </p:nvSpPr>
            <p:spPr>
              <a:xfrm>
                <a:off x="7277408" y="2460809"/>
                <a:ext cx="19620" cy="35623"/>
              </a:xfrm>
              <a:custGeom>
                <a:avLst/>
                <a:gdLst/>
                <a:ahLst/>
                <a:cxnLst/>
                <a:rect l="l" t="t" r="r" b="b"/>
                <a:pathLst>
                  <a:path w="255" h="463" extrusionOk="0">
                    <a:moveTo>
                      <a:pt x="139" y="0"/>
                    </a:moveTo>
                    <a:cubicBezTo>
                      <a:pt x="177" y="38"/>
                      <a:pt x="203" y="89"/>
                      <a:pt x="208" y="142"/>
                    </a:cubicBezTo>
                    <a:cubicBezTo>
                      <a:pt x="209" y="155"/>
                      <a:pt x="205" y="165"/>
                      <a:pt x="196" y="171"/>
                    </a:cubicBezTo>
                    <a:cubicBezTo>
                      <a:pt x="187" y="177"/>
                      <a:pt x="178" y="179"/>
                      <a:pt x="170" y="179"/>
                    </a:cubicBezTo>
                    <a:cubicBezTo>
                      <a:pt x="150" y="179"/>
                      <a:pt x="131" y="167"/>
                      <a:pt x="115" y="153"/>
                    </a:cubicBezTo>
                    <a:lnTo>
                      <a:pt x="115" y="153"/>
                    </a:lnTo>
                    <a:cubicBezTo>
                      <a:pt x="110" y="148"/>
                      <a:pt x="105" y="143"/>
                      <a:pt x="101" y="138"/>
                    </a:cubicBezTo>
                    <a:lnTo>
                      <a:pt x="100" y="139"/>
                    </a:lnTo>
                    <a:lnTo>
                      <a:pt x="100" y="139"/>
                    </a:lnTo>
                    <a:cubicBezTo>
                      <a:pt x="98" y="138"/>
                      <a:pt x="97" y="137"/>
                      <a:pt x="95" y="137"/>
                    </a:cubicBezTo>
                    <a:cubicBezTo>
                      <a:pt x="88" y="137"/>
                      <a:pt x="81" y="147"/>
                      <a:pt x="88" y="155"/>
                    </a:cubicBezTo>
                    <a:cubicBezTo>
                      <a:pt x="123" y="179"/>
                      <a:pt x="174" y="313"/>
                      <a:pt x="111" y="313"/>
                    </a:cubicBezTo>
                    <a:cubicBezTo>
                      <a:pt x="105" y="313"/>
                      <a:pt x="98" y="311"/>
                      <a:pt x="90" y="309"/>
                    </a:cubicBezTo>
                    <a:cubicBezTo>
                      <a:pt x="68" y="302"/>
                      <a:pt x="53" y="278"/>
                      <a:pt x="28" y="262"/>
                    </a:cubicBezTo>
                    <a:cubicBezTo>
                      <a:pt x="26" y="261"/>
                      <a:pt x="25" y="261"/>
                      <a:pt x="23" y="261"/>
                    </a:cubicBezTo>
                    <a:cubicBezTo>
                      <a:pt x="17" y="261"/>
                      <a:pt x="12" y="268"/>
                      <a:pt x="16" y="275"/>
                    </a:cubicBezTo>
                    <a:cubicBezTo>
                      <a:pt x="38" y="307"/>
                      <a:pt x="60" y="340"/>
                      <a:pt x="63" y="379"/>
                    </a:cubicBezTo>
                    <a:cubicBezTo>
                      <a:pt x="65" y="415"/>
                      <a:pt x="41" y="459"/>
                      <a:pt x="1" y="462"/>
                    </a:cubicBezTo>
                    <a:cubicBezTo>
                      <a:pt x="1" y="462"/>
                      <a:pt x="2" y="462"/>
                      <a:pt x="3" y="462"/>
                    </a:cubicBezTo>
                    <a:cubicBezTo>
                      <a:pt x="45" y="462"/>
                      <a:pt x="74" y="418"/>
                      <a:pt x="74" y="379"/>
                    </a:cubicBezTo>
                    <a:cubicBezTo>
                      <a:pt x="73" y="354"/>
                      <a:pt x="65" y="330"/>
                      <a:pt x="55" y="308"/>
                    </a:cubicBezTo>
                    <a:lnTo>
                      <a:pt x="55" y="308"/>
                    </a:lnTo>
                    <a:cubicBezTo>
                      <a:pt x="63" y="314"/>
                      <a:pt x="72" y="321"/>
                      <a:pt x="83" y="326"/>
                    </a:cubicBezTo>
                    <a:cubicBezTo>
                      <a:pt x="91" y="330"/>
                      <a:pt x="100" y="332"/>
                      <a:pt x="109" y="332"/>
                    </a:cubicBezTo>
                    <a:cubicBezTo>
                      <a:pt x="133" y="332"/>
                      <a:pt x="155" y="318"/>
                      <a:pt x="160" y="292"/>
                    </a:cubicBezTo>
                    <a:cubicBezTo>
                      <a:pt x="166" y="256"/>
                      <a:pt x="157" y="220"/>
                      <a:pt x="140" y="189"/>
                    </a:cubicBezTo>
                    <a:lnTo>
                      <a:pt x="140" y="189"/>
                    </a:lnTo>
                    <a:cubicBezTo>
                      <a:pt x="149" y="193"/>
                      <a:pt x="159" y="195"/>
                      <a:pt x="169" y="195"/>
                    </a:cubicBezTo>
                    <a:cubicBezTo>
                      <a:pt x="181" y="195"/>
                      <a:pt x="194" y="191"/>
                      <a:pt x="205" y="182"/>
                    </a:cubicBezTo>
                    <a:cubicBezTo>
                      <a:pt x="255" y="137"/>
                      <a:pt x="179" y="30"/>
                      <a:pt x="13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233;p31"/>
              <p:cNvSpPr/>
              <p:nvPr>
                <p:custDataLst>
                  <p:tags r:id="rId26"/>
                </p:custDataLst>
              </p:nvPr>
            </p:nvSpPr>
            <p:spPr>
              <a:xfrm>
                <a:off x="7303183" y="2499433"/>
                <a:ext cx="40086" cy="17542"/>
              </a:xfrm>
              <a:custGeom>
                <a:avLst/>
                <a:gdLst/>
                <a:ahLst/>
                <a:cxnLst/>
                <a:rect l="l" t="t" r="r" b="b"/>
                <a:pathLst>
                  <a:path w="521" h="228" extrusionOk="0">
                    <a:moveTo>
                      <a:pt x="305" y="0"/>
                    </a:moveTo>
                    <a:cubicBezTo>
                      <a:pt x="298" y="0"/>
                      <a:pt x="292" y="10"/>
                      <a:pt x="298" y="16"/>
                    </a:cubicBezTo>
                    <a:cubicBezTo>
                      <a:pt x="322" y="41"/>
                      <a:pt x="341" y="86"/>
                      <a:pt x="331" y="119"/>
                    </a:cubicBezTo>
                    <a:cubicBezTo>
                      <a:pt x="326" y="126"/>
                      <a:pt x="315" y="131"/>
                      <a:pt x="303" y="134"/>
                    </a:cubicBezTo>
                    <a:cubicBezTo>
                      <a:pt x="296" y="136"/>
                      <a:pt x="288" y="136"/>
                      <a:pt x="281" y="136"/>
                    </a:cubicBezTo>
                    <a:cubicBezTo>
                      <a:pt x="239" y="136"/>
                      <a:pt x="195" y="117"/>
                      <a:pt x="165" y="86"/>
                    </a:cubicBezTo>
                    <a:lnTo>
                      <a:pt x="165" y="86"/>
                    </a:lnTo>
                    <a:cubicBezTo>
                      <a:pt x="164" y="86"/>
                      <a:pt x="164" y="86"/>
                      <a:pt x="164" y="85"/>
                    </a:cubicBezTo>
                    <a:lnTo>
                      <a:pt x="164" y="85"/>
                    </a:lnTo>
                    <a:lnTo>
                      <a:pt x="164" y="85"/>
                    </a:lnTo>
                    <a:lnTo>
                      <a:pt x="164" y="85"/>
                    </a:lnTo>
                    <a:cubicBezTo>
                      <a:pt x="163" y="85"/>
                      <a:pt x="163" y="84"/>
                      <a:pt x="162" y="83"/>
                    </a:cubicBezTo>
                    <a:cubicBezTo>
                      <a:pt x="160" y="81"/>
                      <a:pt x="158" y="80"/>
                      <a:pt x="156" y="80"/>
                    </a:cubicBezTo>
                    <a:cubicBezTo>
                      <a:pt x="149" y="80"/>
                      <a:pt x="142" y="89"/>
                      <a:pt x="148" y="96"/>
                    </a:cubicBezTo>
                    <a:cubicBezTo>
                      <a:pt x="208" y="171"/>
                      <a:pt x="183" y="216"/>
                      <a:pt x="107" y="216"/>
                    </a:cubicBezTo>
                    <a:cubicBezTo>
                      <a:pt x="97" y="216"/>
                      <a:pt x="87" y="215"/>
                      <a:pt x="75" y="214"/>
                    </a:cubicBezTo>
                    <a:cubicBezTo>
                      <a:pt x="49" y="212"/>
                      <a:pt x="24" y="205"/>
                      <a:pt x="0" y="196"/>
                    </a:cubicBezTo>
                    <a:lnTo>
                      <a:pt x="0" y="196"/>
                    </a:lnTo>
                    <a:cubicBezTo>
                      <a:pt x="23" y="208"/>
                      <a:pt x="47" y="217"/>
                      <a:pt x="73" y="222"/>
                    </a:cubicBezTo>
                    <a:cubicBezTo>
                      <a:pt x="89" y="226"/>
                      <a:pt x="104" y="227"/>
                      <a:pt x="118" y="227"/>
                    </a:cubicBezTo>
                    <a:cubicBezTo>
                      <a:pt x="183" y="227"/>
                      <a:pt x="213" y="187"/>
                      <a:pt x="191" y="130"/>
                    </a:cubicBezTo>
                    <a:lnTo>
                      <a:pt x="191" y="130"/>
                    </a:lnTo>
                    <a:cubicBezTo>
                      <a:pt x="219" y="147"/>
                      <a:pt x="253" y="159"/>
                      <a:pt x="284" y="159"/>
                    </a:cubicBezTo>
                    <a:cubicBezTo>
                      <a:pt x="310" y="159"/>
                      <a:pt x="334" y="150"/>
                      <a:pt x="350" y="128"/>
                    </a:cubicBezTo>
                    <a:cubicBezTo>
                      <a:pt x="359" y="100"/>
                      <a:pt x="354" y="72"/>
                      <a:pt x="342" y="46"/>
                    </a:cubicBezTo>
                    <a:lnTo>
                      <a:pt x="342" y="46"/>
                    </a:lnTo>
                    <a:cubicBezTo>
                      <a:pt x="372" y="65"/>
                      <a:pt x="407" y="81"/>
                      <a:pt x="441" y="81"/>
                    </a:cubicBezTo>
                    <a:cubicBezTo>
                      <a:pt x="458" y="81"/>
                      <a:pt x="475" y="77"/>
                      <a:pt x="490" y="67"/>
                    </a:cubicBezTo>
                    <a:cubicBezTo>
                      <a:pt x="510" y="52"/>
                      <a:pt x="521" y="25"/>
                      <a:pt x="508" y="4"/>
                    </a:cubicBezTo>
                    <a:lnTo>
                      <a:pt x="508" y="4"/>
                    </a:lnTo>
                    <a:cubicBezTo>
                      <a:pt x="519" y="26"/>
                      <a:pt x="505" y="50"/>
                      <a:pt x="485" y="61"/>
                    </a:cubicBezTo>
                    <a:cubicBezTo>
                      <a:pt x="472" y="68"/>
                      <a:pt x="459" y="71"/>
                      <a:pt x="446" y="71"/>
                    </a:cubicBezTo>
                    <a:cubicBezTo>
                      <a:pt x="399" y="71"/>
                      <a:pt x="350" y="36"/>
                      <a:pt x="316" y="7"/>
                    </a:cubicBezTo>
                    <a:lnTo>
                      <a:pt x="316" y="7"/>
                    </a:lnTo>
                    <a:cubicBezTo>
                      <a:pt x="314" y="6"/>
                      <a:pt x="313" y="4"/>
                      <a:pt x="312" y="3"/>
                    </a:cubicBezTo>
                    <a:lnTo>
                      <a:pt x="312" y="3"/>
                    </a:lnTo>
                    <a:lnTo>
                      <a:pt x="312" y="3"/>
                    </a:lnTo>
                    <a:cubicBezTo>
                      <a:pt x="311" y="3"/>
                      <a:pt x="311" y="3"/>
                      <a:pt x="311" y="3"/>
                    </a:cubicBezTo>
                    <a:cubicBezTo>
                      <a:pt x="309" y="1"/>
                      <a:pt x="307" y="0"/>
                      <a:pt x="3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234;p31"/>
              <p:cNvSpPr/>
              <p:nvPr>
                <p:custDataLst>
                  <p:tags r:id="rId27"/>
                </p:custDataLst>
              </p:nvPr>
            </p:nvSpPr>
            <p:spPr>
              <a:xfrm>
                <a:off x="7336498" y="2523053"/>
                <a:ext cx="45625" cy="21235"/>
              </a:xfrm>
              <a:custGeom>
                <a:avLst/>
                <a:gdLst/>
                <a:ahLst/>
                <a:cxnLst/>
                <a:rect l="l" t="t" r="r" b="b"/>
                <a:pathLst>
                  <a:path w="593" h="276" extrusionOk="0">
                    <a:moveTo>
                      <a:pt x="556" y="1"/>
                    </a:moveTo>
                    <a:lnTo>
                      <a:pt x="556" y="1"/>
                    </a:lnTo>
                    <a:cubicBezTo>
                      <a:pt x="577" y="52"/>
                      <a:pt x="584" y="130"/>
                      <a:pt x="518" y="150"/>
                    </a:cubicBezTo>
                    <a:cubicBezTo>
                      <a:pt x="510" y="152"/>
                      <a:pt x="501" y="153"/>
                      <a:pt x="493" y="153"/>
                    </a:cubicBezTo>
                    <a:cubicBezTo>
                      <a:pt x="448" y="153"/>
                      <a:pt x="409" y="121"/>
                      <a:pt x="375" y="90"/>
                    </a:cubicBezTo>
                    <a:lnTo>
                      <a:pt x="375" y="90"/>
                    </a:lnTo>
                    <a:cubicBezTo>
                      <a:pt x="373" y="88"/>
                      <a:pt x="371" y="85"/>
                      <a:pt x="369" y="83"/>
                    </a:cubicBezTo>
                    <a:lnTo>
                      <a:pt x="369" y="83"/>
                    </a:lnTo>
                    <a:lnTo>
                      <a:pt x="368" y="84"/>
                    </a:lnTo>
                    <a:lnTo>
                      <a:pt x="368" y="84"/>
                    </a:lnTo>
                    <a:cubicBezTo>
                      <a:pt x="366" y="82"/>
                      <a:pt x="364" y="81"/>
                      <a:pt x="361" y="81"/>
                    </a:cubicBezTo>
                    <a:cubicBezTo>
                      <a:pt x="354" y="81"/>
                      <a:pt x="347" y="90"/>
                      <a:pt x="354" y="98"/>
                    </a:cubicBezTo>
                    <a:cubicBezTo>
                      <a:pt x="401" y="156"/>
                      <a:pt x="371" y="214"/>
                      <a:pt x="315" y="214"/>
                    </a:cubicBezTo>
                    <a:cubicBezTo>
                      <a:pt x="301" y="214"/>
                      <a:pt x="286" y="211"/>
                      <a:pt x="269" y="203"/>
                    </a:cubicBezTo>
                    <a:cubicBezTo>
                      <a:pt x="247" y="192"/>
                      <a:pt x="226" y="176"/>
                      <a:pt x="207" y="159"/>
                    </a:cubicBezTo>
                    <a:cubicBezTo>
                      <a:pt x="205" y="158"/>
                      <a:pt x="203" y="157"/>
                      <a:pt x="201" y="157"/>
                    </a:cubicBezTo>
                    <a:cubicBezTo>
                      <a:pt x="200" y="157"/>
                      <a:pt x="198" y="158"/>
                      <a:pt x="196" y="159"/>
                    </a:cubicBezTo>
                    <a:cubicBezTo>
                      <a:pt x="192" y="161"/>
                      <a:pt x="191" y="167"/>
                      <a:pt x="193" y="172"/>
                    </a:cubicBezTo>
                    <a:cubicBezTo>
                      <a:pt x="218" y="211"/>
                      <a:pt x="179" y="261"/>
                      <a:pt x="135" y="264"/>
                    </a:cubicBezTo>
                    <a:cubicBezTo>
                      <a:pt x="129" y="265"/>
                      <a:pt x="123" y="266"/>
                      <a:pt x="118" y="266"/>
                    </a:cubicBezTo>
                    <a:cubicBezTo>
                      <a:pt x="76" y="266"/>
                      <a:pt x="37" y="243"/>
                      <a:pt x="0" y="224"/>
                    </a:cubicBezTo>
                    <a:lnTo>
                      <a:pt x="0" y="224"/>
                    </a:lnTo>
                    <a:cubicBezTo>
                      <a:pt x="20" y="238"/>
                      <a:pt x="41" y="251"/>
                      <a:pt x="63" y="261"/>
                    </a:cubicBezTo>
                    <a:cubicBezTo>
                      <a:pt x="82" y="270"/>
                      <a:pt x="104" y="276"/>
                      <a:pt x="127" y="276"/>
                    </a:cubicBezTo>
                    <a:cubicBezTo>
                      <a:pt x="156" y="276"/>
                      <a:pt x="185" y="266"/>
                      <a:pt x="203" y="239"/>
                    </a:cubicBezTo>
                    <a:cubicBezTo>
                      <a:pt x="212" y="227"/>
                      <a:pt x="218" y="210"/>
                      <a:pt x="218" y="193"/>
                    </a:cubicBezTo>
                    <a:lnTo>
                      <a:pt x="218" y="193"/>
                    </a:lnTo>
                    <a:cubicBezTo>
                      <a:pt x="231" y="203"/>
                      <a:pt x="244" y="212"/>
                      <a:pt x="260" y="220"/>
                    </a:cubicBezTo>
                    <a:cubicBezTo>
                      <a:pt x="279" y="229"/>
                      <a:pt x="298" y="233"/>
                      <a:pt x="315" y="233"/>
                    </a:cubicBezTo>
                    <a:cubicBezTo>
                      <a:pt x="373" y="233"/>
                      <a:pt x="411" y="185"/>
                      <a:pt x="395" y="129"/>
                    </a:cubicBezTo>
                    <a:lnTo>
                      <a:pt x="395" y="129"/>
                    </a:lnTo>
                    <a:cubicBezTo>
                      <a:pt x="405" y="137"/>
                      <a:pt x="417" y="144"/>
                      <a:pt x="429" y="151"/>
                    </a:cubicBezTo>
                    <a:cubicBezTo>
                      <a:pt x="446" y="160"/>
                      <a:pt x="467" y="165"/>
                      <a:pt x="488" y="165"/>
                    </a:cubicBezTo>
                    <a:cubicBezTo>
                      <a:pt x="516" y="165"/>
                      <a:pt x="544" y="155"/>
                      <a:pt x="562" y="133"/>
                    </a:cubicBezTo>
                    <a:cubicBezTo>
                      <a:pt x="592" y="93"/>
                      <a:pt x="574" y="40"/>
                      <a:pt x="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235;p31"/>
              <p:cNvSpPr/>
              <p:nvPr>
                <p:custDataLst>
                  <p:tags r:id="rId28"/>
                </p:custDataLst>
              </p:nvPr>
            </p:nvSpPr>
            <p:spPr>
              <a:xfrm>
                <a:off x="7403051" y="2553521"/>
                <a:ext cx="29545" cy="9079"/>
              </a:xfrm>
              <a:custGeom>
                <a:avLst/>
                <a:gdLst/>
                <a:ahLst/>
                <a:cxnLst/>
                <a:rect l="l" t="t" r="r" b="b"/>
                <a:pathLst>
                  <a:path w="384" h="118" extrusionOk="0">
                    <a:moveTo>
                      <a:pt x="364" y="1"/>
                    </a:moveTo>
                    <a:cubicBezTo>
                      <a:pt x="374" y="42"/>
                      <a:pt x="337" y="75"/>
                      <a:pt x="299" y="75"/>
                    </a:cubicBezTo>
                    <a:cubicBezTo>
                      <a:pt x="295" y="75"/>
                      <a:pt x="291" y="75"/>
                      <a:pt x="286" y="74"/>
                    </a:cubicBezTo>
                    <a:cubicBezTo>
                      <a:pt x="244" y="67"/>
                      <a:pt x="212" y="35"/>
                      <a:pt x="182" y="5"/>
                    </a:cubicBezTo>
                    <a:cubicBezTo>
                      <a:pt x="180" y="3"/>
                      <a:pt x="178" y="2"/>
                      <a:pt x="175" y="2"/>
                    </a:cubicBezTo>
                    <a:cubicBezTo>
                      <a:pt x="174" y="2"/>
                      <a:pt x="172" y="2"/>
                      <a:pt x="171" y="3"/>
                    </a:cubicBezTo>
                    <a:cubicBezTo>
                      <a:pt x="165" y="5"/>
                      <a:pt x="162" y="11"/>
                      <a:pt x="165" y="16"/>
                    </a:cubicBezTo>
                    <a:cubicBezTo>
                      <a:pt x="184" y="58"/>
                      <a:pt x="186" y="100"/>
                      <a:pt x="130" y="102"/>
                    </a:cubicBezTo>
                    <a:cubicBezTo>
                      <a:pt x="128" y="102"/>
                      <a:pt x="127" y="102"/>
                      <a:pt x="125" y="102"/>
                    </a:cubicBezTo>
                    <a:cubicBezTo>
                      <a:pt x="82" y="102"/>
                      <a:pt x="39" y="89"/>
                      <a:pt x="1" y="68"/>
                    </a:cubicBezTo>
                    <a:lnTo>
                      <a:pt x="1" y="68"/>
                    </a:lnTo>
                    <a:cubicBezTo>
                      <a:pt x="33" y="97"/>
                      <a:pt x="87" y="118"/>
                      <a:pt x="130" y="118"/>
                    </a:cubicBezTo>
                    <a:cubicBezTo>
                      <a:pt x="173" y="118"/>
                      <a:pt x="206" y="98"/>
                      <a:pt x="197" y="47"/>
                    </a:cubicBezTo>
                    <a:lnTo>
                      <a:pt x="197" y="47"/>
                    </a:lnTo>
                    <a:cubicBezTo>
                      <a:pt x="222" y="69"/>
                      <a:pt x="251" y="87"/>
                      <a:pt x="285" y="88"/>
                    </a:cubicBezTo>
                    <a:cubicBezTo>
                      <a:pt x="289" y="89"/>
                      <a:pt x="293" y="89"/>
                      <a:pt x="296" y="89"/>
                    </a:cubicBezTo>
                    <a:cubicBezTo>
                      <a:pt x="340" y="89"/>
                      <a:pt x="384" y="44"/>
                      <a:pt x="3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236;p31"/>
              <p:cNvSpPr/>
              <p:nvPr>
                <p:custDataLst>
                  <p:tags r:id="rId29"/>
                </p:custDataLst>
              </p:nvPr>
            </p:nvSpPr>
            <p:spPr>
              <a:xfrm>
                <a:off x="7146610" y="2065260"/>
                <a:ext cx="28391" cy="18158"/>
              </a:xfrm>
              <a:custGeom>
                <a:avLst/>
                <a:gdLst/>
                <a:ahLst/>
                <a:cxnLst/>
                <a:rect l="l" t="t" r="r" b="b"/>
                <a:pathLst>
                  <a:path w="369" h="236" extrusionOk="0">
                    <a:moveTo>
                      <a:pt x="354" y="1"/>
                    </a:moveTo>
                    <a:lnTo>
                      <a:pt x="354" y="1"/>
                    </a:lnTo>
                    <a:cubicBezTo>
                      <a:pt x="346" y="48"/>
                      <a:pt x="328" y="90"/>
                      <a:pt x="302" y="125"/>
                    </a:cubicBezTo>
                    <a:cubicBezTo>
                      <a:pt x="269" y="167"/>
                      <a:pt x="229" y="185"/>
                      <a:pt x="189" y="185"/>
                    </a:cubicBezTo>
                    <a:cubicBezTo>
                      <a:pt x="113" y="185"/>
                      <a:pt x="39" y="121"/>
                      <a:pt x="16" y="35"/>
                    </a:cubicBezTo>
                    <a:lnTo>
                      <a:pt x="16" y="35"/>
                    </a:lnTo>
                    <a:cubicBezTo>
                      <a:pt x="1" y="152"/>
                      <a:pt x="97" y="236"/>
                      <a:pt x="192" y="236"/>
                    </a:cubicBezTo>
                    <a:cubicBezTo>
                      <a:pt x="247" y="236"/>
                      <a:pt x="301" y="209"/>
                      <a:pt x="335" y="147"/>
                    </a:cubicBezTo>
                    <a:cubicBezTo>
                      <a:pt x="360" y="101"/>
                      <a:pt x="369" y="48"/>
                      <a:pt x="354"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 name="Picture 9">
            <a:extLst>
              <a:ext uri="{FF2B5EF4-FFF2-40B4-BE49-F238E27FC236}">
                <a16:creationId xmlns:a16="http://schemas.microsoft.com/office/drawing/2014/main" id="{1E856814-D69C-4975-658B-23559371D2D2}"/>
              </a:ext>
            </a:extLst>
          </p:cNvPr>
          <p:cNvPicPr>
            <a:picLocks noChangeAspect="1"/>
          </p:cNvPicPr>
          <p:nvPr/>
        </p:nvPicPr>
        <p:blipFill>
          <a:blip r:embed="rId276"/>
          <a:stretch>
            <a:fillRect/>
          </a:stretch>
        </p:blipFill>
        <p:spPr>
          <a:xfrm>
            <a:off x="3626642" y="1597133"/>
            <a:ext cx="5517358" cy="178018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plus(in)">
                                      <p:cBhvr>
                                        <p:cTn id="7" dur="20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wipe(down)">
                                      <p:cBhvr>
                                        <p:cTn id="12" dur="500"/>
                                        <p:tgtEl>
                                          <p:spTgt spid="25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116"/>
        <p:cNvGrpSpPr/>
        <p:nvPr/>
      </p:nvGrpSpPr>
      <p:grpSpPr>
        <a:xfrm>
          <a:off x="0" y="0"/>
          <a:ext cx="0" cy="0"/>
          <a:chOff x="0" y="0"/>
          <a:chExt cx="0" cy="0"/>
        </a:xfrm>
      </p:grpSpPr>
      <p:grpSp>
        <p:nvGrpSpPr>
          <p:cNvPr id="308" name="组合 307"/>
          <p:cNvGrpSpPr/>
          <p:nvPr/>
        </p:nvGrpSpPr>
        <p:grpSpPr>
          <a:xfrm>
            <a:off x="126365" y="472440"/>
            <a:ext cx="8903335" cy="4605020"/>
            <a:chOff x="199" y="744"/>
            <a:chExt cx="14021" cy="7252"/>
          </a:xfrm>
        </p:grpSpPr>
        <p:sp>
          <p:nvSpPr>
            <p:cNvPr id="1200" name="Google Shape;1200;p21"/>
            <p:cNvSpPr/>
            <p:nvPr>
              <p:custDataLst>
                <p:tags r:id="rId182"/>
              </p:custDataLst>
            </p:nvPr>
          </p:nvSpPr>
          <p:spPr>
            <a:xfrm>
              <a:off x="199" y="744"/>
              <a:ext cx="14021" cy="7251"/>
            </a:xfrm>
            <a:custGeom>
              <a:avLst/>
              <a:gdLst/>
              <a:ahLst/>
              <a:cxnLst/>
              <a:rect l="l" t="t" r="r" b="b"/>
              <a:pathLst>
                <a:path w="13722" h="8456" extrusionOk="0">
                  <a:moveTo>
                    <a:pt x="8819" y="1"/>
                  </a:moveTo>
                  <a:cubicBezTo>
                    <a:pt x="8268" y="1"/>
                    <a:pt x="7673" y="283"/>
                    <a:pt x="7374" y="750"/>
                  </a:cubicBezTo>
                  <a:cubicBezTo>
                    <a:pt x="7220" y="460"/>
                    <a:pt x="6903" y="264"/>
                    <a:pt x="6578" y="259"/>
                  </a:cubicBezTo>
                  <a:cubicBezTo>
                    <a:pt x="6574" y="259"/>
                    <a:pt x="6570" y="259"/>
                    <a:pt x="6567" y="259"/>
                  </a:cubicBezTo>
                  <a:cubicBezTo>
                    <a:pt x="6242" y="259"/>
                    <a:pt x="5855" y="486"/>
                    <a:pt x="5693" y="770"/>
                  </a:cubicBezTo>
                  <a:cubicBezTo>
                    <a:pt x="5440" y="365"/>
                    <a:pt x="4963" y="137"/>
                    <a:pt x="4488" y="137"/>
                  </a:cubicBezTo>
                  <a:cubicBezTo>
                    <a:pt x="4374" y="137"/>
                    <a:pt x="4261" y="150"/>
                    <a:pt x="4151" y="176"/>
                  </a:cubicBezTo>
                  <a:cubicBezTo>
                    <a:pt x="3580" y="316"/>
                    <a:pt x="3116" y="786"/>
                    <a:pt x="2917" y="1347"/>
                  </a:cubicBezTo>
                  <a:cubicBezTo>
                    <a:pt x="2708" y="1111"/>
                    <a:pt x="2396" y="984"/>
                    <a:pt x="2085" y="984"/>
                  </a:cubicBezTo>
                  <a:cubicBezTo>
                    <a:pt x="1914" y="984"/>
                    <a:pt x="1744" y="1023"/>
                    <a:pt x="1591" y="1102"/>
                  </a:cubicBezTo>
                  <a:cubicBezTo>
                    <a:pt x="1157" y="1331"/>
                    <a:pt x="926" y="1816"/>
                    <a:pt x="724" y="2267"/>
                  </a:cubicBezTo>
                  <a:cubicBezTo>
                    <a:pt x="597" y="2144"/>
                    <a:pt x="421" y="2077"/>
                    <a:pt x="246" y="2077"/>
                  </a:cubicBezTo>
                  <a:cubicBezTo>
                    <a:pt x="162" y="2077"/>
                    <a:pt x="79" y="2092"/>
                    <a:pt x="1" y="2124"/>
                  </a:cubicBezTo>
                  <a:lnTo>
                    <a:pt x="4" y="8455"/>
                  </a:lnTo>
                  <a:lnTo>
                    <a:pt x="13722" y="8454"/>
                  </a:lnTo>
                  <a:lnTo>
                    <a:pt x="13721" y="2729"/>
                  </a:lnTo>
                  <a:cubicBezTo>
                    <a:pt x="13571" y="2736"/>
                    <a:pt x="13437" y="2815"/>
                    <a:pt x="13346" y="2934"/>
                  </a:cubicBezTo>
                  <a:cubicBezTo>
                    <a:pt x="13231" y="2681"/>
                    <a:pt x="12986" y="2494"/>
                    <a:pt x="12715" y="2453"/>
                  </a:cubicBezTo>
                  <a:cubicBezTo>
                    <a:pt x="12677" y="2447"/>
                    <a:pt x="12639" y="2445"/>
                    <a:pt x="12601" y="2445"/>
                  </a:cubicBezTo>
                  <a:cubicBezTo>
                    <a:pt x="12366" y="2445"/>
                    <a:pt x="12131" y="2550"/>
                    <a:pt x="11975" y="2729"/>
                  </a:cubicBezTo>
                  <a:cubicBezTo>
                    <a:pt x="11917" y="2522"/>
                    <a:pt x="11763" y="2344"/>
                    <a:pt x="11568" y="2260"/>
                  </a:cubicBezTo>
                  <a:cubicBezTo>
                    <a:pt x="11479" y="2222"/>
                    <a:pt x="11369" y="2203"/>
                    <a:pt x="11259" y="2203"/>
                  </a:cubicBezTo>
                  <a:cubicBezTo>
                    <a:pt x="11127" y="2203"/>
                    <a:pt x="10994" y="2230"/>
                    <a:pt x="10892" y="2287"/>
                  </a:cubicBezTo>
                  <a:cubicBezTo>
                    <a:pt x="10871" y="1720"/>
                    <a:pt x="10678" y="1155"/>
                    <a:pt x="10313" y="724"/>
                  </a:cubicBezTo>
                  <a:cubicBezTo>
                    <a:pt x="9948" y="294"/>
                    <a:pt x="9409" y="12"/>
                    <a:pt x="8849" y="1"/>
                  </a:cubicBezTo>
                  <a:cubicBezTo>
                    <a:pt x="8839" y="1"/>
                    <a:pt x="8829" y="1"/>
                    <a:pt x="8819" y="1"/>
                  </a:cubicBezTo>
                  <a:close/>
                </a:path>
              </a:pathLst>
            </a:custGeom>
            <a:solidFill>
              <a:srgbClr val="D4E6E0">
                <a:alpha val="36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1"/>
            <p:cNvSpPr/>
            <p:nvPr>
              <p:custDataLst>
                <p:tags r:id="rId183"/>
              </p:custDataLst>
            </p:nvPr>
          </p:nvSpPr>
          <p:spPr>
            <a:xfrm>
              <a:off x="199" y="2808"/>
              <a:ext cx="14021" cy="5188"/>
            </a:xfrm>
            <a:custGeom>
              <a:avLst/>
              <a:gdLst/>
              <a:ahLst/>
              <a:cxnLst/>
              <a:rect l="l" t="t" r="r" b="b"/>
              <a:pathLst>
                <a:path w="13719" h="6596" extrusionOk="0">
                  <a:moveTo>
                    <a:pt x="4899" y="1"/>
                  </a:moveTo>
                  <a:cubicBezTo>
                    <a:pt x="4890" y="1"/>
                    <a:pt x="4880" y="1"/>
                    <a:pt x="4870" y="1"/>
                  </a:cubicBezTo>
                  <a:cubicBezTo>
                    <a:pt x="4311" y="12"/>
                    <a:pt x="3770" y="296"/>
                    <a:pt x="3405" y="726"/>
                  </a:cubicBezTo>
                  <a:cubicBezTo>
                    <a:pt x="3040" y="1157"/>
                    <a:pt x="2847" y="1722"/>
                    <a:pt x="2827" y="2289"/>
                  </a:cubicBezTo>
                  <a:cubicBezTo>
                    <a:pt x="2726" y="2232"/>
                    <a:pt x="2592" y="2205"/>
                    <a:pt x="2460" y="2205"/>
                  </a:cubicBezTo>
                  <a:cubicBezTo>
                    <a:pt x="2350" y="2205"/>
                    <a:pt x="2241" y="2224"/>
                    <a:pt x="2152" y="2262"/>
                  </a:cubicBezTo>
                  <a:cubicBezTo>
                    <a:pt x="1956" y="2346"/>
                    <a:pt x="1802" y="2524"/>
                    <a:pt x="1745" y="2731"/>
                  </a:cubicBezTo>
                  <a:cubicBezTo>
                    <a:pt x="1589" y="2552"/>
                    <a:pt x="1354" y="2447"/>
                    <a:pt x="1119" y="2447"/>
                  </a:cubicBezTo>
                  <a:cubicBezTo>
                    <a:pt x="1081" y="2447"/>
                    <a:pt x="1042" y="2449"/>
                    <a:pt x="1005" y="2455"/>
                  </a:cubicBezTo>
                  <a:cubicBezTo>
                    <a:pt x="733" y="2495"/>
                    <a:pt x="488" y="2682"/>
                    <a:pt x="375" y="2936"/>
                  </a:cubicBezTo>
                  <a:cubicBezTo>
                    <a:pt x="283" y="2817"/>
                    <a:pt x="149" y="2738"/>
                    <a:pt x="0" y="2731"/>
                  </a:cubicBezTo>
                  <a:lnTo>
                    <a:pt x="0" y="6595"/>
                  </a:lnTo>
                  <a:lnTo>
                    <a:pt x="13718" y="6593"/>
                  </a:lnTo>
                  <a:lnTo>
                    <a:pt x="13719" y="2121"/>
                  </a:lnTo>
                  <a:cubicBezTo>
                    <a:pt x="13641" y="2090"/>
                    <a:pt x="13558" y="2075"/>
                    <a:pt x="13474" y="2075"/>
                  </a:cubicBezTo>
                  <a:cubicBezTo>
                    <a:pt x="13299" y="2075"/>
                    <a:pt x="13122" y="2142"/>
                    <a:pt x="12995" y="2267"/>
                  </a:cubicBezTo>
                  <a:cubicBezTo>
                    <a:pt x="12794" y="1815"/>
                    <a:pt x="12562" y="1330"/>
                    <a:pt x="12128" y="1101"/>
                  </a:cubicBezTo>
                  <a:cubicBezTo>
                    <a:pt x="11976" y="1022"/>
                    <a:pt x="11806" y="983"/>
                    <a:pt x="11636" y="983"/>
                  </a:cubicBezTo>
                  <a:cubicBezTo>
                    <a:pt x="11325" y="983"/>
                    <a:pt x="11012" y="1110"/>
                    <a:pt x="10803" y="1345"/>
                  </a:cubicBezTo>
                  <a:cubicBezTo>
                    <a:pt x="10604" y="786"/>
                    <a:pt x="10137" y="315"/>
                    <a:pt x="9568" y="176"/>
                  </a:cubicBezTo>
                  <a:cubicBezTo>
                    <a:pt x="9458" y="149"/>
                    <a:pt x="9344" y="136"/>
                    <a:pt x="9230" y="136"/>
                  </a:cubicBezTo>
                  <a:cubicBezTo>
                    <a:pt x="8756" y="136"/>
                    <a:pt x="8279" y="365"/>
                    <a:pt x="8026" y="771"/>
                  </a:cubicBezTo>
                  <a:cubicBezTo>
                    <a:pt x="7865" y="487"/>
                    <a:pt x="7476" y="260"/>
                    <a:pt x="7153" y="260"/>
                  </a:cubicBezTo>
                  <a:cubicBezTo>
                    <a:pt x="7149" y="260"/>
                    <a:pt x="7146" y="260"/>
                    <a:pt x="7142" y="260"/>
                  </a:cubicBezTo>
                  <a:cubicBezTo>
                    <a:pt x="6816" y="265"/>
                    <a:pt x="6500" y="460"/>
                    <a:pt x="6345" y="751"/>
                  </a:cubicBezTo>
                  <a:cubicBezTo>
                    <a:pt x="6046" y="284"/>
                    <a:pt x="5450" y="1"/>
                    <a:pt x="4899" y="1"/>
                  </a:cubicBezTo>
                  <a:close/>
                </a:path>
              </a:pathLst>
            </a:custGeom>
            <a:solidFill>
              <a:srgbClr val="FFFCE7">
                <a:alpha val="8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Google Shape;51;p2"/>
          <p:cNvSpPr/>
          <p:nvPr>
            <p:custDataLst>
              <p:tags r:id="rId1"/>
            </p:custDataLst>
          </p:nvPr>
        </p:nvSpPr>
        <p:spPr>
          <a:xfrm>
            <a:off x="0" y="-635"/>
            <a:ext cx="9144000" cy="5144135"/>
          </a:xfrm>
          <a:prstGeom prst="frame">
            <a:avLst>
              <a:gd name="adj1" fmla="val 2823"/>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组合 306"/>
          <p:cNvGrpSpPr/>
          <p:nvPr/>
        </p:nvGrpSpPr>
        <p:grpSpPr>
          <a:xfrm>
            <a:off x="148590" y="140335"/>
            <a:ext cx="8861425" cy="1736090"/>
            <a:chOff x="234" y="221"/>
            <a:chExt cx="13955" cy="2734"/>
          </a:xfrm>
        </p:grpSpPr>
        <p:grpSp>
          <p:nvGrpSpPr>
            <p:cNvPr id="1999" name="Google Shape;1999;p31"/>
            <p:cNvGrpSpPr/>
            <p:nvPr/>
          </p:nvGrpSpPr>
          <p:grpSpPr>
            <a:xfrm>
              <a:off x="234" y="221"/>
              <a:ext cx="4206" cy="1618"/>
              <a:chOff x="301181" y="5239882"/>
              <a:chExt cx="386470" cy="149417"/>
            </a:xfrm>
          </p:grpSpPr>
          <p:sp>
            <p:nvSpPr>
              <p:cNvPr id="2000" name="Google Shape;2000;p31"/>
              <p:cNvSpPr/>
              <p:nvPr>
                <p:custDataLst>
                  <p:tags r:id="rId177"/>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custDataLst>
                  <p:tags r:id="rId178"/>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custDataLst>
                  <p:tags r:id="rId179"/>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custDataLst>
                  <p:tags r:id="rId180"/>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custDataLst>
                  <p:tags r:id="rId181"/>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7" name="Google Shape;2017;p31"/>
            <p:cNvGrpSpPr/>
            <p:nvPr/>
          </p:nvGrpSpPr>
          <p:grpSpPr>
            <a:xfrm flipH="1">
              <a:off x="9983" y="221"/>
              <a:ext cx="4206" cy="1618"/>
              <a:chOff x="301181" y="5239882"/>
              <a:chExt cx="386470" cy="149417"/>
            </a:xfrm>
          </p:grpSpPr>
          <p:sp>
            <p:nvSpPr>
              <p:cNvPr id="2018" name="Google Shape;2018;p31"/>
              <p:cNvSpPr/>
              <p:nvPr>
                <p:custDataLst>
                  <p:tags r:id="rId172"/>
                </p:custDataLst>
              </p:nvPr>
            </p:nvSpPr>
            <p:spPr>
              <a:xfrm>
                <a:off x="301181" y="5239882"/>
                <a:ext cx="386470" cy="149417"/>
              </a:xfrm>
              <a:custGeom>
                <a:avLst/>
                <a:gdLst/>
                <a:ahLst/>
                <a:cxnLst/>
                <a:rect l="l" t="t" r="r" b="b"/>
                <a:pathLst>
                  <a:path w="5023" h="1942" extrusionOk="0">
                    <a:moveTo>
                      <a:pt x="1" y="1"/>
                    </a:moveTo>
                    <a:lnTo>
                      <a:pt x="1" y="1819"/>
                    </a:lnTo>
                    <a:cubicBezTo>
                      <a:pt x="148" y="1901"/>
                      <a:pt x="317" y="1942"/>
                      <a:pt x="485" y="1942"/>
                    </a:cubicBezTo>
                    <a:cubicBezTo>
                      <a:pt x="619" y="1942"/>
                      <a:pt x="753" y="1916"/>
                      <a:pt x="876" y="1863"/>
                    </a:cubicBezTo>
                    <a:cubicBezTo>
                      <a:pt x="1153" y="1744"/>
                      <a:pt x="1372" y="1494"/>
                      <a:pt x="1450" y="1201"/>
                    </a:cubicBezTo>
                    <a:cubicBezTo>
                      <a:pt x="1618" y="1380"/>
                      <a:pt x="1862" y="1479"/>
                      <a:pt x="2106" y="1479"/>
                    </a:cubicBezTo>
                    <a:cubicBezTo>
                      <a:pt x="2195" y="1479"/>
                      <a:pt x="2283" y="1466"/>
                      <a:pt x="2368" y="1439"/>
                    </a:cubicBezTo>
                    <a:cubicBezTo>
                      <a:pt x="2685" y="1336"/>
                      <a:pt x="2930" y="1039"/>
                      <a:pt x="2972" y="709"/>
                    </a:cubicBezTo>
                    <a:cubicBezTo>
                      <a:pt x="3115" y="807"/>
                      <a:pt x="3289" y="863"/>
                      <a:pt x="3463" y="863"/>
                    </a:cubicBezTo>
                    <a:cubicBezTo>
                      <a:pt x="3551" y="863"/>
                      <a:pt x="3639" y="848"/>
                      <a:pt x="3722" y="818"/>
                    </a:cubicBezTo>
                    <a:cubicBezTo>
                      <a:pt x="3968" y="728"/>
                      <a:pt x="4161" y="492"/>
                      <a:pt x="4177" y="230"/>
                    </a:cubicBezTo>
                    <a:cubicBezTo>
                      <a:pt x="4266" y="284"/>
                      <a:pt x="4369" y="310"/>
                      <a:pt x="4473" y="310"/>
                    </a:cubicBezTo>
                    <a:cubicBezTo>
                      <a:pt x="4693" y="310"/>
                      <a:pt x="4917" y="196"/>
                      <a:pt x="5022" y="1"/>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custDataLst>
                  <p:tags r:id="rId173"/>
                </p:custDataLst>
              </p:nvPr>
            </p:nvSpPr>
            <p:spPr>
              <a:xfrm>
                <a:off x="301181" y="5239882"/>
                <a:ext cx="283293" cy="80864"/>
              </a:xfrm>
              <a:custGeom>
                <a:avLst/>
                <a:gdLst/>
                <a:ahLst/>
                <a:cxnLst/>
                <a:rect l="l" t="t" r="r" b="b"/>
                <a:pathLst>
                  <a:path w="3682" h="1051" extrusionOk="0">
                    <a:moveTo>
                      <a:pt x="1" y="1"/>
                    </a:moveTo>
                    <a:lnTo>
                      <a:pt x="1" y="847"/>
                    </a:lnTo>
                    <a:cubicBezTo>
                      <a:pt x="196" y="980"/>
                      <a:pt x="433" y="1051"/>
                      <a:pt x="670" y="1051"/>
                    </a:cubicBezTo>
                    <a:cubicBezTo>
                      <a:pt x="775" y="1051"/>
                      <a:pt x="881" y="1037"/>
                      <a:pt x="982" y="1008"/>
                    </a:cubicBezTo>
                    <a:cubicBezTo>
                      <a:pt x="1313" y="915"/>
                      <a:pt x="1596" y="673"/>
                      <a:pt x="1738" y="361"/>
                    </a:cubicBezTo>
                    <a:cubicBezTo>
                      <a:pt x="1827" y="487"/>
                      <a:pt x="1986" y="562"/>
                      <a:pt x="2140" y="562"/>
                    </a:cubicBezTo>
                    <a:cubicBezTo>
                      <a:pt x="2164" y="562"/>
                      <a:pt x="2188" y="560"/>
                      <a:pt x="2212" y="556"/>
                    </a:cubicBezTo>
                    <a:cubicBezTo>
                      <a:pt x="2387" y="529"/>
                      <a:pt x="2540" y="397"/>
                      <a:pt x="2592" y="227"/>
                    </a:cubicBezTo>
                    <a:cubicBezTo>
                      <a:pt x="2720" y="321"/>
                      <a:pt x="2879" y="372"/>
                      <a:pt x="3037" y="372"/>
                    </a:cubicBezTo>
                    <a:cubicBezTo>
                      <a:pt x="3088" y="372"/>
                      <a:pt x="3138" y="367"/>
                      <a:pt x="3187" y="356"/>
                    </a:cubicBezTo>
                    <a:cubicBezTo>
                      <a:pt x="3391" y="313"/>
                      <a:pt x="3576" y="182"/>
                      <a:pt x="3681"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custDataLst>
                  <p:tags r:id="rId174"/>
                </p:custDataLst>
              </p:nvPr>
            </p:nvSpPr>
            <p:spPr>
              <a:xfrm>
                <a:off x="328187" y="5310666"/>
                <a:ext cx="89327" cy="37854"/>
              </a:xfrm>
              <a:custGeom>
                <a:avLst/>
                <a:gdLst/>
                <a:ahLst/>
                <a:cxnLst/>
                <a:rect l="l" t="t" r="r" b="b"/>
                <a:pathLst>
                  <a:path w="1161" h="492" extrusionOk="0">
                    <a:moveTo>
                      <a:pt x="1161" y="0"/>
                    </a:moveTo>
                    <a:lnTo>
                      <a:pt x="1161" y="0"/>
                    </a:lnTo>
                    <a:cubicBezTo>
                      <a:pt x="1093" y="96"/>
                      <a:pt x="1015" y="193"/>
                      <a:pt x="905" y="239"/>
                    </a:cubicBezTo>
                    <a:cubicBezTo>
                      <a:pt x="874" y="252"/>
                      <a:pt x="839" y="259"/>
                      <a:pt x="803" y="259"/>
                    </a:cubicBezTo>
                    <a:cubicBezTo>
                      <a:pt x="725" y="259"/>
                      <a:pt x="646" y="227"/>
                      <a:pt x="612" y="156"/>
                    </a:cubicBezTo>
                    <a:lnTo>
                      <a:pt x="583" y="93"/>
                    </a:lnTo>
                    <a:lnTo>
                      <a:pt x="578" y="161"/>
                    </a:lnTo>
                    <a:cubicBezTo>
                      <a:pt x="558" y="352"/>
                      <a:pt x="403" y="468"/>
                      <a:pt x="239" y="468"/>
                    </a:cubicBezTo>
                    <a:cubicBezTo>
                      <a:pt x="156" y="468"/>
                      <a:pt x="71" y="439"/>
                      <a:pt x="0" y="375"/>
                    </a:cubicBezTo>
                    <a:lnTo>
                      <a:pt x="0" y="375"/>
                    </a:lnTo>
                    <a:cubicBezTo>
                      <a:pt x="68" y="453"/>
                      <a:pt x="164" y="491"/>
                      <a:pt x="261" y="491"/>
                    </a:cubicBezTo>
                    <a:cubicBezTo>
                      <a:pt x="366" y="491"/>
                      <a:pt x="471" y="446"/>
                      <a:pt x="539" y="355"/>
                    </a:cubicBezTo>
                    <a:cubicBezTo>
                      <a:pt x="572" y="313"/>
                      <a:pt x="596" y="264"/>
                      <a:pt x="607" y="211"/>
                    </a:cubicBezTo>
                    <a:lnTo>
                      <a:pt x="607" y="211"/>
                    </a:lnTo>
                    <a:cubicBezTo>
                      <a:pt x="653" y="265"/>
                      <a:pt x="724" y="291"/>
                      <a:pt x="795" y="291"/>
                    </a:cubicBezTo>
                    <a:cubicBezTo>
                      <a:pt x="838" y="291"/>
                      <a:pt x="880" y="282"/>
                      <a:pt x="917" y="264"/>
                    </a:cubicBezTo>
                    <a:cubicBezTo>
                      <a:pt x="1029" y="212"/>
                      <a:pt x="1102" y="107"/>
                      <a:pt x="1161"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custDataLst>
                  <p:tags r:id="rId175"/>
                </p:custDataLst>
              </p:nvPr>
            </p:nvSpPr>
            <p:spPr>
              <a:xfrm>
                <a:off x="463909" y="5277659"/>
                <a:ext cx="73478" cy="28545"/>
              </a:xfrm>
              <a:custGeom>
                <a:avLst/>
                <a:gdLst/>
                <a:ahLst/>
                <a:cxnLst/>
                <a:rect l="l" t="t" r="r" b="b"/>
                <a:pathLst>
                  <a:path w="955" h="371" extrusionOk="0">
                    <a:moveTo>
                      <a:pt x="536" y="1"/>
                    </a:moveTo>
                    <a:lnTo>
                      <a:pt x="541" y="84"/>
                    </a:lnTo>
                    <a:cubicBezTo>
                      <a:pt x="545" y="142"/>
                      <a:pt x="522" y="199"/>
                      <a:pt x="484" y="244"/>
                    </a:cubicBezTo>
                    <a:cubicBezTo>
                      <a:pt x="427" y="313"/>
                      <a:pt x="349" y="343"/>
                      <a:pt x="268" y="343"/>
                    </a:cubicBezTo>
                    <a:cubicBezTo>
                      <a:pt x="172" y="343"/>
                      <a:pt x="72" y="301"/>
                      <a:pt x="1" y="237"/>
                    </a:cubicBezTo>
                    <a:lnTo>
                      <a:pt x="1" y="237"/>
                    </a:lnTo>
                    <a:cubicBezTo>
                      <a:pt x="71" y="321"/>
                      <a:pt x="179" y="370"/>
                      <a:pt x="284" y="370"/>
                    </a:cubicBezTo>
                    <a:cubicBezTo>
                      <a:pt x="368" y="370"/>
                      <a:pt x="450" y="339"/>
                      <a:pt x="510" y="267"/>
                    </a:cubicBezTo>
                    <a:cubicBezTo>
                      <a:pt x="542" y="230"/>
                      <a:pt x="565" y="184"/>
                      <a:pt x="573" y="135"/>
                    </a:cubicBezTo>
                    <a:lnTo>
                      <a:pt x="573" y="135"/>
                    </a:lnTo>
                    <a:cubicBezTo>
                      <a:pt x="619" y="187"/>
                      <a:pt x="682" y="212"/>
                      <a:pt x="745" y="212"/>
                    </a:cubicBezTo>
                    <a:cubicBezTo>
                      <a:pt x="833" y="212"/>
                      <a:pt x="921" y="162"/>
                      <a:pt x="955" y="62"/>
                    </a:cubicBezTo>
                    <a:lnTo>
                      <a:pt x="955" y="62"/>
                    </a:lnTo>
                    <a:cubicBezTo>
                      <a:pt x="936" y="99"/>
                      <a:pt x="908" y="130"/>
                      <a:pt x="874" y="152"/>
                    </a:cubicBezTo>
                    <a:cubicBezTo>
                      <a:pt x="840" y="176"/>
                      <a:pt x="800" y="187"/>
                      <a:pt x="761" y="187"/>
                    </a:cubicBezTo>
                    <a:cubicBezTo>
                      <a:pt x="685" y="187"/>
                      <a:pt x="609" y="146"/>
                      <a:pt x="574" y="75"/>
                    </a:cubicBezTo>
                    <a:lnTo>
                      <a:pt x="536" y="1"/>
                    </a:ln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custDataLst>
                  <p:tags r:id="rId176"/>
                </p:custDataLst>
              </p:nvPr>
            </p:nvSpPr>
            <p:spPr>
              <a:xfrm>
                <a:off x="344421" y="5258116"/>
                <a:ext cx="76786" cy="20312"/>
              </a:xfrm>
              <a:custGeom>
                <a:avLst/>
                <a:gdLst/>
                <a:ahLst/>
                <a:cxnLst/>
                <a:rect l="l" t="t" r="r" b="b"/>
                <a:pathLst>
                  <a:path w="998" h="264" extrusionOk="0">
                    <a:moveTo>
                      <a:pt x="547" y="0"/>
                    </a:moveTo>
                    <a:cubicBezTo>
                      <a:pt x="518" y="62"/>
                      <a:pt x="490" y="128"/>
                      <a:pt x="444" y="172"/>
                    </a:cubicBezTo>
                    <a:cubicBezTo>
                      <a:pt x="403" y="214"/>
                      <a:pt x="350" y="231"/>
                      <a:pt x="294" y="231"/>
                    </a:cubicBezTo>
                    <a:cubicBezTo>
                      <a:pt x="238" y="231"/>
                      <a:pt x="180" y="213"/>
                      <a:pt x="132" y="182"/>
                    </a:cubicBezTo>
                    <a:cubicBezTo>
                      <a:pt x="83" y="152"/>
                      <a:pt x="39" y="110"/>
                      <a:pt x="1" y="65"/>
                    </a:cubicBezTo>
                    <a:lnTo>
                      <a:pt x="1" y="65"/>
                    </a:lnTo>
                    <a:cubicBezTo>
                      <a:pt x="65" y="170"/>
                      <a:pt x="178" y="264"/>
                      <a:pt x="303" y="264"/>
                    </a:cubicBezTo>
                    <a:cubicBezTo>
                      <a:pt x="331" y="264"/>
                      <a:pt x="359" y="259"/>
                      <a:pt x="388" y="249"/>
                    </a:cubicBezTo>
                    <a:cubicBezTo>
                      <a:pt x="471" y="221"/>
                      <a:pt x="522" y="141"/>
                      <a:pt x="557" y="66"/>
                    </a:cubicBezTo>
                    <a:lnTo>
                      <a:pt x="557" y="66"/>
                    </a:lnTo>
                    <a:cubicBezTo>
                      <a:pt x="612" y="123"/>
                      <a:pt x="687" y="151"/>
                      <a:pt x="762" y="151"/>
                    </a:cubicBezTo>
                    <a:cubicBezTo>
                      <a:pt x="853" y="151"/>
                      <a:pt x="944" y="109"/>
                      <a:pt x="998" y="26"/>
                    </a:cubicBezTo>
                    <a:lnTo>
                      <a:pt x="998" y="26"/>
                    </a:lnTo>
                    <a:cubicBezTo>
                      <a:pt x="939" y="92"/>
                      <a:pt x="860" y="125"/>
                      <a:pt x="782" y="125"/>
                    </a:cubicBezTo>
                    <a:cubicBezTo>
                      <a:pt x="693" y="125"/>
                      <a:pt x="604" y="83"/>
                      <a:pt x="547"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组合 6"/>
            <p:cNvGrpSpPr/>
            <p:nvPr/>
          </p:nvGrpSpPr>
          <p:grpSpPr>
            <a:xfrm>
              <a:off x="460" y="229"/>
              <a:ext cx="2281" cy="2727"/>
              <a:chOff x="460" y="182"/>
              <a:chExt cx="2281" cy="2727"/>
            </a:xfrm>
          </p:grpSpPr>
          <p:grpSp>
            <p:nvGrpSpPr>
              <p:cNvPr id="2023" name="Google Shape;2023;p31"/>
              <p:cNvGrpSpPr/>
              <p:nvPr/>
            </p:nvGrpSpPr>
            <p:grpSpPr>
              <a:xfrm>
                <a:off x="460" y="183"/>
                <a:ext cx="486" cy="2126"/>
                <a:chOff x="5645356" y="-1886455"/>
                <a:chExt cx="127182" cy="556353"/>
              </a:xfrm>
            </p:grpSpPr>
            <p:sp>
              <p:nvSpPr>
                <p:cNvPr id="2024" name="Google Shape;2024;p31"/>
                <p:cNvSpPr/>
                <p:nvPr>
                  <p:custDataLst>
                    <p:tags r:id="rId163"/>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custDataLst>
                    <p:tags r:id="rId164"/>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custDataLst>
                    <p:tags r:id="rId165"/>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custDataLst>
                    <p:tags r:id="rId166"/>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1"/>
                <p:cNvSpPr/>
                <p:nvPr>
                  <p:custDataLst>
                    <p:tags r:id="rId167"/>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1"/>
                <p:cNvSpPr/>
                <p:nvPr>
                  <p:custDataLst>
                    <p:tags r:id="rId168"/>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1"/>
                <p:cNvSpPr/>
                <p:nvPr>
                  <p:custDataLst>
                    <p:tags r:id="rId169"/>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1"/>
                <p:cNvSpPr/>
                <p:nvPr>
                  <p:custDataLst>
                    <p:tags r:id="rId170"/>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custDataLst>
                    <p:tags r:id="rId171"/>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3" name="Google Shape;2033;p31"/>
              <p:cNvGrpSpPr/>
              <p:nvPr/>
            </p:nvGrpSpPr>
            <p:grpSpPr>
              <a:xfrm>
                <a:off x="1355" y="183"/>
                <a:ext cx="597" cy="2727"/>
                <a:chOff x="5933804" y="-1886455"/>
                <a:chExt cx="127105" cy="580205"/>
              </a:xfrm>
            </p:grpSpPr>
            <p:sp>
              <p:nvSpPr>
                <p:cNvPr id="2034" name="Google Shape;2034;p31"/>
                <p:cNvSpPr/>
                <p:nvPr>
                  <p:custDataLst>
                    <p:tags r:id="rId156"/>
                  </p:custDataLst>
                </p:nvPr>
              </p:nvSpPr>
              <p:spPr>
                <a:xfrm>
                  <a:off x="5989047" y="-1469440"/>
                  <a:ext cx="71862" cy="46164"/>
                </a:xfrm>
                <a:custGeom>
                  <a:avLst/>
                  <a:gdLst/>
                  <a:ahLst/>
                  <a:cxnLst/>
                  <a:rect l="l" t="t" r="r" b="b"/>
                  <a:pathLst>
                    <a:path w="934" h="600" extrusionOk="0">
                      <a:moveTo>
                        <a:pt x="95" y="1"/>
                      </a:moveTo>
                      <a:cubicBezTo>
                        <a:pt x="63" y="1"/>
                        <a:pt x="32" y="2"/>
                        <a:pt x="1" y="5"/>
                      </a:cubicBezTo>
                      <a:cubicBezTo>
                        <a:pt x="58" y="196"/>
                        <a:pt x="194" y="358"/>
                        <a:pt x="363" y="459"/>
                      </a:cubicBezTo>
                      <a:cubicBezTo>
                        <a:pt x="523" y="555"/>
                        <a:pt x="711" y="599"/>
                        <a:pt x="897" y="599"/>
                      </a:cubicBezTo>
                      <a:cubicBezTo>
                        <a:pt x="909" y="599"/>
                        <a:pt x="922" y="599"/>
                        <a:pt x="934" y="599"/>
                      </a:cubicBezTo>
                      <a:cubicBezTo>
                        <a:pt x="877" y="408"/>
                        <a:pt x="752" y="249"/>
                        <a:pt x="587" y="140"/>
                      </a:cubicBezTo>
                      <a:cubicBezTo>
                        <a:pt x="447" y="48"/>
                        <a:pt x="267" y="1"/>
                        <a:pt x="95"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custDataLst>
                    <p:tags r:id="rId157"/>
                  </p:custDataLst>
                </p:nvPr>
              </p:nvSpPr>
              <p:spPr>
                <a:xfrm>
                  <a:off x="5990278" y="-1469133"/>
                  <a:ext cx="70246" cy="45087"/>
                </a:xfrm>
                <a:custGeom>
                  <a:avLst/>
                  <a:gdLst/>
                  <a:ahLst/>
                  <a:cxnLst/>
                  <a:rect l="l" t="t" r="r" b="b"/>
                  <a:pathLst>
                    <a:path w="913" h="586" extrusionOk="0">
                      <a:moveTo>
                        <a:pt x="0" y="0"/>
                      </a:moveTo>
                      <a:lnTo>
                        <a:pt x="0" y="0"/>
                      </a:lnTo>
                      <a:cubicBezTo>
                        <a:pt x="289" y="179"/>
                        <a:pt x="629" y="397"/>
                        <a:pt x="913" y="585"/>
                      </a:cubicBezTo>
                      <a:cubicBezTo>
                        <a:pt x="642" y="346"/>
                        <a:pt x="331" y="147"/>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custDataLst>
                    <p:tags r:id="rId158"/>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custDataLst>
                    <p:tags r:id="rId159"/>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1"/>
                <p:cNvSpPr/>
                <p:nvPr>
                  <p:custDataLst>
                    <p:tags r:id="rId160"/>
                  </p:custDataLst>
                </p:nvPr>
              </p:nvSpPr>
              <p:spPr>
                <a:xfrm>
                  <a:off x="5933804" y="-1556075"/>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1"/>
                <p:cNvSpPr/>
                <p:nvPr>
                  <p:custDataLst>
                    <p:tags r:id="rId161"/>
                  </p:custDataLst>
                </p:nvPr>
              </p:nvSpPr>
              <p:spPr>
                <a:xfrm>
                  <a:off x="5935036" y="-1554844"/>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1"/>
                <p:cNvSpPr/>
                <p:nvPr>
                  <p:custDataLst>
                    <p:tags r:id="rId162"/>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1" name="Google Shape;2041;p31"/>
              <p:cNvGrpSpPr/>
              <p:nvPr/>
            </p:nvGrpSpPr>
            <p:grpSpPr>
              <a:xfrm>
                <a:off x="2157" y="182"/>
                <a:ext cx="585" cy="1463"/>
                <a:chOff x="6105381" y="-1886609"/>
                <a:chExt cx="124566" cy="311222"/>
              </a:xfrm>
            </p:grpSpPr>
            <p:sp>
              <p:nvSpPr>
                <p:cNvPr id="2042" name="Google Shape;2042;p31"/>
                <p:cNvSpPr/>
                <p:nvPr>
                  <p:custDataLst>
                    <p:tags r:id="rId151"/>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custDataLst>
                    <p:tags r:id="rId152"/>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custDataLst>
                    <p:tags r:id="rId153"/>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custDataLst>
                    <p:tags r:id="rId154"/>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custDataLst>
                    <p:tags r:id="rId155"/>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 name="组合 7"/>
            <p:cNvGrpSpPr/>
            <p:nvPr/>
          </p:nvGrpSpPr>
          <p:grpSpPr>
            <a:xfrm>
              <a:off x="11471" y="229"/>
              <a:ext cx="2281" cy="2727"/>
              <a:chOff x="460" y="182"/>
              <a:chExt cx="2281" cy="2727"/>
            </a:xfrm>
          </p:grpSpPr>
          <p:grpSp>
            <p:nvGrpSpPr>
              <p:cNvPr id="49" name="Google Shape;2023;p31"/>
              <p:cNvGrpSpPr/>
              <p:nvPr/>
            </p:nvGrpSpPr>
            <p:grpSpPr>
              <a:xfrm>
                <a:off x="460" y="183"/>
                <a:ext cx="486" cy="2126"/>
                <a:chOff x="5645356" y="-1886455"/>
                <a:chExt cx="127182" cy="556353"/>
              </a:xfrm>
            </p:grpSpPr>
            <p:sp>
              <p:nvSpPr>
                <p:cNvPr id="50" name="Google Shape;2024;p31"/>
                <p:cNvSpPr/>
                <p:nvPr>
                  <p:custDataLst>
                    <p:tags r:id="rId142"/>
                  </p:custDataLst>
                </p:nvPr>
              </p:nvSpPr>
              <p:spPr>
                <a:xfrm>
                  <a:off x="5645356" y="-1834290"/>
                  <a:ext cx="48011" cy="71862"/>
                </a:xfrm>
                <a:custGeom>
                  <a:avLst/>
                  <a:gdLst/>
                  <a:ahLst/>
                  <a:cxnLst/>
                  <a:rect l="l" t="t" r="r" b="b"/>
                  <a:pathLst>
                    <a:path w="624" h="934" extrusionOk="0">
                      <a:moveTo>
                        <a:pt x="600" y="0"/>
                      </a:moveTo>
                      <a:lnTo>
                        <a:pt x="600" y="0"/>
                      </a:lnTo>
                      <a:cubicBezTo>
                        <a:pt x="411" y="57"/>
                        <a:pt x="249" y="194"/>
                        <a:pt x="147" y="363"/>
                      </a:cubicBezTo>
                      <a:cubicBezTo>
                        <a:pt x="46" y="533"/>
                        <a:pt x="1" y="735"/>
                        <a:pt x="8" y="933"/>
                      </a:cubicBezTo>
                      <a:cubicBezTo>
                        <a:pt x="198" y="876"/>
                        <a:pt x="357" y="752"/>
                        <a:pt x="467" y="586"/>
                      </a:cubicBezTo>
                      <a:cubicBezTo>
                        <a:pt x="577" y="419"/>
                        <a:pt x="623" y="196"/>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025;p31"/>
                <p:cNvSpPr/>
                <p:nvPr>
                  <p:custDataLst>
                    <p:tags r:id="rId143"/>
                  </p:custDataLst>
                </p:nvPr>
              </p:nvSpPr>
              <p:spPr>
                <a:xfrm>
                  <a:off x="5646587" y="-1833290"/>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026;p31"/>
                <p:cNvSpPr/>
                <p:nvPr>
                  <p:custDataLst>
                    <p:tags r:id="rId144"/>
                  </p:custDataLst>
                </p:nvPr>
              </p:nvSpPr>
              <p:spPr>
                <a:xfrm>
                  <a:off x="5700599" y="-1647556"/>
                  <a:ext cx="71862" cy="46241"/>
                </a:xfrm>
                <a:custGeom>
                  <a:avLst/>
                  <a:gdLst/>
                  <a:ahLst/>
                  <a:cxnLst/>
                  <a:rect l="l" t="t" r="r" b="b"/>
                  <a:pathLst>
                    <a:path w="934" h="601" extrusionOk="0">
                      <a:moveTo>
                        <a:pt x="98" y="1"/>
                      </a:moveTo>
                      <a:cubicBezTo>
                        <a:pt x="65" y="1"/>
                        <a:pt x="32" y="3"/>
                        <a:pt x="0" y="6"/>
                      </a:cubicBezTo>
                      <a:cubicBezTo>
                        <a:pt x="58" y="197"/>
                        <a:pt x="194" y="359"/>
                        <a:pt x="364" y="460"/>
                      </a:cubicBezTo>
                      <a:cubicBezTo>
                        <a:pt x="523" y="556"/>
                        <a:pt x="710" y="600"/>
                        <a:pt x="897" y="600"/>
                      </a:cubicBezTo>
                      <a:cubicBezTo>
                        <a:pt x="909" y="600"/>
                        <a:pt x="921" y="600"/>
                        <a:pt x="934" y="600"/>
                      </a:cubicBezTo>
                      <a:cubicBezTo>
                        <a:pt x="876" y="410"/>
                        <a:pt x="752" y="250"/>
                        <a:pt x="586" y="141"/>
                      </a:cubicBezTo>
                      <a:cubicBezTo>
                        <a:pt x="448"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027;p31"/>
                <p:cNvSpPr/>
                <p:nvPr>
                  <p:custDataLst>
                    <p:tags r:id="rId145"/>
                  </p:custDataLst>
                </p:nvPr>
              </p:nvSpPr>
              <p:spPr>
                <a:xfrm>
                  <a:off x="5701753" y="-1647172"/>
                  <a:ext cx="70323" cy="45087"/>
                </a:xfrm>
                <a:custGeom>
                  <a:avLst/>
                  <a:gdLst/>
                  <a:ahLst/>
                  <a:cxnLst/>
                  <a:rect l="l" t="t" r="r" b="b"/>
                  <a:pathLst>
                    <a:path w="914" h="586" extrusionOk="0">
                      <a:moveTo>
                        <a:pt x="1" y="0"/>
                      </a:moveTo>
                      <a:cubicBezTo>
                        <a:pt x="290" y="178"/>
                        <a:pt x="631" y="396"/>
                        <a:pt x="913" y="585"/>
                      </a:cubicBezTo>
                      <a:cubicBezTo>
                        <a:pt x="642" y="344"/>
                        <a:pt x="331"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28;p31"/>
                <p:cNvSpPr/>
                <p:nvPr>
                  <p:custDataLst>
                    <p:tags r:id="rId146"/>
                  </p:custDataLst>
                </p:nvPr>
              </p:nvSpPr>
              <p:spPr>
                <a:xfrm>
                  <a:off x="5700676" y="-1411505"/>
                  <a:ext cx="71862" cy="46164"/>
                </a:xfrm>
                <a:custGeom>
                  <a:avLst/>
                  <a:gdLst/>
                  <a:ahLst/>
                  <a:cxnLst/>
                  <a:rect l="l" t="t" r="r" b="b"/>
                  <a:pathLst>
                    <a:path w="934" h="600" extrusionOk="0">
                      <a:moveTo>
                        <a:pt x="98" y="0"/>
                      </a:moveTo>
                      <a:cubicBezTo>
                        <a:pt x="65" y="0"/>
                        <a:pt x="32" y="2"/>
                        <a:pt x="0" y="5"/>
                      </a:cubicBezTo>
                      <a:cubicBezTo>
                        <a:pt x="58" y="196"/>
                        <a:pt x="194" y="358"/>
                        <a:pt x="364" y="460"/>
                      </a:cubicBezTo>
                      <a:cubicBezTo>
                        <a:pt x="523" y="555"/>
                        <a:pt x="710" y="599"/>
                        <a:pt x="897" y="599"/>
                      </a:cubicBezTo>
                      <a:cubicBezTo>
                        <a:pt x="909" y="599"/>
                        <a:pt x="921" y="599"/>
                        <a:pt x="934" y="599"/>
                      </a:cubicBezTo>
                      <a:cubicBezTo>
                        <a:pt x="876" y="409"/>
                        <a:pt x="752" y="249"/>
                        <a:pt x="586" y="140"/>
                      </a:cubicBezTo>
                      <a:cubicBezTo>
                        <a:pt x="447" y="47"/>
                        <a:pt x="268" y="0"/>
                        <a:pt x="98"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29;p31"/>
                <p:cNvSpPr/>
                <p:nvPr>
                  <p:custDataLst>
                    <p:tags r:id="rId147"/>
                  </p:custDataLst>
                </p:nvPr>
              </p:nvSpPr>
              <p:spPr>
                <a:xfrm>
                  <a:off x="5701753" y="-1411197"/>
                  <a:ext cx="70323" cy="45164"/>
                </a:xfrm>
                <a:custGeom>
                  <a:avLst/>
                  <a:gdLst/>
                  <a:ahLst/>
                  <a:cxnLst/>
                  <a:rect l="l" t="t" r="r" b="b"/>
                  <a:pathLst>
                    <a:path w="914" h="587" extrusionOk="0">
                      <a:moveTo>
                        <a:pt x="1" y="0"/>
                      </a:moveTo>
                      <a:lnTo>
                        <a:pt x="1" y="0"/>
                      </a:lnTo>
                      <a:cubicBezTo>
                        <a:pt x="290" y="180"/>
                        <a:pt x="631" y="397"/>
                        <a:pt x="913" y="586"/>
                      </a:cubicBezTo>
                      <a:cubicBezTo>
                        <a:pt x="642" y="345"/>
                        <a:pt x="334" y="146"/>
                        <a:pt x="1"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30;p31"/>
                <p:cNvSpPr/>
                <p:nvPr>
                  <p:custDataLst>
                    <p:tags r:id="rId148"/>
                  </p:custDataLst>
                </p:nvPr>
              </p:nvSpPr>
              <p:spPr>
                <a:xfrm>
                  <a:off x="5645510" y="-1520452"/>
                  <a:ext cx="47857" cy="71939"/>
                </a:xfrm>
                <a:custGeom>
                  <a:avLst/>
                  <a:gdLst/>
                  <a:ahLst/>
                  <a:cxnLst/>
                  <a:rect l="l" t="t" r="r" b="b"/>
                  <a:pathLst>
                    <a:path w="622" h="935" extrusionOk="0">
                      <a:moveTo>
                        <a:pt x="600" y="1"/>
                      </a:moveTo>
                      <a:lnTo>
                        <a:pt x="600" y="1"/>
                      </a:lnTo>
                      <a:cubicBezTo>
                        <a:pt x="410" y="58"/>
                        <a:pt x="248" y="195"/>
                        <a:pt x="147" y="365"/>
                      </a:cubicBezTo>
                      <a:cubicBezTo>
                        <a:pt x="45" y="534"/>
                        <a:pt x="1" y="736"/>
                        <a:pt x="7" y="934"/>
                      </a:cubicBezTo>
                      <a:cubicBezTo>
                        <a:pt x="197" y="877"/>
                        <a:pt x="356" y="753"/>
                        <a:pt x="466" y="587"/>
                      </a:cubicBezTo>
                      <a:cubicBezTo>
                        <a:pt x="575" y="422"/>
                        <a:pt x="621" y="199"/>
                        <a:pt x="600"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1;p31"/>
                <p:cNvSpPr/>
                <p:nvPr>
                  <p:custDataLst>
                    <p:tags r:id="rId149"/>
                  </p:custDataLst>
                </p:nvPr>
              </p:nvSpPr>
              <p:spPr>
                <a:xfrm>
                  <a:off x="5646587" y="-1519221"/>
                  <a:ext cx="45087" cy="70323"/>
                </a:xfrm>
                <a:custGeom>
                  <a:avLst/>
                  <a:gdLst/>
                  <a:ahLst/>
                  <a:cxnLst/>
                  <a:rect l="l" t="t" r="r" b="b"/>
                  <a:pathLst>
                    <a:path w="586" h="914" extrusionOk="0">
                      <a:moveTo>
                        <a:pt x="585" y="1"/>
                      </a:moveTo>
                      <a:lnTo>
                        <a:pt x="585" y="1"/>
                      </a:lnTo>
                      <a:cubicBezTo>
                        <a:pt x="407" y="291"/>
                        <a:pt x="190" y="631"/>
                        <a:pt x="0" y="913"/>
                      </a:cubicBezTo>
                      <a:cubicBezTo>
                        <a:pt x="242" y="642"/>
                        <a:pt x="440"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32;p31"/>
                <p:cNvSpPr/>
                <p:nvPr>
                  <p:custDataLst>
                    <p:tags r:id="rId150"/>
                  </p:custDataLst>
                </p:nvPr>
              </p:nvSpPr>
              <p:spPr>
                <a:xfrm>
                  <a:off x="5692059" y="-1886455"/>
                  <a:ext cx="11464" cy="556353"/>
                </a:xfrm>
                <a:custGeom>
                  <a:avLst/>
                  <a:gdLst/>
                  <a:ahLst/>
                  <a:cxnLst/>
                  <a:rect l="l" t="t" r="r" b="b"/>
                  <a:pathLst>
                    <a:path w="149" h="7231" extrusionOk="0">
                      <a:moveTo>
                        <a:pt x="2" y="0"/>
                      </a:moveTo>
                      <a:lnTo>
                        <a:pt x="2" y="110"/>
                      </a:lnTo>
                      <a:lnTo>
                        <a:pt x="147" y="110"/>
                      </a:lnTo>
                      <a:lnTo>
                        <a:pt x="147" y="0"/>
                      </a:lnTo>
                      <a:close/>
                      <a:moveTo>
                        <a:pt x="1" y="219"/>
                      </a:moveTo>
                      <a:lnTo>
                        <a:pt x="1" y="329"/>
                      </a:lnTo>
                      <a:lnTo>
                        <a:pt x="147" y="329"/>
                      </a:lnTo>
                      <a:lnTo>
                        <a:pt x="145" y="219"/>
                      </a:lnTo>
                      <a:close/>
                      <a:moveTo>
                        <a:pt x="2" y="436"/>
                      </a:moveTo>
                      <a:lnTo>
                        <a:pt x="2" y="546"/>
                      </a:lnTo>
                      <a:lnTo>
                        <a:pt x="147" y="546"/>
                      </a:lnTo>
                      <a:lnTo>
                        <a:pt x="148" y="436"/>
                      </a:lnTo>
                      <a:close/>
                      <a:moveTo>
                        <a:pt x="1" y="655"/>
                      </a:moveTo>
                      <a:lnTo>
                        <a:pt x="1" y="765"/>
                      </a:lnTo>
                      <a:lnTo>
                        <a:pt x="147" y="765"/>
                      </a:lnTo>
                      <a:lnTo>
                        <a:pt x="145" y="655"/>
                      </a:lnTo>
                      <a:close/>
                      <a:moveTo>
                        <a:pt x="2" y="874"/>
                      </a:moveTo>
                      <a:lnTo>
                        <a:pt x="2" y="984"/>
                      </a:lnTo>
                      <a:lnTo>
                        <a:pt x="147" y="984"/>
                      </a:lnTo>
                      <a:lnTo>
                        <a:pt x="148" y="874"/>
                      </a:lnTo>
                      <a:close/>
                      <a:moveTo>
                        <a:pt x="1" y="1092"/>
                      </a:moveTo>
                      <a:lnTo>
                        <a:pt x="1" y="1202"/>
                      </a:lnTo>
                      <a:lnTo>
                        <a:pt x="147" y="1202"/>
                      </a:lnTo>
                      <a:lnTo>
                        <a:pt x="145" y="1092"/>
                      </a:lnTo>
                      <a:close/>
                      <a:moveTo>
                        <a:pt x="2" y="1311"/>
                      </a:moveTo>
                      <a:lnTo>
                        <a:pt x="2" y="1421"/>
                      </a:lnTo>
                      <a:lnTo>
                        <a:pt x="147" y="1421"/>
                      </a:lnTo>
                      <a:lnTo>
                        <a:pt x="148" y="1311"/>
                      </a:lnTo>
                      <a:close/>
                      <a:moveTo>
                        <a:pt x="2" y="1530"/>
                      </a:moveTo>
                      <a:lnTo>
                        <a:pt x="2" y="1640"/>
                      </a:lnTo>
                      <a:lnTo>
                        <a:pt x="147" y="1640"/>
                      </a:lnTo>
                      <a:lnTo>
                        <a:pt x="147" y="1530"/>
                      </a:lnTo>
                      <a:close/>
                      <a:moveTo>
                        <a:pt x="1" y="1748"/>
                      </a:moveTo>
                      <a:lnTo>
                        <a:pt x="1" y="1858"/>
                      </a:lnTo>
                      <a:lnTo>
                        <a:pt x="147" y="1858"/>
                      </a:lnTo>
                      <a:lnTo>
                        <a:pt x="147" y="1748"/>
                      </a:lnTo>
                      <a:close/>
                      <a:moveTo>
                        <a:pt x="2" y="1967"/>
                      </a:moveTo>
                      <a:lnTo>
                        <a:pt x="2" y="2077"/>
                      </a:lnTo>
                      <a:lnTo>
                        <a:pt x="147" y="2077"/>
                      </a:lnTo>
                      <a:lnTo>
                        <a:pt x="147" y="1967"/>
                      </a:lnTo>
                      <a:close/>
                      <a:moveTo>
                        <a:pt x="1" y="2186"/>
                      </a:moveTo>
                      <a:lnTo>
                        <a:pt x="1" y="2296"/>
                      </a:lnTo>
                      <a:lnTo>
                        <a:pt x="147" y="2296"/>
                      </a:lnTo>
                      <a:lnTo>
                        <a:pt x="147" y="2186"/>
                      </a:lnTo>
                      <a:close/>
                      <a:moveTo>
                        <a:pt x="2" y="2404"/>
                      </a:moveTo>
                      <a:lnTo>
                        <a:pt x="2" y="2514"/>
                      </a:lnTo>
                      <a:lnTo>
                        <a:pt x="147" y="2514"/>
                      </a:lnTo>
                      <a:lnTo>
                        <a:pt x="147" y="2404"/>
                      </a:lnTo>
                      <a:close/>
                      <a:moveTo>
                        <a:pt x="1" y="2623"/>
                      </a:moveTo>
                      <a:lnTo>
                        <a:pt x="1" y="2733"/>
                      </a:lnTo>
                      <a:lnTo>
                        <a:pt x="147" y="2733"/>
                      </a:lnTo>
                      <a:lnTo>
                        <a:pt x="145" y="2623"/>
                      </a:lnTo>
                      <a:close/>
                      <a:moveTo>
                        <a:pt x="2" y="2842"/>
                      </a:moveTo>
                      <a:lnTo>
                        <a:pt x="2" y="2952"/>
                      </a:lnTo>
                      <a:lnTo>
                        <a:pt x="147" y="2952"/>
                      </a:lnTo>
                      <a:lnTo>
                        <a:pt x="148" y="2842"/>
                      </a:lnTo>
                      <a:close/>
                      <a:moveTo>
                        <a:pt x="1" y="3059"/>
                      </a:moveTo>
                      <a:lnTo>
                        <a:pt x="1" y="3169"/>
                      </a:lnTo>
                      <a:lnTo>
                        <a:pt x="147" y="3169"/>
                      </a:lnTo>
                      <a:lnTo>
                        <a:pt x="145" y="3059"/>
                      </a:lnTo>
                      <a:close/>
                      <a:moveTo>
                        <a:pt x="2" y="3278"/>
                      </a:moveTo>
                      <a:lnTo>
                        <a:pt x="2" y="3388"/>
                      </a:lnTo>
                      <a:lnTo>
                        <a:pt x="147" y="3388"/>
                      </a:lnTo>
                      <a:lnTo>
                        <a:pt x="148" y="3278"/>
                      </a:lnTo>
                      <a:close/>
                      <a:moveTo>
                        <a:pt x="1" y="3496"/>
                      </a:moveTo>
                      <a:lnTo>
                        <a:pt x="1" y="3606"/>
                      </a:lnTo>
                      <a:lnTo>
                        <a:pt x="147" y="3606"/>
                      </a:lnTo>
                      <a:lnTo>
                        <a:pt x="145" y="3496"/>
                      </a:lnTo>
                      <a:close/>
                      <a:moveTo>
                        <a:pt x="2" y="3715"/>
                      </a:moveTo>
                      <a:lnTo>
                        <a:pt x="2" y="3825"/>
                      </a:lnTo>
                      <a:lnTo>
                        <a:pt x="147" y="3825"/>
                      </a:lnTo>
                      <a:lnTo>
                        <a:pt x="148" y="3715"/>
                      </a:lnTo>
                      <a:close/>
                      <a:moveTo>
                        <a:pt x="2" y="3934"/>
                      </a:moveTo>
                      <a:lnTo>
                        <a:pt x="2" y="4044"/>
                      </a:lnTo>
                      <a:lnTo>
                        <a:pt x="147" y="4044"/>
                      </a:lnTo>
                      <a:lnTo>
                        <a:pt x="147" y="3934"/>
                      </a:lnTo>
                      <a:close/>
                      <a:moveTo>
                        <a:pt x="1" y="4152"/>
                      </a:moveTo>
                      <a:lnTo>
                        <a:pt x="1" y="4262"/>
                      </a:lnTo>
                      <a:lnTo>
                        <a:pt x="147" y="4262"/>
                      </a:lnTo>
                      <a:lnTo>
                        <a:pt x="147" y="4152"/>
                      </a:lnTo>
                      <a:close/>
                      <a:moveTo>
                        <a:pt x="2" y="4371"/>
                      </a:moveTo>
                      <a:lnTo>
                        <a:pt x="2" y="4481"/>
                      </a:lnTo>
                      <a:lnTo>
                        <a:pt x="147" y="4481"/>
                      </a:lnTo>
                      <a:lnTo>
                        <a:pt x="147" y="4371"/>
                      </a:lnTo>
                      <a:close/>
                      <a:moveTo>
                        <a:pt x="1" y="4590"/>
                      </a:moveTo>
                      <a:lnTo>
                        <a:pt x="1" y="4700"/>
                      </a:lnTo>
                      <a:lnTo>
                        <a:pt x="147" y="4700"/>
                      </a:lnTo>
                      <a:lnTo>
                        <a:pt x="147" y="4590"/>
                      </a:lnTo>
                      <a:close/>
                      <a:moveTo>
                        <a:pt x="2" y="4808"/>
                      </a:moveTo>
                      <a:lnTo>
                        <a:pt x="2" y="4918"/>
                      </a:lnTo>
                      <a:lnTo>
                        <a:pt x="147" y="4918"/>
                      </a:lnTo>
                      <a:lnTo>
                        <a:pt x="147" y="4808"/>
                      </a:lnTo>
                      <a:close/>
                      <a:moveTo>
                        <a:pt x="1" y="5027"/>
                      </a:moveTo>
                      <a:lnTo>
                        <a:pt x="1" y="5135"/>
                      </a:lnTo>
                      <a:lnTo>
                        <a:pt x="147" y="5135"/>
                      </a:lnTo>
                      <a:lnTo>
                        <a:pt x="145" y="5027"/>
                      </a:lnTo>
                      <a:close/>
                      <a:moveTo>
                        <a:pt x="3" y="5246"/>
                      </a:moveTo>
                      <a:lnTo>
                        <a:pt x="3" y="5356"/>
                      </a:lnTo>
                      <a:lnTo>
                        <a:pt x="148" y="5356"/>
                      </a:lnTo>
                      <a:lnTo>
                        <a:pt x="149" y="5246"/>
                      </a:lnTo>
                      <a:close/>
                      <a:moveTo>
                        <a:pt x="2" y="5463"/>
                      </a:moveTo>
                      <a:lnTo>
                        <a:pt x="2" y="5572"/>
                      </a:lnTo>
                      <a:lnTo>
                        <a:pt x="148" y="5572"/>
                      </a:lnTo>
                      <a:lnTo>
                        <a:pt x="147" y="5463"/>
                      </a:lnTo>
                      <a:close/>
                      <a:moveTo>
                        <a:pt x="3" y="5682"/>
                      </a:moveTo>
                      <a:lnTo>
                        <a:pt x="3" y="5791"/>
                      </a:lnTo>
                      <a:lnTo>
                        <a:pt x="148" y="5791"/>
                      </a:lnTo>
                      <a:lnTo>
                        <a:pt x="149" y="5682"/>
                      </a:lnTo>
                      <a:close/>
                      <a:moveTo>
                        <a:pt x="3" y="5901"/>
                      </a:moveTo>
                      <a:lnTo>
                        <a:pt x="3" y="6011"/>
                      </a:lnTo>
                      <a:lnTo>
                        <a:pt x="148" y="6011"/>
                      </a:lnTo>
                      <a:lnTo>
                        <a:pt x="148" y="5901"/>
                      </a:lnTo>
                      <a:close/>
                      <a:moveTo>
                        <a:pt x="2" y="6119"/>
                      </a:moveTo>
                      <a:lnTo>
                        <a:pt x="2" y="6228"/>
                      </a:lnTo>
                      <a:lnTo>
                        <a:pt x="148" y="6228"/>
                      </a:lnTo>
                      <a:lnTo>
                        <a:pt x="148" y="6119"/>
                      </a:lnTo>
                      <a:close/>
                      <a:moveTo>
                        <a:pt x="3" y="6338"/>
                      </a:moveTo>
                      <a:lnTo>
                        <a:pt x="3" y="6447"/>
                      </a:lnTo>
                      <a:lnTo>
                        <a:pt x="148" y="6447"/>
                      </a:lnTo>
                      <a:lnTo>
                        <a:pt x="148" y="6338"/>
                      </a:lnTo>
                      <a:close/>
                      <a:moveTo>
                        <a:pt x="2" y="6557"/>
                      </a:moveTo>
                      <a:lnTo>
                        <a:pt x="2" y="6666"/>
                      </a:lnTo>
                      <a:lnTo>
                        <a:pt x="148" y="6666"/>
                      </a:lnTo>
                      <a:lnTo>
                        <a:pt x="148" y="6557"/>
                      </a:lnTo>
                      <a:close/>
                      <a:moveTo>
                        <a:pt x="3" y="6775"/>
                      </a:moveTo>
                      <a:lnTo>
                        <a:pt x="3" y="6884"/>
                      </a:lnTo>
                      <a:lnTo>
                        <a:pt x="148" y="6884"/>
                      </a:lnTo>
                      <a:lnTo>
                        <a:pt x="148" y="6775"/>
                      </a:lnTo>
                      <a:close/>
                      <a:moveTo>
                        <a:pt x="2" y="6994"/>
                      </a:moveTo>
                      <a:lnTo>
                        <a:pt x="2" y="7103"/>
                      </a:lnTo>
                      <a:lnTo>
                        <a:pt x="148" y="7103"/>
                      </a:lnTo>
                      <a:lnTo>
                        <a:pt x="148" y="6994"/>
                      </a:lnTo>
                      <a:close/>
                      <a:moveTo>
                        <a:pt x="3" y="7212"/>
                      </a:moveTo>
                      <a:lnTo>
                        <a:pt x="3" y="7231"/>
                      </a:lnTo>
                      <a:lnTo>
                        <a:pt x="148" y="7231"/>
                      </a:lnTo>
                      <a:lnTo>
                        <a:pt x="148" y="7212"/>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 name="Google Shape;2033;p31"/>
              <p:cNvGrpSpPr/>
              <p:nvPr/>
            </p:nvGrpSpPr>
            <p:grpSpPr>
              <a:xfrm>
                <a:off x="1355" y="183"/>
                <a:ext cx="597" cy="2727"/>
                <a:chOff x="5933804" y="-1886455"/>
                <a:chExt cx="127105" cy="580205"/>
              </a:xfrm>
            </p:grpSpPr>
            <p:sp>
              <p:nvSpPr>
                <p:cNvPr id="63" name="Google Shape;2036;p31"/>
                <p:cNvSpPr/>
                <p:nvPr>
                  <p:custDataLst>
                    <p:tags r:id="rId137"/>
                  </p:custDataLst>
                </p:nvPr>
              </p:nvSpPr>
              <p:spPr>
                <a:xfrm>
                  <a:off x="5989047" y="-1812516"/>
                  <a:ext cx="71862" cy="46164"/>
                </a:xfrm>
                <a:custGeom>
                  <a:avLst/>
                  <a:gdLst/>
                  <a:ahLst/>
                  <a:cxnLst/>
                  <a:rect l="l" t="t" r="r" b="b"/>
                  <a:pathLst>
                    <a:path w="934" h="600" extrusionOk="0">
                      <a:moveTo>
                        <a:pt x="98" y="1"/>
                      </a:moveTo>
                      <a:cubicBezTo>
                        <a:pt x="65" y="1"/>
                        <a:pt x="32" y="2"/>
                        <a:pt x="1" y="6"/>
                      </a:cubicBezTo>
                      <a:cubicBezTo>
                        <a:pt x="58" y="197"/>
                        <a:pt x="194" y="358"/>
                        <a:pt x="363" y="460"/>
                      </a:cubicBezTo>
                      <a:cubicBezTo>
                        <a:pt x="523" y="555"/>
                        <a:pt x="711" y="600"/>
                        <a:pt x="897" y="600"/>
                      </a:cubicBezTo>
                      <a:cubicBezTo>
                        <a:pt x="909" y="600"/>
                        <a:pt x="922" y="600"/>
                        <a:pt x="934" y="599"/>
                      </a:cubicBezTo>
                      <a:cubicBezTo>
                        <a:pt x="877" y="409"/>
                        <a:pt x="752" y="250"/>
                        <a:pt x="587" y="140"/>
                      </a:cubicBezTo>
                      <a:cubicBezTo>
                        <a:pt x="449" y="48"/>
                        <a:pt x="269" y="1"/>
                        <a:pt x="98"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37;p31"/>
                <p:cNvSpPr/>
                <p:nvPr>
                  <p:custDataLst>
                    <p:tags r:id="rId138"/>
                  </p:custDataLst>
                </p:nvPr>
              </p:nvSpPr>
              <p:spPr>
                <a:xfrm>
                  <a:off x="5990278" y="-1812208"/>
                  <a:ext cx="70246" cy="45087"/>
                </a:xfrm>
                <a:custGeom>
                  <a:avLst/>
                  <a:gdLst/>
                  <a:ahLst/>
                  <a:cxnLst/>
                  <a:rect l="l" t="t" r="r" b="b"/>
                  <a:pathLst>
                    <a:path w="913" h="586" extrusionOk="0">
                      <a:moveTo>
                        <a:pt x="0" y="1"/>
                      </a:moveTo>
                      <a:lnTo>
                        <a:pt x="0" y="1"/>
                      </a:lnTo>
                      <a:cubicBezTo>
                        <a:pt x="289" y="179"/>
                        <a:pt x="629" y="397"/>
                        <a:pt x="913" y="586"/>
                      </a:cubicBezTo>
                      <a:cubicBezTo>
                        <a:pt x="641" y="345"/>
                        <a:pt x="331" y="147"/>
                        <a:pt x="0"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38;p31"/>
                <p:cNvSpPr/>
                <p:nvPr>
                  <p:custDataLst>
                    <p:tags r:id="rId139"/>
                  </p:custDataLst>
                </p:nvPr>
              </p:nvSpPr>
              <p:spPr>
                <a:xfrm>
                  <a:off x="5933804" y="-1727349"/>
                  <a:ext cx="48011" cy="71939"/>
                </a:xfrm>
                <a:custGeom>
                  <a:avLst/>
                  <a:gdLst/>
                  <a:ahLst/>
                  <a:cxnLst/>
                  <a:rect l="l" t="t" r="r" b="b"/>
                  <a:pathLst>
                    <a:path w="624" h="935" extrusionOk="0">
                      <a:moveTo>
                        <a:pt x="601" y="1"/>
                      </a:moveTo>
                      <a:lnTo>
                        <a:pt x="601" y="1"/>
                      </a:lnTo>
                      <a:cubicBezTo>
                        <a:pt x="411" y="58"/>
                        <a:pt x="249" y="195"/>
                        <a:pt x="147" y="365"/>
                      </a:cubicBezTo>
                      <a:cubicBezTo>
                        <a:pt x="46" y="534"/>
                        <a:pt x="1" y="736"/>
                        <a:pt x="7" y="934"/>
                      </a:cubicBezTo>
                      <a:cubicBezTo>
                        <a:pt x="198" y="877"/>
                        <a:pt x="357" y="753"/>
                        <a:pt x="467" y="588"/>
                      </a:cubicBezTo>
                      <a:cubicBezTo>
                        <a:pt x="577" y="422"/>
                        <a:pt x="624" y="199"/>
                        <a:pt x="601"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039;p31"/>
                <p:cNvSpPr/>
                <p:nvPr>
                  <p:custDataLst>
                    <p:tags r:id="rId140"/>
                  </p:custDataLst>
                </p:nvPr>
              </p:nvSpPr>
              <p:spPr>
                <a:xfrm>
                  <a:off x="5935036" y="-1725693"/>
                  <a:ext cx="45164" cy="70323"/>
                </a:xfrm>
                <a:custGeom>
                  <a:avLst/>
                  <a:gdLst/>
                  <a:ahLst/>
                  <a:cxnLst/>
                  <a:rect l="l" t="t" r="r" b="b"/>
                  <a:pathLst>
                    <a:path w="587" h="914" extrusionOk="0">
                      <a:moveTo>
                        <a:pt x="587" y="1"/>
                      </a:moveTo>
                      <a:cubicBezTo>
                        <a:pt x="407" y="290"/>
                        <a:pt x="190" y="630"/>
                        <a:pt x="1" y="913"/>
                      </a:cubicBezTo>
                      <a:cubicBezTo>
                        <a:pt x="243" y="642"/>
                        <a:pt x="441" y="333"/>
                        <a:pt x="587"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040;p31"/>
                <p:cNvSpPr/>
                <p:nvPr>
                  <p:custDataLst>
                    <p:tags r:id="rId141"/>
                  </p:custDataLst>
                </p:nvPr>
              </p:nvSpPr>
              <p:spPr>
                <a:xfrm>
                  <a:off x="5981046" y="-1886455"/>
                  <a:ext cx="11464" cy="580205"/>
                </a:xfrm>
                <a:custGeom>
                  <a:avLst/>
                  <a:gdLst/>
                  <a:ahLst/>
                  <a:cxnLst/>
                  <a:rect l="l" t="t" r="r" b="b"/>
                  <a:pathLst>
                    <a:path w="149" h="7541" extrusionOk="0">
                      <a:moveTo>
                        <a:pt x="0" y="0"/>
                      </a:moveTo>
                      <a:lnTo>
                        <a:pt x="0" y="110"/>
                      </a:lnTo>
                      <a:lnTo>
                        <a:pt x="146" y="110"/>
                      </a:lnTo>
                      <a:lnTo>
                        <a:pt x="146" y="0"/>
                      </a:lnTo>
                      <a:close/>
                      <a:moveTo>
                        <a:pt x="1" y="217"/>
                      </a:moveTo>
                      <a:lnTo>
                        <a:pt x="1" y="327"/>
                      </a:lnTo>
                      <a:lnTo>
                        <a:pt x="146" y="327"/>
                      </a:lnTo>
                      <a:lnTo>
                        <a:pt x="147" y="217"/>
                      </a:lnTo>
                      <a:close/>
                      <a:moveTo>
                        <a:pt x="0" y="436"/>
                      </a:moveTo>
                      <a:lnTo>
                        <a:pt x="0" y="546"/>
                      </a:lnTo>
                      <a:lnTo>
                        <a:pt x="146" y="546"/>
                      </a:lnTo>
                      <a:lnTo>
                        <a:pt x="145" y="436"/>
                      </a:lnTo>
                      <a:close/>
                      <a:moveTo>
                        <a:pt x="0" y="655"/>
                      </a:moveTo>
                      <a:lnTo>
                        <a:pt x="0" y="765"/>
                      </a:lnTo>
                      <a:lnTo>
                        <a:pt x="146" y="765"/>
                      </a:lnTo>
                      <a:lnTo>
                        <a:pt x="146" y="655"/>
                      </a:lnTo>
                      <a:close/>
                      <a:moveTo>
                        <a:pt x="0" y="873"/>
                      </a:moveTo>
                      <a:lnTo>
                        <a:pt x="0" y="983"/>
                      </a:lnTo>
                      <a:lnTo>
                        <a:pt x="146" y="983"/>
                      </a:lnTo>
                      <a:lnTo>
                        <a:pt x="146" y="873"/>
                      </a:lnTo>
                      <a:close/>
                      <a:moveTo>
                        <a:pt x="0" y="1092"/>
                      </a:moveTo>
                      <a:lnTo>
                        <a:pt x="0" y="1202"/>
                      </a:lnTo>
                      <a:lnTo>
                        <a:pt x="146" y="1202"/>
                      </a:lnTo>
                      <a:lnTo>
                        <a:pt x="146" y="1092"/>
                      </a:lnTo>
                      <a:close/>
                      <a:moveTo>
                        <a:pt x="1" y="1311"/>
                      </a:moveTo>
                      <a:lnTo>
                        <a:pt x="1" y="1421"/>
                      </a:lnTo>
                      <a:lnTo>
                        <a:pt x="146" y="1421"/>
                      </a:lnTo>
                      <a:lnTo>
                        <a:pt x="146" y="1311"/>
                      </a:lnTo>
                      <a:close/>
                      <a:moveTo>
                        <a:pt x="0" y="1529"/>
                      </a:moveTo>
                      <a:lnTo>
                        <a:pt x="0" y="1639"/>
                      </a:lnTo>
                      <a:lnTo>
                        <a:pt x="146" y="1639"/>
                      </a:lnTo>
                      <a:lnTo>
                        <a:pt x="146" y="1529"/>
                      </a:lnTo>
                      <a:close/>
                      <a:moveTo>
                        <a:pt x="0" y="1748"/>
                      </a:moveTo>
                      <a:lnTo>
                        <a:pt x="0" y="1858"/>
                      </a:lnTo>
                      <a:lnTo>
                        <a:pt x="146" y="1858"/>
                      </a:lnTo>
                      <a:lnTo>
                        <a:pt x="146" y="1748"/>
                      </a:lnTo>
                      <a:close/>
                      <a:moveTo>
                        <a:pt x="0" y="1967"/>
                      </a:moveTo>
                      <a:lnTo>
                        <a:pt x="0" y="2077"/>
                      </a:lnTo>
                      <a:lnTo>
                        <a:pt x="146" y="2077"/>
                      </a:lnTo>
                      <a:lnTo>
                        <a:pt x="146" y="1967"/>
                      </a:lnTo>
                      <a:close/>
                      <a:moveTo>
                        <a:pt x="1" y="2185"/>
                      </a:moveTo>
                      <a:lnTo>
                        <a:pt x="1" y="2294"/>
                      </a:lnTo>
                      <a:lnTo>
                        <a:pt x="146" y="2294"/>
                      </a:lnTo>
                      <a:lnTo>
                        <a:pt x="146" y="2185"/>
                      </a:lnTo>
                      <a:close/>
                      <a:moveTo>
                        <a:pt x="0" y="2404"/>
                      </a:moveTo>
                      <a:lnTo>
                        <a:pt x="0" y="2514"/>
                      </a:lnTo>
                      <a:lnTo>
                        <a:pt x="146" y="2514"/>
                      </a:lnTo>
                      <a:lnTo>
                        <a:pt x="145" y="2404"/>
                      </a:lnTo>
                      <a:close/>
                      <a:moveTo>
                        <a:pt x="0" y="2621"/>
                      </a:moveTo>
                      <a:lnTo>
                        <a:pt x="0" y="2731"/>
                      </a:lnTo>
                      <a:lnTo>
                        <a:pt x="146" y="2731"/>
                      </a:lnTo>
                      <a:lnTo>
                        <a:pt x="146" y="2621"/>
                      </a:lnTo>
                      <a:close/>
                      <a:moveTo>
                        <a:pt x="0" y="2840"/>
                      </a:moveTo>
                      <a:lnTo>
                        <a:pt x="0" y="2950"/>
                      </a:lnTo>
                      <a:lnTo>
                        <a:pt x="146" y="2950"/>
                      </a:lnTo>
                      <a:lnTo>
                        <a:pt x="146" y="2840"/>
                      </a:lnTo>
                      <a:close/>
                      <a:moveTo>
                        <a:pt x="1" y="3059"/>
                      </a:moveTo>
                      <a:lnTo>
                        <a:pt x="1" y="3169"/>
                      </a:lnTo>
                      <a:lnTo>
                        <a:pt x="146" y="3169"/>
                      </a:lnTo>
                      <a:lnTo>
                        <a:pt x="147" y="3059"/>
                      </a:lnTo>
                      <a:close/>
                      <a:moveTo>
                        <a:pt x="1" y="3277"/>
                      </a:moveTo>
                      <a:lnTo>
                        <a:pt x="1" y="3387"/>
                      </a:lnTo>
                      <a:lnTo>
                        <a:pt x="146" y="3387"/>
                      </a:lnTo>
                      <a:lnTo>
                        <a:pt x="146" y="3277"/>
                      </a:lnTo>
                      <a:close/>
                      <a:moveTo>
                        <a:pt x="0" y="3496"/>
                      </a:moveTo>
                      <a:lnTo>
                        <a:pt x="0" y="3606"/>
                      </a:lnTo>
                      <a:lnTo>
                        <a:pt x="146" y="3606"/>
                      </a:lnTo>
                      <a:lnTo>
                        <a:pt x="146" y="3496"/>
                      </a:lnTo>
                      <a:close/>
                      <a:moveTo>
                        <a:pt x="0" y="3715"/>
                      </a:moveTo>
                      <a:lnTo>
                        <a:pt x="0" y="3825"/>
                      </a:lnTo>
                      <a:lnTo>
                        <a:pt x="146" y="3825"/>
                      </a:lnTo>
                      <a:lnTo>
                        <a:pt x="146" y="3715"/>
                      </a:lnTo>
                      <a:close/>
                      <a:moveTo>
                        <a:pt x="0" y="3933"/>
                      </a:moveTo>
                      <a:lnTo>
                        <a:pt x="0" y="4043"/>
                      </a:lnTo>
                      <a:lnTo>
                        <a:pt x="146" y="4043"/>
                      </a:lnTo>
                      <a:lnTo>
                        <a:pt x="146" y="3933"/>
                      </a:lnTo>
                      <a:close/>
                      <a:moveTo>
                        <a:pt x="1" y="4152"/>
                      </a:moveTo>
                      <a:lnTo>
                        <a:pt x="1" y="4262"/>
                      </a:lnTo>
                      <a:lnTo>
                        <a:pt x="146" y="4262"/>
                      </a:lnTo>
                      <a:lnTo>
                        <a:pt x="146" y="4152"/>
                      </a:lnTo>
                      <a:close/>
                      <a:moveTo>
                        <a:pt x="0" y="4371"/>
                      </a:moveTo>
                      <a:lnTo>
                        <a:pt x="0" y="4481"/>
                      </a:lnTo>
                      <a:lnTo>
                        <a:pt x="146" y="4481"/>
                      </a:lnTo>
                      <a:lnTo>
                        <a:pt x="145" y="4371"/>
                      </a:lnTo>
                      <a:close/>
                      <a:moveTo>
                        <a:pt x="0" y="4589"/>
                      </a:moveTo>
                      <a:lnTo>
                        <a:pt x="0" y="4699"/>
                      </a:lnTo>
                      <a:lnTo>
                        <a:pt x="146" y="4699"/>
                      </a:lnTo>
                      <a:lnTo>
                        <a:pt x="146" y="4589"/>
                      </a:lnTo>
                      <a:close/>
                      <a:moveTo>
                        <a:pt x="0" y="4808"/>
                      </a:moveTo>
                      <a:lnTo>
                        <a:pt x="0" y="4918"/>
                      </a:lnTo>
                      <a:lnTo>
                        <a:pt x="146" y="4918"/>
                      </a:lnTo>
                      <a:lnTo>
                        <a:pt x="146" y="4808"/>
                      </a:lnTo>
                      <a:close/>
                      <a:moveTo>
                        <a:pt x="1" y="5027"/>
                      </a:moveTo>
                      <a:lnTo>
                        <a:pt x="1" y="5135"/>
                      </a:lnTo>
                      <a:lnTo>
                        <a:pt x="146" y="5135"/>
                      </a:lnTo>
                      <a:lnTo>
                        <a:pt x="147" y="5027"/>
                      </a:lnTo>
                      <a:close/>
                      <a:moveTo>
                        <a:pt x="0" y="5244"/>
                      </a:moveTo>
                      <a:lnTo>
                        <a:pt x="0" y="5353"/>
                      </a:lnTo>
                      <a:lnTo>
                        <a:pt x="146" y="5353"/>
                      </a:lnTo>
                      <a:lnTo>
                        <a:pt x="145" y="5244"/>
                      </a:lnTo>
                      <a:close/>
                      <a:moveTo>
                        <a:pt x="0" y="5463"/>
                      </a:moveTo>
                      <a:lnTo>
                        <a:pt x="0" y="5572"/>
                      </a:lnTo>
                      <a:lnTo>
                        <a:pt x="146" y="5572"/>
                      </a:lnTo>
                      <a:lnTo>
                        <a:pt x="146" y="5463"/>
                      </a:lnTo>
                      <a:close/>
                      <a:moveTo>
                        <a:pt x="0" y="5682"/>
                      </a:moveTo>
                      <a:lnTo>
                        <a:pt x="0" y="5791"/>
                      </a:lnTo>
                      <a:lnTo>
                        <a:pt x="146" y="5791"/>
                      </a:lnTo>
                      <a:lnTo>
                        <a:pt x="146" y="5682"/>
                      </a:lnTo>
                      <a:close/>
                      <a:moveTo>
                        <a:pt x="0" y="5900"/>
                      </a:moveTo>
                      <a:lnTo>
                        <a:pt x="0" y="6009"/>
                      </a:lnTo>
                      <a:lnTo>
                        <a:pt x="146" y="6009"/>
                      </a:lnTo>
                      <a:lnTo>
                        <a:pt x="146" y="5900"/>
                      </a:lnTo>
                      <a:close/>
                      <a:moveTo>
                        <a:pt x="1" y="6119"/>
                      </a:moveTo>
                      <a:lnTo>
                        <a:pt x="1" y="6228"/>
                      </a:lnTo>
                      <a:lnTo>
                        <a:pt x="146" y="6228"/>
                      </a:lnTo>
                      <a:lnTo>
                        <a:pt x="146" y="6119"/>
                      </a:lnTo>
                      <a:close/>
                      <a:moveTo>
                        <a:pt x="0" y="6338"/>
                      </a:moveTo>
                      <a:lnTo>
                        <a:pt x="0" y="6447"/>
                      </a:lnTo>
                      <a:lnTo>
                        <a:pt x="146" y="6447"/>
                      </a:lnTo>
                      <a:lnTo>
                        <a:pt x="146" y="6338"/>
                      </a:lnTo>
                      <a:close/>
                      <a:moveTo>
                        <a:pt x="1" y="6556"/>
                      </a:moveTo>
                      <a:lnTo>
                        <a:pt x="1" y="6665"/>
                      </a:lnTo>
                      <a:lnTo>
                        <a:pt x="147" y="6665"/>
                      </a:lnTo>
                      <a:lnTo>
                        <a:pt x="147" y="6556"/>
                      </a:lnTo>
                      <a:close/>
                      <a:moveTo>
                        <a:pt x="1" y="6775"/>
                      </a:moveTo>
                      <a:lnTo>
                        <a:pt x="1" y="6884"/>
                      </a:lnTo>
                      <a:lnTo>
                        <a:pt x="147" y="6884"/>
                      </a:lnTo>
                      <a:lnTo>
                        <a:pt x="147" y="6775"/>
                      </a:lnTo>
                      <a:close/>
                      <a:moveTo>
                        <a:pt x="2" y="6994"/>
                      </a:moveTo>
                      <a:lnTo>
                        <a:pt x="2" y="7103"/>
                      </a:lnTo>
                      <a:lnTo>
                        <a:pt x="147" y="7103"/>
                      </a:lnTo>
                      <a:lnTo>
                        <a:pt x="148" y="6994"/>
                      </a:lnTo>
                      <a:close/>
                      <a:moveTo>
                        <a:pt x="1" y="7212"/>
                      </a:moveTo>
                      <a:lnTo>
                        <a:pt x="1" y="7321"/>
                      </a:lnTo>
                      <a:lnTo>
                        <a:pt x="147" y="7321"/>
                      </a:lnTo>
                      <a:lnTo>
                        <a:pt x="146" y="7212"/>
                      </a:lnTo>
                      <a:close/>
                      <a:moveTo>
                        <a:pt x="1" y="7431"/>
                      </a:moveTo>
                      <a:lnTo>
                        <a:pt x="1" y="7540"/>
                      </a:lnTo>
                      <a:lnTo>
                        <a:pt x="147" y="7540"/>
                      </a:lnTo>
                      <a:lnTo>
                        <a:pt x="147" y="7431"/>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2041;p31"/>
              <p:cNvGrpSpPr/>
              <p:nvPr/>
            </p:nvGrpSpPr>
            <p:grpSpPr>
              <a:xfrm>
                <a:off x="2157" y="182"/>
                <a:ext cx="585" cy="1463"/>
                <a:chOff x="6105381" y="-1886609"/>
                <a:chExt cx="124566" cy="311222"/>
              </a:xfrm>
            </p:grpSpPr>
            <p:sp>
              <p:nvSpPr>
                <p:cNvPr id="69" name="Google Shape;2042;p31"/>
                <p:cNvSpPr/>
                <p:nvPr>
                  <p:custDataLst>
                    <p:tags r:id="rId132"/>
                  </p:custDataLst>
                </p:nvPr>
              </p:nvSpPr>
              <p:spPr>
                <a:xfrm>
                  <a:off x="6158008" y="-1822672"/>
                  <a:ext cx="71939" cy="46087"/>
                </a:xfrm>
                <a:custGeom>
                  <a:avLst/>
                  <a:gdLst/>
                  <a:ahLst/>
                  <a:cxnLst/>
                  <a:rect l="l" t="t" r="r" b="b"/>
                  <a:pathLst>
                    <a:path w="935" h="599" extrusionOk="0">
                      <a:moveTo>
                        <a:pt x="97" y="1"/>
                      </a:moveTo>
                      <a:cubicBezTo>
                        <a:pt x="64" y="1"/>
                        <a:pt x="32" y="2"/>
                        <a:pt x="1" y="6"/>
                      </a:cubicBezTo>
                      <a:cubicBezTo>
                        <a:pt x="58" y="195"/>
                        <a:pt x="195" y="357"/>
                        <a:pt x="365" y="459"/>
                      </a:cubicBezTo>
                      <a:cubicBezTo>
                        <a:pt x="522" y="553"/>
                        <a:pt x="708" y="599"/>
                        <a:pt x="893" y="599"/>
                      </a:cubicBezTo>
                      <a:cubicBezTo>
                        <a:pt x="907" y="599"/>
                        <a:pt x="920" y="598"/>
                        <a:pt x="934" y="598"/>
                      </a:cubicBezTo>
                      <a:cubicBezTo>
                        <a:pt x="877" y="408"/>
                        <a:pt x="753" y="249"/>
                        <a:pt x="587" y="139"/>
                      </a:cubicBezTo>
                      <a:cubicBezTo>
                        <a:pt x="448" y="47"/>
                        <a:pt x="268" y="1"/>
                        <a:pt x="9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043;p31"/>
                <p:cNvSpPr/>
                <p:nvPr>
                  <p:custDataLst>
                    <p:tags r:id="rId133"/>
                  </p:custDataLst>
                </p:nvPr>
              </p:nvSpPr>
              <p:spPr>
                <a:xfrm>
                  <a:off x="6159162" y="-1822441"/>
                  <a:ext cx="70323" cy="45164"/>
                </a:xfrm>
                <a:custGeom>
                  <a:avLst/>
                  <a:gdLst/>
                  <a:ahLst/>
                  <a:cxnLst/>
                  <a:rect l="l" t="t" r="r" b="b"/>
                  <a:pathLst>
                    <a:path w="914" h="587" extrusionOk="0">
                      <a:moveTo>
                        <a:pt x="0" y="0"/>
                      </a:moveTo>
                      <a:cubicBezTo>
                        <a:pt x="289" y="180"/>
                        <a:pt x="629" y="397"/>
                        <a:pt x="913" y="587"/>
                      </a:cubicBezTo>
                      <a:cubicBezTo>
                        <a:pt x="642" y="347"/>
                        <a:pt x="333" y="146"/>
                        <a:pt x="0" y="0"/>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044;p31"/>
                <p:cNvSpPr/>
                <p:nvPr>
                  <p:custDataLst>
                    <p:tags r:id="rId134"/>
                  </p:custDataLst>
                </p:nvPr>
              </p:nvSpPr>
              <p:spPr>
                <a:xfrm>
                  <a:off x="6105381" y="-1703338"/>
                  <a:ext cx="47934" cy="71862"/>
                </a:xfrm>
                <a:custGeom>
                  <a:avLst/>
                  <a:gdLst/>
                  <a:ahLst/>
                  <a:cxnLst/>
                  <a:rect l="l" t="t" r="r" b="b"/>
                  <a:pathLst>
                    <a:path w="623" h="934" extrusionOk="0">
                      <a:moveTo>
                        <a:pt x="600" y="0"/>
                      </a:moveTo>
                      <a:cubicBezTo>
                        <a:pt x="410" y="57"/>
                        <a:pt x="248" y="194"/>
                        <a:pt x="147" y="364"/>
                      </a:cubicBezTo>
                      <a:cubicBezTo>
                        <a:pt x="45" y="533"/>
                        <a:pt x="1" y="735"/>
                        <a:pt x="7" y="934"/>
                      </a:cubicBezTo>
                      <a:cubicBezTo>
                        <a:pt x="198" y="876"/>
                        <a:pt x="356" y="752"/>
                        <a:pt x="466" y="586"/>
                      </a:cubicBezTo>
                      <a:cubicBezTo>
                        <a:pt x="576" y="420"/>
                        <a:pt x="622" y="197"/>
                        <a:pt x="600"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045;p31"/>
                <p:cNvSpPr/>
                <p:nvPr>
                  <p:custDataLst>
                    <p:tags r:id="rId135"/>
                  </p:custDataLst>
                </p:nvPr>
              </p:nvSpPr>
              <p:spPr>
                <a:xfrm>
                  <a:off x="6106612" y="-1702261"/>
                  <a:ext cx="45087" cy="70323"/>
                </a:xfrm>
                <a:custGeom>
                  <a:avLst/>
                  <a:gdLst/>
                  <a:ahLst/>
                  <a:cxnLst/>
                  <a:rect l="l" t="t" r="r" b="b"/>
                  <a:pathLst>
                    <a:path w="586" h="914" extrusionOk="0">
                      <a:moveTo>
                        <a:pt x="585" y="1"/>
                      </a:moveTo>
                      <a:cubicBezTo>
                        <a:pt x="407" y="290"/>
                        <a:pt x="189" y="631"/>
                        <a:pt x="0" y="913"/>
                      </a:cubicBezTo>
                      <a:cubicBezTo>
                        <a:pt x="241" y="642"/>
                        <a:pt x="439" y="333"/>
                        <a:pt x="585" y="1"/>
                      </a:cubicBez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046;p31"/>
                <p:cNvSpPr/>
                <p:nvPr>
                  <p:custDataLst>
                    <p:tags r:id="rId136"/>
                  </p:custDataLst>
                </p:nvPr>
              </p:nvSpPr>
              <p:spPr>
                <a:xfrm>
                  <a:off x="6151006" y="-1886609"/>
                  <a:ext cx="11541" cy="311222"/>
                </a:xfrm>
                <a:custGeom>
                  <a:avLst/>
                  <a:gdLst/>
                  <a:ahLst/>
                  <a:cxnLst/>
                  <a:rect l="l" t="t" r="r" b="b"/>
                  <a:pathLst>
                    <a:path w="150" h="4045" extrusionOk="0">
                      <a:moveTo>
                        <a:pt x="2" y="0"/>
                      </a:moveTo>
                      <a:lnTo>
                        <a:pt x="2" y="110"/>
                      </a:lnTo>
                      <a:lnTo>
                        <a:pt x="147" y="110"/>
                      </a:lnTo>
                      <a:lnTo>
                        <a:pt x="148" y="0"/>
                      </a:lnTo>
                      <a:close/>
                      <a:moveTo>
                        <a:pt x="0" y="219"/>
                      </a:moveTo>
                      <a:lnTo>
                        <a:pt x="0" y="329"/>
                      </a:lnTo>
                      <a:lnTo>
                        <a:pt x="147" y="329"/>
                      </a:lnTo>
                      <a:lnTo>
                        <a:pt x="145" y="219"/>
                      </a:lnTo>
                      <a:close/>
                      <a:moveTo>
                        <a:pt x="0" y="438"/>
                      </a:moveTo>
                      <a:lnTo>
                        <a:pt x="0" y="548"/>
                      </a:lnTo>
                      <a:lnTo>
                        <a:pt x="147" y="548"/>
                      </a:lnTo>
                      <a:lnTo>
                        <a:pt x="147" y="438"/>
                      </a:lnTo>
                      <a:close/>
                      <a:moveTo>
                        <a:pt x="0" y="656"/>
                      </a:moveTo>
                      <a:lnTo>
                        <a:pt x="0" y="766"/>
                      </a:lnTo>
                      <a:lnTo>
                        <a:pt x="147" y="766"/>
                      </a:lnTo>
                      <a:lnTo>
                        <a:pt x="147" y="656"/>
                      </a:lnTo>
                      <a:close/>
                      <a:moveTo>
                        <a:pt x="0" y="875"/>
                      </a:moveTo>
                      <a:lnTo>
                        <a:pt x="0" y="985"/>
                      </a:lnTo>
                      <a:lnTo>
                        <a:pt x="147" y="985"/>
                      </a:lnTo>
                      <a:lnTo>
                        <a:pt x="147" y="875"/>
                      </a:lnTo>
                      <a:close/>
                      <a:moveTo>
                        <a:pt x="2" y="1094"/>
                      </a:moveTo>
                      <a:lnTo>
                        <a:pt x="2" y="1204"/>
                      </a:lnTo>
                      <a:lnTo>
                        <a:pt x="147" y="1204"/>
                      </a:lnTo>
                      <a:lnTo>
                        <a:pt x="147" y="1094"/>
                      </a:lnTo>
                      <a:close/>
                      <a:moveTo>
                        <a:pt x="2" y="1312"/>
                      </a:moveTo>
                      <a:lnTo>
                        <a:pt x="2" y="1422"/>
                      </a:lnTo>
                      <a:lnTo>
                        <a:pt x="148" y="1422"/>
                      </a:lnTo>
                      <a:lnTo>
                        <a:pt x="148" y="1312"/>
                      </a:lnTo>
                      <a:close/>
                      <a:moveTo>
                        <a:pt x="2" y="1531"/>
                      </a:moveTo>
                      <a:lnTo>
                        <a:pt x="2" y="1641"/>
                      </a:lnTo>
                      <a:lnTo>
                        <a:pt x="148" y="1641"/>
                      </a:lnTo>
                      <a:lnTo>
                        <a:pt x="148" y="1531"/>
                      </a:lnTo>
                      <a:close/>
                      <a:moveTo>
                        <a:pt x="2" y="1750"/>
                      </a:moveTo>
                      <a:lnTo>
                        <a:pt x="2" y="1860"/>
                      </a:lnTo>
                      <a:lnTo>
                        <a:pt x="148" y="1860"/>
                      </a:lnTo>
                      <a:lnTo>
                        <a:pt x="148" y="1750"/>
                      </a:lnTo>
                      <a:close/>
                      <a:moveTo>
                        <a:pt x="3" y="1968"/>
                      </a:moveTo>
                      <a:lnTo>
                        <a:pt x="3" y="2078"/>
                      </a:lnTo>
                      <a:lnTo>
                        <a:pt x="148" y="2078"/>
                      </a:lnTo>
                      <a:lnTo>
                        <a:pt x="148" y="1968"/>
                      </a:lnTo>
                      <a:close/>
                      <a:moveTo>
                        <a:pt x="2" y="2187"/>
                      </a:moveTo>
                      <a:lnTo>
                        <a:pt x="2" y="2296"/>
                      </a:lnTo>
                      <a:lnTo>
                        <a:pt x="148" y="2296"/>
                      </a:lnTo>
                      <a:lnTo>
                        <a:pt x="147" y="2187"/>
                      </a:lnTo>
                      <a:close/>
                      <a:moveTo>
                        <a:pt x="2" y="2406"/>
                      </a:moveTo>
                      <a:lnTo>
                        <a:pt x="2" y="2516"/>
                      </a:lnTo>
                      <a:lnTo>
                        <a:pt x="148" y="2516"/>
                      </a:lnTo>
                      <a:lnTo>
                        <a:pt x="148" y="2406"/>
                      </a:lnTo>
                      <a:close/>
                      <a:moveTo>
                        <a:pt x="2" y="2623"/>
                      </a:moveTo>
                      <a:lnTo>
                        <a:pt x="2" y="2733"/>
                      </a:lnTo>
                      <a:lnTo>
                        <a:pt x="148" y="2733"/>
                      </a:lnTo>
                      <a:lnTo>
                        <a:pt x="148" y="2623"/>
                      </a:lnTo>
                      <a:close/>
                      <a:moveTo>
                        <a:pt x="3" y="2842"/>
                      </a:moveTo>
                      <a:lnTo>
                        <a:pt x="3" y="2952"/>
                      </a:lnTo>
                      <a:lnTo>
                        <a:pt x="148" y="2952"/>
                      </a:lnTo>
                      <a:lnTo>
                        <a:pt x="149" y="2842"/>
                      </a:lnTo>
                      <a:close/>
                      <a:moveTo>
                        <a:pt x="3" y="3061"/>
                      </a:moveTo>
                      <a:lnTo>
                        <a:pt x="3" y="3171"/>
                      </a:lnTo>
                      <a:lnTo>
                        <a:pt x="148" y="3171"/>
                      </a:lnTo>
                      <a:lnTo>
                        <a:pt x="148" y="3061"/>
                      </a:lnTo>
                      <a:close/>
                      <a:moveTo>
                        <a:pt x="2" y="3279"/>
                      </a:moveTo>
                      <a:lnTo>
                        <a:pt x="2" y="3389"/>
                      </a:lnTo>
                      <a:lnTo>
                        <a:pt x="148" y="3389"/>
                      </a:lnTo>
                      <a:lnTo>
                        <a:pt x="148" y="3279"/>
                      </a:lnTo>
                      <a:close/>
                      <a:moveTo>
                        <a:pt x="2" y="3498"/>
                      </a:moveTo>
                      <a:lnTo>
                        <a:pt x="2" y="3608"/>
                      </a:lnTo>
                      <a:lnTo>
                        <a:pt x="148" y="3608"/>
                      </a:lnTo>
                      <a:lnTo>
                        <a:pt x="148" y="3498"/>
                      </a:lnTo>
                      <a:close/>
                      <a:moveTo>
                        <a:pt x="2" y="3717"/>
                      </a:moveTo>
                      <a:lnTo>
                        <a:pt x="2" y="3827"/>
                      </a:lnTo>
                      <a:lnTo>
                        <a:pt x="148" y="3827"/>
                      </a:lnTo>
                      <a:lnTo>
                        <a:pt x="148" y="3717"/>
                      </a:lnTo>
                      <a:close/>
                      <a:moveTo>
                        <a:pt x="3" y="3935"/>
                      </a:moveTo>
                      <a:lnTo>
                        <a:pt x="3" y="4045"/>
                      </a:lnTo>
                      <a:lnTo>
                        <a:pt x="148" y="4045"/>
                      </a:lnTo>
                      <a:lnTo>
                        <a:pt x="148" y="3935"/>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6" name="组合 305"/>
          <p:cNvGrpSpPr/>
          <p:nvPr/>
        </p:nvGrpSpPr>
        <p:grpSpPr>
          <a:xfrm>
            <a:off x="159385" y="3569970"/>
            <a:ext cx="8860790" cy="1457960"/>
            <a:chOff x="234" y="5517"/>
            <a:chExt cx="13954" cy="2471"/>
          </a:xfrm>
        </p:grpSpPr>
        <p:grpSp>
          <p:nvGrpSpPr>
            <p:cNvPr id="198" name="组合 197"/>
            <p:cNvGrpSpPr/>
            <p:nvPr/>
          </p:nvGrpSpPr>
          <p:grpSpPr>
            <a:xfrm>
              <a:off x="234" y="5956"/>
              <a:ext cx="13955" cy="2007"/>
              <a:chOff x="234" y="6132"/>
              <a:chExt cx="12860" cy="1808"/>
            </a:xfrm>
          </p:grpSpPr>
          <p:grpSp>
            <p:nvGrpSpPr>
              <p:cNvPr id="2" name="组合 0"/>
              <p:cNvGrpSpPr/>
              <p:nvPr/>
            </p:nvGrpSpPr>
            <p:grpSpPr>
              <a:xfrm>
                <a:off x="234" y="6132"/>
                <a:ext cx="6430" cy="1808"/>
                <a:chOff x="0" y="4051"/>
                <a:chExt cx="14400" cy="4049"/>
              </a:xfrm>
            </p:grpSpPr>
            <p:sp>
              <p:nvSpPr>
                <p:cNvPr id="2006" name="Google Shape;2006;p31"/>
                <p:cNvSpPr/>
                <p:nvPr>
                  <p:custDataLst>
                    <p:tags r:id="rId121"/>
                  </p:custDataLst>
                </p:nvPr>
              </p:nvSpPr>
              <p:spPr>
                <a:xfrm>
                  <a:off x="0" y="4051"/>
                  <a:ext cx="14400" cy="4048"/>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custDataLst>
                    <p:tags r:id="rId122"/>
                  </p:custDataLst>
                </p:nvPr>
              </p:nvSpPr>
              <p:spPr>
                <a:xfrm>
                  <a:off x="0" y="4976"/>
                  <a:ext cx="14400" cy="3124"/>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custDataLst>
                    <p:tags r:id="rId123"/>
                  </p:custDataLst>
                </p:nvPr>
              </p:nvSpPr>
              <p:spPr>
                <a:xfrm>
                  <a:off x="3655" y="4985"/>
                  <a:ext cx="2269" cy="81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custDataLst>
                    <p:tags r:id="rId124"/>
                  </p:custDataLst>
                </p:nvPr>
              </p:nvSpPr>
              <p:spPr>
                <a:xfrm>
                  <a:off x="1339" y="5867"/>
                  <a:ext cx="2179" cy="66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custDataLst>
                    <p:tags r:id="rId125"/>
                  </p:custDataLst>
                </p:nvPr>
              </p:nvSpPr>
              <p:spPr>
                <a:xfrm>
                  <a:off x="683" y="7044"/>
                  <a:ext cx="2739" cy="382"/>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custDataLst>
                    <p:tags r:id="rId126"/>
                  </p:custDataLst>
                </p:nvPr>
              </p:nvSpPr>
              <p:spPr>
                <a:xfrm>
                  <a:off x="4056" y="7334"/>
                  <a:ext cx="2606" cy="410"/>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custDataLst>
                    <p:tags r:id="rId127"/>
                  </p:custDataLst>
                </p:nvPr>
              </p:nvSpPr>
              <p:spPr>
                <a:xfrm>
                  <a:off x="8123" y="7476"/>
                  <a:ext cx="2015" cy="441"/>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custDataLst>
                    <p:tags r:id="rId128"/>
                  </p:custDataLst>
                </p:nvPr>
              </p:nvSpPr>
              <p:spPr>
                <a:xfrm>
                  <a:off x="11355" y="7640"/>
                  <a:ext cx="1119" cy="230"/>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custDataLst>
                    <p:tags r:id="rId129"/>
                  </p:custDataLst>
                </p:nvPr>
              </p:nvSpPr>
              <p:spPr>
                <a:xfrm>
                  <a:off x="12495" y="7078"/>
                  <a:ext cx="1424" cy="326"/>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custDataLst>
                    <p:tags r:id="rId130"/>
                  </p:custDataLst>
                </p:nvPr>
              </p:nvSpPr>
              <p:spPr>
                <a:xfrm>
                  <a:off x="7585" y="6442"/>
                  <a:ext cx="987" cy="4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custDataLst>
                    <p:tags r:id="rId131"/>
                  </p:custDataLst>
                </p:nvPr>
              </p:nvSpPr>
              <p:spPr>
                <a:xfrm>
                  <a:off x="4600" y="6474"/>
                  <a:ext cx="1497" cy="328"/>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组合 9"/>
              <p:cNvGrpSpPr/>
              <p:nvPr/>
            </p:nvGrpSpPr>
            <p:grpSpPr>
              <a:xfrm flipH="1">
                <a:off x="6664" y="6208"/>
                <a:ext cx="6430" cy="1732"/>
                <a:chOff x="0" y="4051"/>
                <a:chExt cx="14401" cy="4193"/>
              </a:xfrm>
            </p:grpSpPr>
            <p:sp>
              <p:nvSpPr>
                <p:cNvPr id="61" name="Google Shape;2006;p31"/>
                <p:cNvSpPr/>
                <p:nvPr>
                  <p:custDataLst>
                    <p:tags r:id="rId110"/>
                  </p:custDataLst>
                </p:nvPr>
              </p:nvSpPr>
              <p:spPr>
                <a:xfrm>
                  <a:off x="0" y="4051"/>
                  <a:ext cx="14400" cy="4048"/>
                </a:xfrm>
                <a:custGeom>
                  <a:avLst/>
                  <a:gdLst/>
                  <a:ahLst/>
                  <a:cxnLst/>
                  <a:rect l="l" t="t" r="r" b="b"/>
                  <a:pathLst>
                    <a:path w="13718" h="5270" extrusionOk="0">
                      <a:moveTo>
                        <a:pt x="1293" y="0"/>
                      </a:moveTo>
                      <a:cubicBezTo>
                        <a:pt x="931" y="0"/>
                        <a:pt x="565" y="185"/>
                        <a:pt x="420" y="516"/>
                      </a:cubicBezTo>
                      <a:cubicBezTo>
                        <a:pt x="327" y="379"/>
                        <a:pt x="167" y="290"/>
                        <a:pt x="4" y="283"/>
                      </a:cubicBezTo>
                      <a:lnTo>
                        <a:pt x="1" y="5269"/>
                      </a:lnTo>
                      <a:lnTo>
                        <a:pt x="13718" y="5268"/>
                      </a:lnTo>
                      <a:lnTo>
                        <a:pt x="13718" y="3306"/>
                      </a:lnTo>
                      <a:cubicBezTo>
                        <a:pt x="13680" y="3296"/>
                        <a:pt x="13639" y="3291"/>
                        <a:pt x="13598" y="3291"/>
                      </a:cubicBezTo>
                      <a:cubicBezTo>
                        <a:pt x="13374" y="3291"/>
                        <a:pt x="13123" y="3440"/>
                        <a:pt x="13058" y="3646"/>
                      </a:cubicBezTo>
                      <a:cubicBezTo>
                        <a:pt x="12981" y="3595"/>
                        <a:pt x="12890" y="3567"/>
                        <a:pt x="12798" y="3567"/>
                      </a:cubicBezTo>
                      <a:cubicBezTo>
                        <a:pt x="12758" y="3567"/>
                        <a:pt x="12719" y="3572"/>
                        <a:pt x="12680" y="3583"/>
                      </a:cubicBezTo>
                      <a:cubicBezTo>
                        <a:pt x="12552" y="3618"/>
                        <a:pt x="12422" y="3683"/>
                        <a:pt x="12364" y="3803"/>
                      </a:cubicBezTo>
                      <a:cubicBezTo>
                        <a:pt x="12166" y="3666"/>
                        <a:pt x="11932" y="3568"/>
                        <a:pt x="11692" y="3568"/>
                      </a:cubicBezTo>
                      <a:cubicBezTo>
                        <a:pt x="11674" y="3568"/>
                        <a:pt x="11657" y="3568"/>
                        <a:pt x="11639" y="3569"/>
                      </a:cubicBezTo>
                      <a:cubicBezTo>
                        <a:pt x="11382" y="3585"/>
                        <a:pt x="11133" y="3713"/>
                        <a:pt x="11036" y="3954"/>
                      </a:cubicBezTo>
                      <a:cubicBezTo>
                        <a:pt x="10842" y="3678"/>
                        <a:pt x="10528" y="3489"/>
                        <a:pt x="10193" y="3446"/>
                      </a:cubicBezTo>
                      <a:cubicBezTo>
                        <a:pt x="10143" y="3440"/>
                        <a:pt x="10094" y="3437"/>
                        <a:pt x="10044" y="3437"/>
                      </a:cubicBezTo>
                      <a:cubicBezTo>
                        <a:pt x="9757" y="3437"/>
                        <a:pt x="9474" y="3542"/>
                        <a:pt x="9254" y="3729"/>
                      </a:cubicBezTo>
                      <a:cubicBezTo>
                        <a:pt x="9181" y="3510"/>
                        <a:pt x="9009" y="3326"/>
                        <a:pt x="8795" y="3239"/>
                      </a:cubicBezTo>
                      <a:cubicBezTo>
                        <a:pt x="8688" y="3195"/>
                        <a:pt x="8573" y="3171"/>
                        <a:pt x="8458" y="3171"/>
                      </a:cubicBezTo>
                      <a:cubicBezTo>
                        <a:pt x="8346" y="3171"/>
                        <a:pt x="8235" y="3194"/>
                        <a:pt x="8133" y="3246"/>
                      </a:cubicBezTo>
                      <a:cubicBezTo>
                        <a:pt x="8037" y="2967"/>
                        <a:pt x="7836" y="2727"/>
                        <a:pt x="7576" y="2587"/>
                      </a:cubicBezTo>
                      <a:cubicBezTo>
                        <a:pt x="7399" y="2491"/>
                        <a:pt x="7170" y="2439"/>
                        <a:pt x="6953" y="2439"/>
                      </a:cubicBezTo>
                      <a:cubicBezTo>
                        <a:pt x="6852" y="2439"/>
                        <a:pt x="6753" y="2451"/>
                        <a:pt x="6663" y="2474"/>
                      </a:cubicBezTo>
                      <a:cubicBezTo>
                        <a:pt x="6607" y="2234"/>
                        <a:pt x="6450" y="2019"/>
                        <a:pt x="6237" y="1895"/>
                      </a:cubicBezTo>
                      <a:cubicBezTo>
                        <a:pt x="6087" y="1809"/>
                        <a:pt x="5933" y="1754"/>
                        <a:pt x="5772" y="1754"/>
                      </a:cubicBezTo>
                      <a:cubicBezTo>
                        <a:pt x="5705" y="1754"/>
                        <a:pt x="5636" y="1763"/>
                        <a:pt x="5567" y="1785"/>
                      </a:cubicBezTo>
                      <a:cubicBezTo>
                        <a:pt x="5478" y="1395"/>
                        <a:pt x="5226" y="1044"/>
                        <a:pt x="4887" y="835"/>
                      </a:cubicBezTo>
                      <a:cubicBezTo>
                        <a:pt x="4649" y="689"/>
                        <a:pt x="4370" y="612"/>
                        <a:pt x="4091" y="612"/>
                      </a:cubicBezTo>
                      <a:cubicBezTo>
                        <a:pt x="3972" y="612"/>
                        <a:pt x="3853" y="626"/>
                        <a:pt x="3737" y="654"/>
                      </a:cubicBezTo>
                      <a:cubicBezTo>
                        <a:pt x="3536" y="704"/>
                        <a:pt x="3340" y="802"/>
                        <a:pt x="3225" y="974"/>
                      </a:cubicBezTo>
                      <a:cubicBezTo>
                        <a:pt x="3136" y="793"/>
                        <a:pt x="2943" y="679"/>
                        <a:pt x="2755" y="679"/>
                      </a:cubicBezTo>
                      <a:cubicBezTo>
                        <a:pt x="2660" y="679"/>
                        <a:pt x="2565" y="708"/>
                        <a:pt x="2487" y="774"/>
                      </a:cubicBezTo>
                      <a:cubicBezTo>
                        <a:pt x="2257" y="413"/>
                        <a:pt x="1912" y="105"/>
                        <a:pt x="1495" y="20"/>
                      </a:cubicBezTo>
                      <a:cubicBezTo>
                        <a:pt x="1429" y="7"/>
                        <a:pt x="1361" y="0"/>
                        <a:pt x="1293" y="0"/>
                      </a:cubicBezTo>
                      <a:close/>
                    </a:path>
                  </a:pathLst>
                </a:custGeom>
                <a:solidFill>
                  <a:srgbClr val="75C0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07;p31"/>
                <p:cNvSpPr/>
                <p:nvPr>
                  <p:custDataLst>
                    <p:tags r:id="rId111"/>
                  </p:custDataLst>
                </p:nvPr>
              </p:nvSpPr>
              <p:spPr>
                <a:xfrm>
                  <a:off x="0" y="4976"/>
                  <a:ext cx="14401" cy="3268"/>
                </a:xfrm>
                <a:custGeom>
                  <a:avLst/>
                  <a:gdLst/>
                  <a:ahLst/>
                  <a:cxnLst/>
                  <a:rect l="l" t="t" r="r" b="b"/>
                  <a:pathLst>
                    <a:path w="13718" h="4067" extrusionOk="0">
                      <a:moveTo>
                        <a:pt x="1767" y="1"/>
                      </a:moveTo>
                      <a:cubicBezTo>
                        <a:pt x="1254" y="1"/>
                        <a:pt x="736" y="286"/>
                        <a:pt x="546" y="758"/>
                      </a:cubicBezTo>
                      <a:cubicBezTo>
                        <a:pt x="408" y="607"/>
                        <a:pt x="207" y="516"/>
                        <a:pt x="2" y="509"/>
                      </a:cubicBezTo>
                      <a:lnTo>
                        <a:pt x="1" y="4066"/>
                      </a:lnTo>
                      <a:lnTo>
                        <a:pt x="1" y="4066"/>
                      </a:lnTo>
                      <a:lnTo>
                        <a:pt x="13717" y="4064"/>
                      </a:lnTo>
                      <a:lnTo>
                        <a:pt x="13717" y="2759"/>
                      </a:lnTo>
                      <a:cubicBezTo>
                        <a:pt x="13714" y="2759"/>
                        <a:pt x="13712" y="2759"/>
                        <a:pt x="13709" y="2759"/>
                      </a:cubicBezTo>
                      <a:cubicBezTo>
                        <a:pt x="13540" y="2759"/>
                        <a:pt x="13370" y="2827"/>
                        <a:pt x="13248" y="2943"/>
                      </a:cubicBezTo>
                      <a:cubicBezTo>
                        <a:pt x="13123" y="3062"/>
                        <a:pt x="13066" y="3188"/>
                        <a:pt x="13064" y="3360"/>
                      </a:cubicBezTo>
                      <a:cubicBezTo>
                        <a:pt x="12998" y="3330"/>
                        <a:pt x="12925" y="3316"/>
                        <a:pt x="12852" y="3316"/>
                      </a:cubicBezTo>
                      <a:cubicBezTo>
                        <a:pt x="12785" y="3316"/>
                        <a:pt x="12718" y="3328"/>
                        <a:pt x="12656" y="3354"/>
                      </a:cubicBezTo>
                      <a:cubicBezTo>
                        <a:pt x="12527" y="3407"/>
                        <a:pt x="12438" y="3484"/>
                        <a:pt x="12388" y="3615"/>
                      </a:cubicBezTo>
                      <a:cubicBezTo>
                        <a:pt x="12169" y="3254"/>
                        <a:pt x="11754" y="3045"/>
                        <a:pt x="11335" y="2973"/>
                      </a:cubicBezTo>
                      <a:cubicBezTo>
                        <a:pt x="11225" y="2955"/>
                        <a:pt x="11112" y="2944"/>
                        <a:pt x="11000" y="2944"/>
                      </a:cubicBezTo>
                      <a:cubicBezTo>
                        <a:pt x="10835" y="2944"/>
                        <a:pt x="10671" y="2967"/>
                        <a:pt x="10515" y="3018"/>
                      </a:cubicBezTo>
                      <a:cubicBezTo>
                        <a:pt x="10254" y="3104"/>
                        <a:pt x="9909" y="3238"/>
                        <a:pt x="9775" y="3478"/>
                      </a:cubicBezTo>
                      <a:cubicBezTo>
                        <a:pt x="9640" y="3207"/>
                        <a:pt x="9416" y="2983"/>
                        <a:pt x="9145" y="2847"/>
                      </a:cubicBezTo>
                      <a:cubicBezTo>
                        <a:pt x="9037" y="2792"/>
                        <a:pt x="8919" y="2752"/>
                        <a:pt x="8798" y="2747"/>
                      </a:cubicBezTo>
                      <a:cubicBezTo>
                        <a:pt x="8790" y="2747"/>
                        <a:pt x="8782" y="2746"/>
                        <a:pt x="8774" y="2746"/>
                      </a:cubicBezTo>
                      <a:cubicBezTo>
                        <a:pt x="8579" y="2746"/>
                        <a:pt x="8387" y="2845"/>
                        <a:pt x="8211" y="2931"/>
                      </a:cubicBezTo>
                      <a:cubicBezTo>
                        <a:pt x="8164" y="2718"/>
                        <a:pt x="8003" y="2531"/>
                        <a:pt x="7798" y="2452"/>
                      </a:cubicBezTo>
                      <a:cubicBezTo>
                        <a:pt x="7713" y="2419"/>
                        <a:pt x="7618" y="2401"/>
                        <a:pt x="7524" y="2401"/>
                      </a:cubicBezTo>
                      <a:cubicBezTo>
                        <a:pt x="7395" y="2401"/>
                        <a:pt x="7266" y="2434"/>
                        <a:pt x="7160" y="2505"/>
                      </a:cubicBezTo>
                      <a:cubicBezTo>
                        <a:pt x="7083" y="2119"/>
                        <a:pt x="6807" y="1779"/>
                        <a:pt x="6443" y="1624"/>
                      </a:cubicBezTo>
                      <a:cubicBezTo>
                        <a:pt x="6302" y="1564"/>
                        <a:pt x="6146" y="1535"/>
                        <a:pt x="5989" y="1535"/>
                      </a:cubicBezTo>
                      <a:cubicBezTo>
                        <a:pt x="5743" y="1535"/>
                        <a:pt x="5492" y="1605"/>
                        <a:pt x="5288" y="1732"/>
                      </a:cubicBezTo>
                      <a:cubicBezTo>
                        <a:pt x="5169" y="1341"/>
                        <a:pt x="4828" y="1024"/>
                        <a:pt x="4429" y="932"/>
                      </a:cubicBezTo>
                      <a:cubicBezTo>
                        <a:pt x="4343" y="912"/>
                        <a:pt x="4256" y="903"/>
                        <a:pt x="4170" y="903"/>
                      </a:cubicBezTo>
                      <a:cubicBezTo>
                        <a:pt x="3852" y="903"/>
                        <a:pt x="3539" y="1034"/>
                        <a:pt x="3318" y="1268"/>
                      </a:cubicBezTo>
                      <a:cubicBezTo>
                        <a:pt x="3135" y="687"/>
                        <a:pt x="2667" y="175"/>
                        <a:pt x="2071" y="35"/>
                      </a:cubicBezTo>
                      <a:cubicBezTo>
                        <a:pt x="1972" y="12"/>
                        <a:pt x="1870" y="1"/>
                        <a:pt x="1767" y="1"/>
                      </a:cubicBezTo>
                      <a:close/>
                    </a:path>
                  </a:pathLst>
                </a:custGeom>
                <a:solidFill>
                  <a:srgbClr val="469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008;p31"/>
                <p:cNvSpPr/>
                <p:nvPr>
                  <p:custDataLst>
                    <p:tags r:id="rId112"/>
                  </p:custDataLst>
                </p:nvPr>
              </p:nvSpPr>
              <p:spPr>
                <a:xfrm>
                  <a:off x="3655" y="4985"/>
                  <a:ext cx="2269" cy="813"/>
                </a:xfrm>
                <a:custGeom>
                  <a:avLst/>
                  <a:gdLst/>
                  <a:ahLst/>
                  <a:cxnLst/>
                  <a:rect l="l" t="t" r="r" b="b"/>
                  <a:pathLst>
                    <a:path w="2162" h="1058" extrusionOk="0">
                      <a:moveTo>
                        <a:pt x="116" y="1"/>
                      </a:moveTo>
                      <a:cubicBezTo>
                        <a:pt x="78" y="1"/>
                        <a:pt x="39" y="5"/>
                        <a:pt x="1" y="13"/>
                      </a:cubicBezTo>
                      <a:cubicBezTo>
                        <a:pt x="24" y="10"/>
                        <a:pt x="47" y="9"/>
                        <a:pt x="70" y="9"/>
                      </a:cubicBezTo>
                      <a:cubicBezTo>
                        <a:pt x="318" y="9"/>
                        <a:pt x="561" y="173"/>
                        <a:pt x="644" y="409"/>
                      </a:cubicBezTo>
                      <a:lnTo>
                        <a:pt x="662" y="458"/>
                      </a:lnTo>
                      <a:lnTo>
                        <a:pt x="688" y="411"/>
                      </a:lnTo>
                      <a:cubicBezTo>
                        <a:pt x="757" y="288"/>
                        <a:pt x="895" y="231"/>
                        <a:pt x="1033" y="231"/>
                      </a:cubicBezTo>
                      <a:cubicBezTo>
                        <a:pt x="1105" y="231"/>
                        <a:pt x="1177" y="246"/>
                        <a:pt x="1239" y="276"/>
                      </a:cubicBezTo>
                      <a:cubicBezTo>
                        <a:pt x="1335" y="322"/>
                        <a:pt x="1415" y="395"/>
                        <a:pt x="1482" y="478"/>
                      </a:cubicBezTo>
                      <a:cubicBezTo>
                        <a:pt x="1549" y="563"/>
                        <a:pt x="1601" y="659"/>
                        <a:pt x="1644" y="758"/>
                      </a:cubicBezTo>
                      <a:lnTo>
                        <a:pt x="1651" y="774"/>
                      </a:lnTo>
                      <a:lnTo>
                        <a:pt x="1666" y="770"/>
                      </a:lnTo>
                      <a:cubicBezTo>
                        <a:pt x="1693" y="764"/>
                        <a:pt x="1720" y="761"/>
                        <a:pt x="1747" y="761"/>
                      </a:cubicBezTo>
                      <a:cubicBezTo>
                        <a:pt x="1926" y="761"/>
                        <a:pt x="2100" y="891"/>
                        <a:pt x="2162" y="1058"/>
                      </a:cubicBezTo>
                      <a:cubicBezTo>
                        <a:pt x="2113" y="872"/>
                        <a:pt x="1926" y="723"/>
                        <a:pt x="1731" y="723"/>
                      </a:cubicBezTo>
                      <a:cubicBezTo>
                        <a:pt x="1713" y="723"/>
                        <a:pt x="1694" y="725"/>
                        <a:pt x="1675" y="728"/>
                      </a:cubicBezTo>
                      <a:lnTo>
                        <a:pt x="1675" y="728"/>
                      </a:lnTo>
                      <a:cubicBezTo>
                        <a:pt x="1593" y="525"/>
                        <a:pt x="1465" y="326"/>
                        <a:pt x="1262" y="228"/>
                      </a:cubicBezTo>
                      <a:cubicBezTo>
                        <a:pt x="1193" y="194"/>
                        <a:pt x="1114" y="177"/>
                        <a:pt x="1036" y="177"/>
                      </a:cubicBezTo>
                      <a:cubicBezTo>
                        <a:pt x="894" y="177"/>
                        <a:pt x="752" y="233"/>
                        <a:pt x="670" y="348"/>
                      </a:cubicBezTo>
                      <a:lnTo>
                        <a:pt x="670" y="348"/>
                      </a:lnTo>
                      <a:cubicBezTo>
                        <a:pt x="571" y="141"/>
                        <a:pt x="345" y="1"/>
                        <a:pt x="116"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009;p31"/>
                <p:cNvSpPr/>
                <p:nvPr>
                  <p:custDataLst>
                    <p:tags r:id="rId113"/>
                  </p:custDataLst>
                </p:nvPr>
              </p:nvSpPr>
              <p:spPr>
                <a:xfrm>
                  <a:off x="1339" y="5867"/>
                  <a:ext cx="2179" cy="668"/>
                </a:xfrm>
                <a:custGeom>
                  <a:avLst/>
                  <a:gdLst/>
                  <a:ahLst/>
                  <a:cxnLst/>
                  <a:rect l="l" t="t" r="r" b="b"/>
                  <a:pathLst>
                    <a:path w="2076" h="870" extrusionOk="0">
                      <a:moveTo>
                        <a:pt x="203" y="0"/>
                      </a:moveTo>
                      <a:cubicBezTo>
                        <a:pt x="135" y="0"/>
                        <a:pt x="65" y="17"/>
                        <a:pt x="0" y="54"/>
                      </a:cubicBezTo>
                      <a:cubicBezTo>
                        <a:pt x="56" y="29"/>
                        <a:pt x="113" y="18"/>
                        <a:pt x="170" y="18"/>
                      </a:cubicBezTo>
                      <a:cubicBezTo>
                        <a:pt x="365" y="18"/>
                        <a:pt x="546" y="153"/>
                        <a:pt x="581" y="359"/>
                      </a:cubicBezTo>
                      <a:lnTo>
                        <a:pt x="589" y="410"/>
                      </a:lnTo>
                      <a:lnTo>
                        <a:pt x="622" y="370"/>
                      </a:lnTo>
                      <a:cubicBezTo>
                        <a:pt x="720" y="254"/>
                        <a:pt x="862" y="195"/>
                        <a:pt x="1003" y="195"/>
                      </a:cubicBezTo>
                      <a:cubicBezTo>
                        <a:pt x="1145" y="195"/>
                        <a:pt x="1286" y="255"/>
                        <a:pt x="1382" y="378"/>
                      </a:cubicBezTo>
                      <a:cubicBezTo>
                        <a:pt x="1443" y="452"/>
                        <a:pt x="1483" y="546"/>
                        <a:pt x="1492" y="643"/>
                      </a:cubicBezTo>
                      <a:lnTo>
                        <a:pt x="1496" y="674"/>
                      </a:lnTo>
                      <a:cubicBezTo>
                        <a:pt x="1546" y="644"/>
                        <a:pt x="1601" y="631"/>
                        <a:pt x="1656" y="631"/>
                      </a:cubicBezTo>
                      <a:cubicBezTo>
                        <a:pt x="1817" y="631"/>
                        <a:pt x="1983" y="743"/>
                        <a:pt x="2075" y="869"/>
                      </a:cubicBezTo>
                      <a:cubicBezTo>
                        <a:pt x="1990" y="723"/>
                        <a:pt x="1815" y="595"/>
                        <a:pt x="1639" y="595"/>
                      </a:cubicBezTo>
                      <a:cubicBezTo>
                        <a:pt x="1603" y="595"/>
                        <a:pt x="1567" y="600"/>
                        <a:pt x="1532" y="612"/>
                      </a:cubicBezTo>
                      <a:lnTo>
                        <a:pt x="1532" y="612"/>
                      </a:lnTo>
                      <a:cubicBezTo>
                        <a:pt x="1508" y="409"/>
                        <a:pt x="1359" y="225"/>
                        <a:pt x="1163" y="163"/>
                      </a:cubicBezTo>
                      <a:cubicBezTo>
                        <a:pt x="1113" y="147"/>
                        <a:pt x="1061" y="140"/>
                        <a:pt x="1009" y="140"/>
                      </a:cubicBezTo>
                      <a:cubicBezTo>
                        <a:pt x="863" y="140"/>
                        <a:pt x="717" y="200"/>
                        <a:pt x="616" y="306"/>
                      </a:cubicBezTo>
                      <a:lnTo>
                        <a:pt x="616" y="306"/>
                      </a:lnTo>
                      <a:cubicBezTo>
                        <a:pt x="558" y="121"/>
                        <a:pt x="385" y="0"/>
                        <a:pt x="203"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010;p31"/>
                <p:cNvSpPr/>
                <p:nvPr>
                  <p:custDataLst>
                    <p:tags r:id="rId114"/>
                  </p:custDataLst>
                </p:nvPr>
              </p:nvSpPr>
              <p:spPr>
                <a:xfrm>
                  <a:off x="683" y="7044"/>
                  <a:ext cx="2739" cy="382"/>
                </a:xfrm>
                <a:custGeom>
                  <a:avLst/>
                  <a:gdLst/>
                  <a:ahLst/>
                  <a:cxnLst/>
                  <a:rect l="l" t="t" r="r" b="b"/>
                  <a:pathLst>
                    <a:path w="2609" h="497" extrusionOk="0">
                      <a:moveTo>
                        <a:pt x="1432" y="0"/>
                      </a:moveTo>
                      <a:cubicBezTo>
                        <a:pt x="1414" y="0"/>
                        <a:pt x="1396" y="1"/>
                        <a:pt x="1378" y="3"/>
                      </a:cubicBezTo>
                      <a:cubicBezTo>
                        <a:pt x="1144" y="23"/>
                        <a:pt x="931" y="186"/>
                        <a:pt x="844" y="404"/>
                      </a:cubicBezTo>
                      <a:lnTo>
                        <a:pt x="844" y="404"/>
                      </a:lnTo>
                      <a:cubicBezTo>
                        <a:pt x="799" y="354"/>
                        <a:pt x="748" y="308"/>
                        <a:pt x="693" y="269"/>
                      </a:cubicBezTo>
                      <a:cubicBezTo>
                        <a:pt x="574" y="182"/>
                        <a:pt x="425" y="131"/>
                        <a:pt x="277" y="131"/>
                      </a:cubicBezTo>
                      <a:cubicBezTo>
                        <a:pt x="181" y="131"/>
                        <a:pt x="86" y="152"/>
                        <a:pt x="0" y="201"/>
                      </a:cubicBezTo>
                      <a:cubicBezTo>
                        <a:pt x="81" y="166"/>
                        <a:pt x="163" y="150"/>
                        <a:pt x="242" y="150"/>
                      </a:cubicBezTo>
                      <a:cubicBezTo>
                        <a:pt x="486" y="150"/>
                        <a:pt x="714" y="297"/>
                        <a:pt x="861" y="496"/>
                      </a:cubicBezTo>
                      <a:lnTo>
                        <a:pt x="875" y="454"/>
                      </a:lnTo>
                      <a:cubicBezTo>
                        <a:pt x="948" y="240"/>
                        <a:pt x="1157" y="76"/>
                        <a:pt x="1382" y="55"/>
                      </a:cubicBezTo>
                      <a:cubicBezTo>
                        <a:pt x="1399" y="53"/>
                        <a:pt x="1415" y="53"/>
                        <a:pt x="1432" y="53"/>
                      </a:cubicBezTo>
                      <a:cubicBezTo>
                        <a:pt x="1643" y="53"/>
                        <a:pt x="1852" y="174"/>
                        <a:pt x="1956" y="357"/>
                      </a:cubicBezTo>
                      <a:lnTo>
                        <a:pt x="1969" y="380"/>
                      </a:lnTo>
                      <a:lnTo>
                        <a:pt x="1988" y="363"/>
                      </a:lnTo>
                      <a:cubicBezTo>
                        <a:pt x="2072" y="279"/>
                        <a:pt x="2176" y="238"/>
                        <a:pt x="2279" y="238"/>
                      </a:cubicBezTo>
                      <a:cubicBezTo>
                        <a:pt x="2403" y="238"/>
                        <a:pt x="2525" y="297"/>
                        <a:pt x="2609" y="411"/>
                      </a:cubicBezTo>
                      <a:cubicBezTo>
                        <a:pt x="2537" y="288"/>
                        <a:pt x="2395" y="210"/>
                        <a:pt x="2254" y="210"/>
                      </a:cubicBezTo>
                      <a:cubicBezTo>
                        <a:pt x="2209" y="210"/>
                        <a:pt x="2164" y="218"/>
                        <a:pt x="2122" y="234"/>
                      </a:cubicBezTo>
                      <a:cubicBezTo>
                        <a:pt x="2070" y="253"/>
                        <a:pt x="2022" y="281"/>
                        <a:pt x="1980" y="316"/>
                      </a:cubicBezTo>
                      <a:lnTo>
                        <a:pt x="1980" y="316"/>
                      </a:lnTo>
                      <a:cubicBezTo>
                        <a:pt x="1870" y="125"/>
                        <a:pt x="1653" y="0"/>
                        <a:pt x="1432"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011;p31"/>
                <p:cNvSpPr/>
                <p:nvPr>
                  <p:custDataLst>
                    <p:tags r:id="rId115"/>
                  </p:custDataLst>
                </p:nvPr>
              </p:nvSpPr>
              <p:spPr>
                <a:xfrm>
                  <a:off x="4056" y="7334"/>
                  <a:ext cx="2606" cy="410"/>
                </a:xfrm>
                <a:custGeom>
                  <a:avLst/>
                  <a:gdLst/>
                  <a:ahLst/>
                  <a:cxnLst/>
                  <a:rect l="l" t="t" r="r" b="b"/>
                  <a:pathLst>
                    <a:path w="2483" h="534" extrusionOk="0">
                      <a:moveTo>
                        <a:pt x="1349" y="0"/>
                      </a:moveTo>
                      <a:cubicBezTo>
                        <a:pt x="1299" y="0"/>
                        <a:pt x="1249" y="8"/>
                        <a:pt x="1202" y="22"/>
                      </a:cubicBezTo>
                      <a:cubicBezTo>
                        <a:pt x="988" y="88"/>
                        <a:pt x="832" y="265"/>
                        <a:pt x="728" y="455"/>
                      </a:cubicBezTo>
                      <a:lnTo>
                        <a:pt x="728" y="455"/>
                      </a:lnTo>
                      <a:cubicBezTo>
                        <a:pt x="618" y="334"/>
                        <a:pt x="455" y="269"/>
                        <a:pt x="293" y="269"/>
                      </a:cubicBezTo>
                      <a:cubicBezTo>
                        <a:pt x="259" y="269"/>
                        <a:pt x="224" y="272"/>
                        <a:pt x="190" y="278"/>
                      </a:cubicBezTo>
                      <a:lnTo>
                        <a:pt x="140" y="288"/>
                      </a:lnTo>
                      <a:lnTo>
                        <a:pt x="92" y="304"/>
                      </a:lnTo>
                      <a:lnTo>
                        <a:pt x="45" y="325"/>
                      </a:lnTo>
                      <a:lnTo>
                        <a:pt x="1" y="350"/>
                      </a:lnTo>
                      <a:cubicBezTo>
                        <a:pt x="79" y="309"/>
                        <a:pt x="167" y="289"/>
                        <a:pt x="256" y="289"/>
                      </a:cubicBezTo>
                      <a:cubicBezTo>
                        <a:pt x="432" y="289"/>
                        <a:pt x="608" y="366"/>
                        <a:pt x="714" y="507"/>
                      </a:cubicBezTo>
                      <a:lnTo>
                        <a:pt x="734" y="533"/>
                      </a:lnTo>
                      <a:lnTo>
                        <a:pt x="750" y="503"/>
                      </a:lnTo>
                      <a:cubicBezTo>
                        <a:pt x="856" y="316"/>
                        <a:pt x="1007" y="138"/>
                        <a:pt x="1217" y="74"/>
                      </a:cubicBezTo>
                      <a:cubicBezTo>
                        <a:pt x="1258" y="62"/>
                        <a:pt x="1303" y="56"/>
                        <a:pt x="1348" y="56"/>
                      </a:cubicBezTo>
                      <a:cubicBezTo>
                        <a:pt x="1515" y="56"/>
                        <a:pt x="1688" y="140"/>
                        <a:pt x="1743" y="301"/>
                      </a:cubicBezTo>
                      <a:lnTo>
                        <a:pt x="1764" y="363"/>
                      </a:lnTo>
                      <a:lnTo>
                        <a:pt x="1788" y="303"/>
                      </a:lnTo>
                      <a:cubicBezTo>
                        <a:pt x="1814" y="235"/>
                        <a:pt x="1864" y="175"/>
                        <a:pt x="1925" y="134"/>
                      </a:cubicBezTo>
                      <a:cubicBezTo>
                        <a:pt x="1987" y="90"/>
                        <a:pt x="2056" y="70"/>
                        <a:pt x="2125" y="70"/>
                      </a:cubicBezTo>
                      <a:cubicBezTo>
                        <a:pt x="2278" y="70"/>
                        <a:pt x="2428" y="169"/>
                        <a:pt x="2483" y="325"/>
                      </a:cubicBezTo>
                      <a:cubicBezTo>
                        <a:pt x="2436" y="149"/>
                        <a:pt x="2275" y="38"/>
                        <a:pt x="2108" y="38"/>
                      </a:cubicBezTo>
                      <a:cubicBezTo>
                        <a:pt x="2038" y="38"/>
                        <a:pt x="1967" y="57"/>
                        <a:pt x="1903" y="99"/>
                      </a:cubicBezTo>
                      <a:cubicBezTo>
                        <a:pt x="1849" y="134"/>
                        <a:pt x="1801" y="180"/>
                        <a:pt x="1768" y="236"/>
                      </a:cubicBezTo>
                      <a:lnTo>
                        <a:pt x="1768" y="236"/>
                      </a:lnTo>
                      <a:cubicBezTo>
                        <a:pt x="1694" y="82"/>
                        <a:pt x="1520" y="0"/>
                        <a:pt x="1349"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012;p31"/>
                <p:cNvSpPr/>
                <p:nvPr>
                  <p:custDataLst>
                    <p:tags r:id="rId116"/>
                  </p:custDataLst>
                </p:nvPr>
              </p:nvSpPr>
              <p:spPr>
                <a:xfrm>
                  <a:off x="8123" y="7476"/>
                  <a:ext cx="2015" cy="441"/>
                </a:xfrm>
                <a:custGeom>
                  <a:avLst/>
                  <a:gdLst/>
                  <a:ahLst/>
                  <a:cxnLst/>
                  <a:rect l="l" t="t" r="r" b="b"/>
                  <a:pathLst>
                    <a:path w="1920" h="574" extrusionOk="0">
                      <a:moveTo>
                        <a:pt x="224" y="1"/>
                      </a:moveTo>
                      <a:cubicBezTo>
                        <a:pt x="147" y="1"/>
                        <a:pt x="70" y="18"/>
                        <a:pt x="1" y="55"/>
                      </a:cubicBezTo>
                      <a:cubicBezTo>
                        <a:pt x="59" y="32"/>
                        <a:pt x="121" y="21"/>
                        <a:pt x="183" y="21"/>
                      </a:cubicBezTo>
                      <a:cubicBezTo>
                        <a:pt x="381" y="21"/>
                        <a:pt x="582" y="134"/>
                        <a:pt x="661" y="317"/>
                      </a:cubicBezTo>
                      <a:lnTo>
                        <a:pt x="676" y="349"/>
                      </a:lnTo>
                      <a:lnTo>
                        <a:pt x="702" y="323"/>
                      </a:lnTo>
                      <a:cubicBezTo>
                        <a:pt x="785" y="240"/>
                        <a:pt x="891" y="201"/>
                        <a:pt x="995" y="201"/>
                      </a:cubicBezTo>
                      <a:cubicBezTo>
                        <a:pt x="1165" y="201"/>
                        <a:pt x="1331" y="305"/>
                        <a:pt x="1392" y="489"/>
                      </a:cubicBezTo>
                      <a:lnTo>
                        <a:pt x="1408" y="537"/>
                      </a:lnTo>
                      <a:lnTo>
                        <a:pt x="1434" y="495"/>
                      </a:lnTo>
                      <a:cubicBezTo>
                        <a:pt x="1488" y="411"/>
                        <a:pt x="1573" y="372"/>
                        <a:pt x="1656" y="372"/>
                      </a:cubicBezTo>
                      <a:cubicBezTo>
                        <a:pt x="1770" y="372"/>
                        <a:pt x="1882" y="444"/>
                        <a:pt x="1920" y="573"/>
                      </a:cubicBezTo>
                      <a:cubicBezTo>
                        <a:pt x="1892" y="424"/>
                        <a:pt x="1768" y="342"/>
                        <a:pt x="1641" y="342"/>
                      </a:cubicBezTo>
                      <a:cubicBezTo>
                        <a:pt x="1563" y="342"/>
                        <a:pt x="1483" y="373"/>
                        <a:pt x="1424" y="438"/>
                      </a:cubicBezTo>
                      <a:lnTo>
                        <a:pt x="1424" y="438"/>
                      </a:lnTo>
                      <a:cubicBezTo>
                        <a:pt x="1352" y="253"/>
                        <a:pt x="1177" y="148"/>
                        <a:pt x="997" y="148"/>
                      </a:cubicBezTo>
                      <a:cubicBezTo>
                        <a:pt x="890" y="148"/>
                        <a:pt x="781" y="186"/>
                        <a:pt x="692" y="267"/>
                      </a:cubicBezTo>
                      <a:lnTo>
                        <a:pt x="692" y="267"/>
                      </a:lnTo>
                      <a:cubicBezTo>
                        <a:pt x="600" y="102"/>
                        <a:pt x="410" y="1"/>
                        <a:pt x="224"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013;p31"/>
                <p:cNvSpPr/>
                <p:nvPr>
                  <p:custDataLst>
                    <p:tags r:id="rId117"/>
                  </p:custDataLst>
                </p:nvPr>
              </p:nvSpPr>
              <p:spPr>
                <a:xfrm>
                  <a:off x="11355" y="7640"/>
                  <a:ext cx="1119" cy="230"/>
                </a:xfrm>
                <a:custGeom>
                  <a:avLst/>
                  <a:gdLst/>
                  <a:ahLst/>
                  <a:cxnLst/>
                  <a:rect l="l" t="t" r="r" b="b"/>
                  <a:pathLst>
                    <a:path w="1066" h="299" extrusionOk="0">
                      <a:moveTo>
                        <a:pt x="165" y="1"/>
                      </a:moveTo>
                      <a:cubicBezTo>
                        <a:pt x="150" y="1"/>
                        <a:pt x="134" y="2"/>
                        <a:pt x="118" y="4"/>
                      </a:cubicBezTo>
                      <a:cubicBezTo>
                        <a:pt x="72" y="9"/>
                        <a:pt x="1" y="30"/>
                        <a:pt x="3" y="88"/>
                      </a:cubicBezTo>
                      <a:cubicBezTo>
                        <a:pt x="13" y="42"/>
                        <a:pt x="62" y="28"/>
                        <a:pt x="116" y="28"/>
                      </a:cubicBezTo>
                      <a:cubicBezTo>
                        <a:pt x="170" y="28"/>
                        <a:pt x="230" y="42"/>
                        <a:pt x="261" y="53"/>
                      </a:cubicBezTo>
                      <a:cubicBezTo>
                        <a:pt x="361" y="90"/>
                        <a:pt x="444" y="168"/>
                        <a:pt x="489" y="265"/>
                      </a:cubicBezTo>
                      <a:cubicBezTo>
                        <a:pt x="564" y="180"/>
                        <a:pt x="663" y="138"/>
                        <a:pt x="763" y="138"/>
                      </a:cubicBezTo>
                      <a:cubicBezTo>
                        <a:pt x="877" y="138"/>
                        <a:pt x="990" y="193"/>
                        <a:pt x="1065" y="299"/>
                      </a:cubicBezTo>
                      <a:cubicBezTo>
                        <a:pt x="1007" y="163"/>
                        <a:pt x="875" y="92"/>
                        <a:pt x="740" y="92"/>
                      </a:cubicBezTo>
                      <a:cubicBezTo>
                        <a:pt x="656" y="92"/>
                        <a:pt x="570" y="120"/>
                        <a:pt x="502" y="179"/>
                      </a:cubicBezTo>
                      <a:lnTo>
                        <a:pt x="502" y="179"/>
                      </a:lnTo>
                      <a:cubicBezTo>
                        <a:pt x="427" y="70"/>
                        <a:pt x="298" y="1"/>
                        <a:pt x="165"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014;p31"/>
                <p:cNvSpPr/>
                <p:nvPr>
                  <p:custDataLst>
                    <p:tags r:id="rId118"/>
                  </p:custDataLst>
                </p:nvPr>
              </p:nvSpPr>
              <p:spPr>
                <a:xfrm>
                  <a:off x="12495" y="7078"/>
                  <a:ext cx="1424" cy="326"/>
                </a:xfrm>
                <a:custGeom>
                  <a:avLst/>
                  <a:gdLst/>
                  <a:ahLst/>
                  <a:cxnLst/>
                  <a:rect l="l" t="t" r="r" b="b"/>
                  <a:pathLst>
                    <a:path w="1357" h="424" extrusionOk="0">
                      <a:moveTo>
                        <a:pt x="1198" y="1"/>
                      </a:moveTo>
                      <a:cubicBezTo>
                        <a:pt x="1077" y="1"/>
                        <a:pt x="961" y="82"/>
                        <a:pt x="925" y="206"/>
                      </a:cubicBezTo>
                      <a:lnTo>
                        <a:pt x="925" y="206"/>
                      </a:lnTo>
                      <a:cubicBezTo>
                        <a:pt x="865" y="137"/>
                        <a:pt x="783" y="105"/>
                        <a:pt x="702" y="105"/>
                      </a:cubicBezTo>
                      <a:cubicBezTo>
                        <a:pt x="588" y="105"/>
                        <a:pt x="476" y="169"/>
                        <a:pt x="426" y="287"/>
                      </a:cubicBezTo>
                      <a:lnTo>
                        <a:pt x="426" y="287"/>
                      </a:lnTo>
                      <a:cubicBezTo>
                        <a:pt x="356" y="179"/>
                        <a:pt x="229" y="110"/>
                        <a:pt x="102" y="110"/>
                      </a:cubicBezTo>
                      <a:cubicBezTo>
                        <a:pt x="68" y="110"/>
                        <a:pt x="33" y="115"/>
                        <a:pt x="0" y="126"/>
                      </a:cubicBezTo>
                      <a:cubicBezTo>
                        <a:pt x="18" y="123"/>
                        <a:pt x="37" y="122"/>
                        <a:pt x="55" y="122"/>
                      </a:cubicBezTo>
                      <a:cubicBezTo>
                        <a:pt x="205" y="122"/>
                        <a:pt x="355" y="215"/>
                        <a:pt x="407" y="355"/>
                      </a:cubicBezTo>
                      <a:lnTo>
                        <a:pt x="434" y="424"/>
                      </a:lnTo>
                      <a:lnTo>
                        <a:pt x="453" y="351"/>
                      </a:lnTo>
                      <a:cubicBezTo>
                        <a:pt x="464" y="303"/>
                        <a:pt x="493" y="258"/>
                        <a:pt x="529" y="225"/>
                      </a:cubicBezTo>
                      <a:cubicBezTo>
                        <a:pt x="575" y="180"/>
                        <a:pt x="635" y="159"/>
                        <a:pt x="696" y="159"/>
                      </a:cubicBezTo>
                      <a:cubicBezTo>
                        <a:pt x="782" y="159"/>
                        <a:pt x="869" y="201"/>
                        <a:pt x="917" y="278"/>
                      </a:cubicBezTo>
                      <a:lnTo>
                        <a:pt x="959" y="346"/>
                      </a:lnTo>
                      <a:lnTo>
                        <a:pt x="962" y="268"/>
                      </a:lnTo>
                      <a:cubicBezTo>
                        <a:pt x="970" y="121"/>
                        <a:pt x="1093" y="20"/>
                        <a:pt x="1228" y="20"/>
                      </a:cubicBezTo>
                      <a:cubicBezTo>
                        <a:pt x="1270" y="20"/>
                        <a:pt x="1314" y="31"/>
                        <a:pt x="1356" y="53"/>
                      </a:cubicBezTo>
                      <a:cubicBezTo>
                        <a:pt x="1307" y="17"/>
                        <a:pt x="1252" y="1"/>
                        <a:pt x="1198" y="1"/>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015;p31"/>
                <p:cNvSpPr/>
                <p:nvPr>
                  <p:custDataLst>
                    <p:tags r:id="rId119"/>
                  </p:custDataLst>
                </p:nvPr>
              </p:nvSpPr>
              <p:spPr>
                <a:xfrm>
                  <a:off x="7585" y="6442"/>
                  <a:ext cx="987" cy="409"/>
                </a:xfrm>
                <a:custGeom>
                  <a:avLst/>
                  <a:gdLst/>
                  <a:ahLst/>
                  <a:cxnLst/>
                  <a:rect l="l" t="t" r="r" b="b"/>
                  <a:pathLst>
                    <a:path w="940" h="533" extrusionOk="0">
                      <a:moveTo>
                        <a:pt x="58" y="0"/>
                      </a:moveTo>
                      <a:cubicBezTo>
                        <a:pt x="39" y="0"/>
                        <a:pt x="20" y="2"/>
                        <a:pt x="1" y="5"/>
                      </a:cubicBezTo>
                      <a:cubicBezTo>
                        <a:pt x="192" y="17"/>
                        <a:pt x="372" y="152"/>
                        <a:pt x="423" y="335"/>
                      </a:cubicBezTo>
                      <a:lnTo>
                        <a:pt x="433" y="367"/>
                      </a:lnTo>
                      <a:lnTo>
                        <a:pt x="461" y="354"/>
                      </a:lnTo>
                      <a:cubicBezTo>
                        <a:pt x="504" y="335"/>
                        <a:pt x="550" y="326"/>
                        <a:pt x="596" y="326"/>
                      </a:cubicBezTo>
                      <a:cubicBezTo>
                        <a:pt x="735" y="326"/>
                        <a:pt x="875" y="407"/>
                        <a:pt x="940" y="532"/>
                      </a:cubicBezTo>
                      <a:cubicBezTo>
                        <a:pt x="902" y="381"/>
                        <a:pt x="747" y="280"/>
                        <a:pt x="594" y="275"/>
                      </a:cubicBezTo>
                      <a:cubicBezTo>
                        <a:pt x="590" y="275"/>
                        <a:pt x="586" y="275"/>
                        <a:pt x="581" y="275"/>
                      </a:cubicBezTo>
                      <a:cubicBezTo>
                        <a:pt x="543" y="275"/>
                        <a:pt x="505" y="281"/>
                        <a:pt x="467" y="293"/>
                      </a:cubicBezTo>
                      <a:lnTo>
                        <a:pt x="467" y="293"/>
                      </a:lnTo>
                      <a:cubicBezTo>
                        <a:pt x="406" y="126"/>
                        <a:pt x="236" y="0"/>
                        <a:pt x="5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016;p31"/>
                <p:cNvSpPr/>
                <p:nvPr>
                  <p:custDataLst>
                    <p:tags r:id="rId120"/>
                  </p:custDataLst>
                </p:nvPr>
              </p:nvSpPr>
              <p:spPr>
                <a:xfrm>
                  <a:off x="4600" y="6474"/>
                  <a:ext cx="1497" cy="328"/>
                </a:xfrm>
                <a:custGeom>
                  <a:avLst/>
                  <a:gdLst/>
                  <a:ahLst/>
                  <a:cxnLst/>
                  <a:rect l="l" t="t" r="r" b="b"/>
                  <a:pathLst>
                    <a:path w="1426" h="427" extrusionOk="0">
                      <a:moveTo>
                        <a:pt x="128" y="0"/>
                      </a:moveTo>
                      <a:cubicBezTo>
                        <a:pt x="85" y="0"/>
                        <a:pt x="43" y="6"/>
                        <a:pt x="1" y="18"/>
                      </a:cubicBezTo>
                      <a:cubicBezTo>
                        <a:pt x="22" y="15"/>
                        <a:pt x="43" y="14"/>
                        <a:pt x="65" y="14"/>
                      </a:cubicBezTo>
                      <a:cubicBezTo>
                        <a:pt x="290" y="14"/>
                        <a:pt x="511" y="161"/>
                        <a:pt x="582" y="375"/>
                      </a:cubicBezTo>
                      <a:lnTo>
                        <a:pt x="598" y="427"/>
                      </a:lnTo>
                      <a:lnTo>
                        <a:pt x="630" y="381"/>
                      </a:lnTo>
                      <a:cubicBezTo>
                        <a:pt x="727" y="239"/>
                        <a:pt x="877" y="168"/>
                        <a:pt x="1028" y="168"/>
                      </a:cubicBezTo>
                      <a:cubicBezTo>
                        <a:pt x="1175" y="168"/>
                        <a:pt x="1324" y="235"/>
                        <a:pt x="1425" y="365"/>
                      </a:cubicBezTo>
                      <a:cubicBezTo>
                        <a:pt x="1386" y="294"/>
                        <a:pt x="1326" y="235"/>
                        <a:pt x="1254" y="192"/>
                      </a:cubicBezTo>
                      <a:cubicBezTo>
                        <a:pt x="1179" y="145"/>
                        <a:pt x="1094" y="123"/>
                        <a:pt x="1009" y="123"/>
                      </a:cubicBezTo>
                      <a:cubicBezTo>
                        <a:pt x="860" y="123"/>
                        <a:pt x="710" y="191"/>
                        <a:pt x="615" y="311"/>
                      </a:cubicBezTo>
                      <a:lnTo>
                        <a:pt x="615" y="311"/>
                      </a:lnTo>
                      <a:cubicBezTo>
                        <a:pt x="529" y="128"/>
                        <a:pt x="329" y="0"/>
                        <a:pt x="128" y="0"/>
                      </a:cubicBezTo>
                      <a:close/>
                    </a:path>
                  </a:pathLst>
                </a:custGeom>
                <a:solidFill>
                  <a:srgbClr val="FFFC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8" name="Google Shape;1288;p21"/>
            <p:cNvGrpSpPr/>
            <p:nvPr/>
          </p:nvGrpSpPr>
          <p:grpSpPr>
            <a:xfrm>
              <a:off x="603" y="5812"/>
              <a:ext cx="1065" cy="1043"/>
              <a:chOff x="11038235" y="2148509"/>
              <a:chExt cx="195197" cy="191119"/>
            </a:xfrm>
          </p:grpSpPr>
          <p:sp>
            <p:nvSpPr>
              <p:cNvPr id="1289" name="Google Shape;1289;p21"/>
              <p:cNvSpPr/>
              <p:nvPr>
                <p:custDataLst>
                  <p:tags r:id="rId98"/>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1"/>
              <p:cNvSpPr/>
              <p:nvPr>
                <p:custDataLst>
                  <p:tags r:id="rId99"/>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1"/>
              <p:cNvSpPr/>
              <p:nvPr>
                <p:custDataLst>
                  <p:tags r:id="rId100"/>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1"/>
              <p:cNvSpPr/>
              <p:nvPr>
                <p:custDataLst>
                  <p:tags r:id="rId101"/>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1"/>
              <p:cNvSpPr/>
              <p:nvPr>
                <p:custDataLst>
                  <p:tags r:id="rId102"/>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1"/>
              <p:cNvSpPr/>
              <p:nvPr>
                <p:custDataLst>
                  <p:tags r:id="rId103"/>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1"/>
              <p:cNvSpPr/>
              <p:nvPr>
                <p:custDataLst>
                  <p:tags r:id="rId104"/>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1"/>
              <p:cNvSpPr/>
              <p:nvPr>
                <p:custDataLst>
                  <p:tags r:id="rId105"/>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1"/>
              <p:cNvSpPr/>
              <p:nvPr>
                <p:custDataLst>
                  <p:tags r:id="rId106"/>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1"/>
              <p:cNvSpPr/>
              <p:nvPr>
                <p:custDataLst>
                  <p:tags r:id="rId107"/>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1"/>
              <p:cNvSpPr/>
              <p:nvPr>
                <p:custDataLst>
                  <p:tags r:id="rId108"/>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1"/>
              <p:cNvSpPr/>
              <p:nvPr>
                <p:custDataLst>
                  <p:tags r:id="rId109"/>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 name="Google Shape;1288;p21"/>
            <p:cNvGrpSpPr/>
            <p:nvPr/>
          </p:nvGrpSpPr>
          <p:grpSpPr>
            <a:xfrm>
              <a:off x="2714" y="6568"/>
              <a:ext cx="1065" cy="1043"/>
              <a:chOff x="11038235" y="2148509"/>
              <a:chExt cx="195197" cy="191119"/>
            </a:xfrm>
          </p:grpSpPr>
          <p:sp>
            <p:nvSpPr>
              <p:cNvPr id="207" name="Google Shape;1289;p21"/>
              <p:cNvSpPr/>
              <p:nvPr>
                <p:custDataLst>
                  <p:tags r:id="rId86"/>
                </p:custDataLst>
              </p:nvPr>
            </p:nvSpPr>
            <p:spPr>
              <a:xfrm>
                <a:off x="11098941" y="2148509"/>
                <a:ext cx="70939" cy="96944"/>
              </a:xfrm>
              <a:custGeom>
                <a:avLst/>
                <a:gdLst/>
                <a:ahLst/>
                <a:cxnLst/>
                <a:rect l="l" t="t" r="r" b="b"/>
                <a:pathLst>
                  <a:path w="922" h="1260" extrusionOk="0">
                    <a:moveTo>
                      <a:pt x="335" y="0"/>
                    </a:moveTo>
                    <a:cubicBezTo>
                      <a:pt x="327" y="0"/>
                      <a:pt x="319" y="1"/>
                      <a:pt x="311" y="1"/>
                    </a:cubicBezTo>
                    <a:cubicBezTo>
                      <a:pt x="210" y="9"/>
                      <a:pt x="116" y="70"/>
                      <a:pt x="68" y="159"/>
                    </a:cubicBezTo>
                    <a:cubicBezTo>
                      <a:pt x="0" y="285"/>
                      <a:pt x="27" y="440"/>
                      <a:pt x="72" y="577"/>
                    </a:cubicBezTo>
                    <a:cubicBezTo>
                      <a:pt x="139" y="786"/>
                      <a:pt x="238" y="993"/>
                      <a:pt x="370" y="1171"/>
                    </a:cubicBezTo>
                    <a:cubicBezTo>
                      <a:pt x="385" y="1190"/>
                      <a:pt x="425" y="1259"/>
                      <a:pt x="455" y="1259"/>
                    </a:cubicBezTo>
                    <a:cubicBezTo>
                      <a:pt x="456" y="1259"/>
                      <a:pt x="457" y="1259"/>
                      <a:pt x="458" y="1259"/>
                    </a:cubicBezTo>
                    <a:cubicBezTo>
                      <a:pt x="486" y="1254"/>
                      <a:pt x="486" y="1186"/>
                      <a:pt x="496" y="1160"/>
                    </a:cubicBezTo>
                    <a:cubicBezTo>
                      <a:pt x="527" y="1071"/>
                      <a:pt x="588" y="995"/>
                      <a:pt x="651" y="926"/>
                    </a:cubicBezTo>
                    <a:cubicBezTo>
                      <a:pt x="739" y="831"/>
                      <a:pt x="835" y="739"/>
                      <a:pt x="877" y="618"/>
                    </a:cubicBezTo>
                    <a:cubicBezTo>
                      <a:pt x="921" y="497"/>
                      <a:pt x="890" y="336"/>
                      <a:pt x="773" y="283"/>
                    </a:cubicBezTo>
                    <a:cubicBezTo>
                      <a:pt x="744" y="269"/>
                      <a:pt x="710" y="263"/>
                      <a:pt x="682" y="246"/>
                    </a:cubicBezTo>
                    <a:cubicBezTo>
                      <a:pt x="634" y="217"/>
                      <a:pt x="610" y="161"/>
                      <a:pt x="575" y="117"/>
                    </a:cubicBezTo>
                    <a:cubicBezTo>
                      <a:pt x="519" y="44"/>
                      <a:pt x="427" y="0"/>
                      <a:pt x="335"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291;p21"/>
              <p:cNvSpPr/>
              <p:nvPr>
                <p:custDataLst>
                  <p:tags r:id="rId87"/>
                </p:custDataLst>
              </p:nvPr>
            </p:nvSpPr>
            <p:spPr>
              <a:xfrm>
                <a:off x="11120868" y="2168975"/>
                <a:ext cx="25775" cy="78710"/>
              </a:xfrm>
              <a:custGeom>
                <a:avLst/>
                <a:gdLst/>
                <a:ahLst/>
                <a:cxnLst/>
                <a:rect l="l" t="t" r="r" b="b"/>
                <a:pathLst>
                  <a:path w="335" h="1023" extrusionOk="0">
                    <a:moveTo>
                      <a:pt x="196" y="0"/>
                    </a:moveTo>
                    <a:lnTo>
                      <a:pt x="196" y="0"/>
                    </a:lnTo>
                    <a:cubicBezTo>
                      <a:pt x="27" y="332"/>
                      <a:pt x="1" y="695"/>
                      <a:pt x="203" y="1022"/>
                    </a:cubicBezTo>
                    <a:lnTo>
                      <a:pt x="190" y="924"/>
                    </a:lnTo>
                    <a:cubicBezTo>
                      <a:pt x="170" y="770"/>
                      <a:pt x="196" y="610"/>
                      <a:pt x="259" y="467"/>
                    </a:cubicBezTo>
                    <a:cubicBezTo>
                      <a:pt x="279" y="419"/>
                      <a:pt x="306" y="374"/>
                      <a:pt x="335" y="330"/>
                    </a:cubicBezTo>
                    <a:lnTo>
                      <a:pt x="335" y="330"/>
                    </a:lnTo>
                    <a:cubicBezTo>
                      <a:pt x="299" y="370"/>
                      <a:pt x="271" y="414"/>
                      <a:pt x="245" y="461"/>
                    </a:cubicBezTo>
                    <a:cubicBezTo>
                      <a:pt x="183" y="574"/>
                      <a:pt x="151" y="702"/>
                      <a:pt x="149" y="831"/>
                    </a:cubicBezTo>
                    <a:lnTo>
                      <a:pt x="149" y="831"/>
                    </a:lnTo>
                    <a:cubicBezTo>
                      <a:pt x="49" y="564"/>
                      <a:pt x="96" y="261"/>
                      <a:pt x="19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292;p21"/>
              <p:cNvSpPr/>
              <p:nvPr>
                <p:custDataLst>
                  <p:tags r:id="rId88"/>
                </p:custDataLst>
              </p:nvPr>
            </p:nvSpPr>
            <p:spPr>
              <a:xfrm>
                <a:off x="11135718" y="2211446"/>
                <a:ext cx="97714" cy="66784"/>
              </a:xfrm>
              <a:custGeom>
                <a:avLst/>
                <a:gdLst/>
                <a:ahLst/>
                <a:cxnLst/>
                <a:rect l="l" t="t" r="r" b="b"/>
                <a:pathLst>
                  <a:path w="1270" h="868" extrusionOk="0">
                    <a:moveTo>
                      <a:pt x="926" y="0"/>
                    </a:moveTo>
                    <a:cubicBezTo>
                      <a:pt x="846" y="0"/>
                      <a:pt x="763" y="20"/>
                      <a:pt x="686" y="44"/>
                    </a:cubicBezTo>
                    <a:cubicBezTo>
                      <a:pt x="476" y="110"/>
                      <a:pt x="269" y="207"/>
                      <a:pt x="94" y="338"/>
                    </a:cubicBezTo>
                    <a:cubicBezTo>
                      <a:pt x="75" y="351"/>
                      <a:pt x="1" y="394"/>
                      <a:pt x="5" y="424"/>
                    </a:cubicBezTo>
                    <a:cubicBezTo>
                      <a:pt x="8" y="452"/>
                      <a:pt x="76" y="455"/>
                      <a:pt x="102" y="463"/>
                    </a:cubicBezTo>
                    <a:cubicBezTo>
                      <a:pt x="191" y="494"/>
                      <a:pt x="267" y="557"/>
                      <a:pt x="335" y="619"/>
                    </a:cubicBezTo>
                    <a:cubicBezTo>
                      <a:pt x="429" y="707"/>
                      <a:pt x="521" y="804"/>
                      <a:pt x="641" y="848"/>
                    </a:cubicBezTo>
                    <a:cubicBezTo>
                      <a:pt x="676" y="861"/>
                      <a:pt x="715" y="868"/>
                      <a:pt x="753" y="868"/>
                    </a:cubicBezTo>
                    <a:cubicBezTo>
                      <a:pt x="846" y="868"/>
                      <a:pt x="937" y="828"/>
                      <a:pt x="976" y="747"/>
                    </a:cubicBezTo>
                    <a:cubicBezTo>
                      <a:pt x="991" y="716"/>
                      <a:pt x="997" y="682"/>
                      <a:pt x="1014" y="655"/>
                    </a:cubicBezTo>
                    <a:cubicBezTo>
                      <a:pt x="1044" y="608"/>
                      <a:pt x="1100" y="583"/>
                      <a:pt x="1144" y="549"/>
                    </a:cubicBezTo>
                    <a:cubicBezTo>
                      <a:pt x="1223" y="488"/>
                      <a:pt x="1269" y="385"/>
                      <a:pt x="1262" y="285"/>
                    </a:cubicBezTo>
                    <a:cubicBezTo>
                      <a:pt x="1253" y="185"/>
                      <a:pt x="1192" y="91"/>
                      <a:pt x="1105" y="43"/>
                    </a:cubicBezTo>
                    <a:cubicBezTo>
                      <a:pt x="1050" y="12"/>
                      <a:pt x="989" y="0"/>
                      <a:pt x="926"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293;p21"/>
              <p:cNvSpPr/>
              <p:nvPr>
                <p:custDataLst>
                  <p:tags r:id="rId89"/>
                </p:custDataLst>
              </p:nvPr>
            </p:nvSpPr>
            <p:spPr>
              <a:xfrm>
                <a:off x="11145028" y="2220833"/>
                <a:ext cx="62783" cy="42933"/>
              </a:xfrm>
              <a:custGeom>
                <a:avLst/>
                <a:gdLst/>
                <a:ahLst/>
                <a:cxnLst/>
                <a:rect l="l" t="t" r="r" b="b"/>
                <a:pathLst>
                  <a:path w="816" h="558" extrusionOk="0">
                    <a:moveTo>
                      <a:pt x="594" y="0"/>
                    </a:moveTo>
                    <a:cubicBezTo>
                      <a:pt x="543" y="0"/>
                      <a:pt x="490" y="12"/>
                      <a:pt x="442" y="27"/>
                    </a:cubicBezTo>
                    <a:cubicBezTo>
                      <a:pt x="308" y="70"/>
                      <a:pt x="173" y="132"/>
                      <a:pt x="59" y="218"/>
                    </a:cubicBezTo>
                    <a:cubicBezTo>
                      <a:pt x="48" y="226"/>
                      <a:pt x="1" y="254"/>
                      <a:pt x="4" y="273"/>
                    </a:cubicBezTo>
                    <a:cubicBezTo>
                      <a:pt x="6" y="292"/>
                      <a:pt x="49" y="292"/>
                      <a:pt x="67" y="298"/>
                    </a:cubicBezTo>
                    <a:cubicBezTo>
                      <a:pt x="122" y="319"/>
                      <a:pt x="171" y="358"/>
                      <a:pt x="215" y="398"/>
                    </a:cubicBezTo>
                    <a:cubicBezTo>
                      <a:pt x="275" y="455"/>
                      <a:pt x="335" y="516"/>
                      <a:pt x="412" y="544"/>
                    </a:cubicBezTo>
                    <a:cubicBezTo>
                      <a:pt x="434" y="553"/>
                      <a:pt x="459" y="557"/>
                      <a:pt x="484" y="557"/>
                    </a:cubicBezTo>
                    <a:cubicBezTo>
                      <a:pt x="543" y="557"/>
                      <a:pt x="602" y="532"/>
                      <a:pt x="627" y="480"/>
                    </a:cubicBezTo>
                    <a:cubicBezTo>
                      <a:pt x="636" y="460"/>
                      <a:pt x="640" y="439"/>
                      <a:pt x="652" y="421"/>
                    </a:cubicBezTo>
                    <a:cubicBezTo>
                      <a:pt x="671" y="391"/>
                      <a:pt x="706" y="375"/>
                      <a:pt x="735" y="353"/>
                    </a:cubicBezTo>
                    <a:cubicBezTo>
                      <a:pt x="786" y="314"/>
                      <a:pt x="815" y="247"/>
                      <a:pt x="810" y="183"/>
                    </a:cubicBezTo>
                    <a:cubicBezTo>
                      <a:pt x="805" y="119"/>
                      <a:pt x="766" y="58"/>
                      <a:pt x="710" y="27"/>
                    </a:cubicBezTo>
                    <a:cubicBezTo>
                      <a:pt x="674" y="8"/>
                      <a:pt x="635" y="0"/>
                      <a:pt x="594"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294;p21"/>
              <p:cNvSpPr/>
              <p:nvPr>
                <p:custDataLst>
                  <p:tags r:id="rId90"/>
                </p:custDataLst>
              </p:nvPr>
            </p:nvSpPr>
            <p:spPr>
              <a:xfrm>
                <a:off x="11133717" y="2235682"/>
                <a:ext cx="78633" cy="21158"/>
              </a:xfrm>
              <a:custGeom>
                <a:avLst/>
                <a:gdLst/>
                <a:ahLst/>
                <a:cxnLst/>
                <a:rect l="l" t="t" r="r" b="b"/>
                <a:pathLst>
                  <a:path w="1022" h="275" extrusionOk="0">
                    <a:moveTo>
                      <a:pt x="486" y="0"/>
                    </a:moveTo>
                    <a:cubicBezTo>
                      <a:pt x="321" y="0"/>
                      <a:pt x="157" y="43"/>
                      <a:pt x="1" y="137"/>
                    </a:cubicBezTo>
                    <a:lnTo>
                      <a:pt x="99" y="126"/>
                    </a:lnTo>
                    <a:cubicBezTo>
                      <a:pt x="130" y="122"/>
                      <a:pt x="162" y="121"/>
                      <a:pt x="194" y="121"/>
                    </a:cubicBezTo>
                    <a:cubicBezTo>
                      <a:pt x="317" y="121"/>
                      <a:pt x="441" y="147"/>
                      <a:pt x="554" y="198"/>
                    </a:cubicBezTo>
                    <a:cubicBezTo>
                      <a:pt x="601" y="219"/>
                      <a:pt x="646" y="245"/>
                      <a:pt x="690" y="274"/>
                    </a:cubicBezTo>
                    <a:cubicBezTo>
                      <a:pt x="652" y="241"/>
                      <a:pt x="607" y="210"/>
                      <a:pt x="560" y="184"/>
                    </a:cubicBezTo>
                    <a:cubicBezTo>
                      <a:pt x="447" y="124"/>
                      <a:pt x="320" y="90"/>
                      <a:pt x="193" y="87"/>
                    </a:cubicBezTo>
                    <a:lnTo>
                      <a:pt x="193" y="87"/>
                    </a:lnTo>
                    <a:cubicBezTo>
                      <a:pt x="294" y="50"/>
                      <a:pt x="400" y="34"/>
                      <a:pt x="506" y="34"/>
                    </a:cubicBezTo>
                    <a:cubicBezTo>
                      <a:pt x="682" y="34"/>
                      <a:pt x="860" y="77"/>
                      <a:pt x="1022" y="141"/>
                    </a:cubicBezTo>
                    <a:cubicBezTo>
                      <a:pt x="849" y="51"/>
                      <a:pt x="667" y="0"/>
                      <a:pt x="48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295;p21"/>
              <p:cNvSpPr/>
              <p:nvPr>
                <p:custDataLst>
                  <p:tags r:id="rId91"/>
                </p:custDataLst>
              </p:nvPr>
            </p:nvSpPr>
            <p:spPr>
              <a:xfrm>
                <a:off x="11097325" y="2242299"/>
                <a:ext cx="69785" cy="97329"/>
              </a:xfrm>
              <a:custGeom>
                <a:avLst/>
                <a:gdLst/>
                <a:ahLst/>
                <a:cxnLst/>
                <a:rect l="l" t="t" r="r" b="b"/>
                <a:pathLst>
                  <a:path w="907" h="1265" extrusionOk="0">
                    <a:moveTo>
                      <a:pt x="512" y="0"/>
                    </a:moveTo>
                    <a:cubicBezTo>
                      <a:pt x="511" y="0"/>
                      <a:pt x="511" y="0"/>
                      <a:pt x="510" y="0"/>
                    </a:cubicBezTo>
                    <a:cubicBezTo>
                      <a:pt x="481" y="4"/>
                      <a:pt x="476" y="72"/>
                      <a:pt x="465" y="97"/>
                    </a:cubicBezTo>
                    <a:cubicBezTo>
                      <a:pt x="429" y="183"/>
                      <a:pt x="363" y="255"/>
                      <a:pt x="297" y="321"/>
                    </a:cubicBezTo>
                    <a:cubicBezTo>
                      <a:pt x="204" y="409"/>
                      <a:pt x="103" y="496"/>
                      <a:pt x="51" y="614"/>
                    </a:cubicBezTo>
                    <a:cubicBezTo>
                      <a:pt x="0" y="730"/>
                      <a:pt x="21" y="893"/>
                      <a:pt x="135" y="954"/>
                    </a:cubicBezTo>
                    <a:cubicBezTo>
                      <a:pt x="163" y="969"/>
                      <a:pt x="196" y="979"/>
                      <a:pt x="224" y="997"/>
                    </a:cubicBezTo>
                    <a:cubicBezTo>
                      <a:pt x="270" y="1030"/>
                      <a:pt x="291" y="1085"/>
                      <a:pt x="323" y="1133"/>
                    </a:cubicBezTo>
                    <a:cubicBezTo>
                      <a:pt x="378" y="1213"/>
                      <a:pt x="475" y="1264"/>
                      <a:pt x="573" y="1264"/>
                    </a:cubicBezTo>
                    <a:cubicBezTo>
                      <a:pt x="575" y="1264"/>
                      <a:pt x="577" y="1264"/>
                      <a:pt x="579" y="1264"/>
                    </a:cubicBezTo>
                    <a:cubicBezTo>
                      <a:pt x="679" y="1263"/>
                      <a:pt x="777" y="1207"/>
                      <a:pt x="831" y="1123"/>
                    </a:cubicBezTo>
                    <a:cubicBezTo>
                      <a:pt x="907" y="1001"/>
                      <a:pt x="888" y="844"/>
                      <a:pt x="853" y="705"/>
                    </a:cubicBezTo>
                    <a:cubicBezTo>
                      <a:pt x="798" y="492"/>
                      <a:pt x="713" y="279"/>
                      <a:pt x="592" y="93"/>
                    </a:cubicBezTo>
                    <a:cubicBezTo>
                      <a:pt x="579" y="76"/>
                      <a:pt x="541" y="0"/>
                      <a:pt x="512"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296;p21"/>
              <p:cNvSpPr/>
              <p:nvPr>
                <p:custDataLst>
                  <p:tags r:id="rId92"/>
                </p:custDataLst>
              </p:nvPr>
            </p:nvSpPr>
            <p:spPr>
              <a:xfrm>
                <a:off x="11113021" y="2251686"/>
                <a:ext cx="44933" cy="62398"/>
              </a:xfrm>
              <a:custGeom>
                <a:avLst/>
                <a:gdLst/>
                <a:ahLst/>
                <a:cxnLst/>
                <a:rect l="l" t="t" r="r" b="b"/>
                <a:pathLst>
                  <a:path w="584" h="811" extrusionOk="0">
                    <a:moveTo>
                      <a:pt x="329" y="0"/>
                    </a:moveTo>
                    <a:cubicBezTo>
                      <a:pt x="329" y="0"/>
                      <a:pt x="328" y="0"/>
                      <a:pt x="328" y="0"/>
                    </a:cubicBezTo>
                    <a:cubicBezTo>
                      <a:pt x="308" y="1"/>
                      <a:pt x="306" y="46"/>
                      <a:pt x="300" y="62"/>
                    </a:cubicBezTo>
                    <a:cubicBezTo>
                      <a:pt x="276" y="117"/>
                      <a:pt x="234" y="163"/>
                      <a:pt x="192" y="205"/>
                    </a:cubicBezTo>
                    <a:cubicBezTo>
                      <a:pt x="131" y="261"/>
                      <a:pt x="66" y="317"/>
                      <a:pt x="34" y="393"/>
                    </a:cubicBezTo>
                    <a:cubicBezTo>
                      <a:pt x="1" y="469"/>
                      <a:pt x="14" y="573"/>
                      <a:pt x="87" y="612"/>
                    </a:cubicBezTo>
                    <a:cubicBezTo>
                      <a:pt x="107" y="622"/>
                      <a:pt x="128" y="627"/>
                      <a:pt x="145" y="639"/>
                    </a:cubicBezTo>
                    <a:cubicBezTo>
                      <a:pt x="175" y="660"/>
                      <a:pt x="187" y="696"/>
                      <a:pt x="208" y="726"/>
                    </a:cubicBezTo>
                    <a:cubicBezTo>
                      <a:pt x="244" y="778"/>
                      <a:pt x="307" y="811"/>
                      <a:pt x="368" y="811"/>
                    </a:cubicBezTo>
                    <a:cubicBezTo>
                      <a:pt x="370" y="811"/>
                      <a:pt x="372" y="811"/>
                      <a:pt x="374" y="811"/>
                    </a:cubicBezTo>
                    <a:cubicBezTo>
                      <a:pt x="439" y="810"/>
                      <a:pt x="501" y="774"/>
                      <a:pt x="536" y="720"/>
                    </a:cubicBezTo>
                    <a:cubicBezTo>
                      <a:pt x="584" y="643"/>
                      <a:pt x="572" y="542"/>
                      <a:pt x="550" y="453"/>
                    </a:cubicBezTo>
                    <a:cubicBezTo>
                      <a:pt x="516" y="315"/>
                      <a:pt x="460" y="179"/>
                      <a:pt x="380" y="60"/>
                    </a:cubicBezTo>
                    <a:cubicBezTo>
                      <a:pt x="373" y="47"/>
                      <a:pt x="349" y="0"/>
                      <a:pt x="329" y="0"/>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297;p21"/>
              <p:cNvSpPr/>
              <p:nvPr>
                <p:custDataLst>
                  <p:tags r:id="rId93"/>
                </p:custDataLst>
              </p:nvPr>
            </p:nvSpPr>
            <p:spPr>
              <a:xfrm>
                <a:off x="11120868" y="2240068"/>
                <a:ext cx="27545" cy="78479"/>
              </a:xfrm>
              <a:custGeom>
                <a:avLst/>
                <a:gdLst/>
                <a:ahLst/>
                <a:cxnLst/>
                <a:rect l="l" t="t" r="r" b="b"/>
                <a:pathLst>
                  <a:path w="358" h="1020" extrusionOk="0">
                    <a:moveTo>
                      <a:pt x="175" y="0"/>
                    </a:moveTo>
                    <a:lnTo>
                      <a:pt x="182" y="98"/>
                    </a:lnTo>
                    <a:cubicBezTo>
                      <a:pt x="193" y="253"/>
                      <a:pt x="157" y="411"/>
                      <a:pt x="85" y="549"/>
                    </a:cubicBezTo>
                    <a:cubicBezTo>
                      <a:pt x="63" y="596"/>
                      <a:pt x="32" y="641"/>
                      <a:pt x="1" y="682"/>
                    </a:cubicBezTo>
                    <a:cubicBezTo>
                      <a:pt x="39" y="644"/>
                      <a:pt x="70" y="602"/>
                      <a:pt x="99" y="557"/>
                    </a:cubicBezTo>
                    <a:cubicBezTo>
                      <a:pt x="167" y="447"/>
                      <a:pt x="207" y="321"/>
                      <a:pt x="217" y="193"/>
                    </a:cubicBezTo>
                    <a:lnTo>
                      <a:pt x="217" y="193"/>
                    </a:lnTo>
                    <a:cubicBezTo>
                      <a:pt x="300" y="464"/>
                      <a:pt x="235" y="765"/>
                      <a:pt x="118" y="1019"/>
                    </a:cubicBezTo>
                    <a:cubicBezTo>
                      <a:pt x="309" y="699"/>
                      <a:pt x="358" y="338"/>
                      <a:pt x="175"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298;p21"/>
              <p:cNvSpPr/>
              <p:nvPr>
                <p:custDataLst>
                  <p:tags r:id="rId94"/>
                </p:custDataLst>
              </p:nvPr>
            </p:nvSpPr>
            <p:spPr>
              <a:xfrm>
                <a:off x="11038235" y="2204983"/>
                <a:ext cx="97945" cy="65399"/>
              </a:xfrm>
              <a:custGeom>
                <a:avLst/>
                <a:gdLst/>
                <a:ahLst/>
                <a:cxnLst/>
                <a:rect l="l" t="t" r="r" b="b"/>
                <a:pathLst>
                  <a:path w="1273" h="850" extrusionOk="0">
                    <a:moveTo>
                      <a:pt x="542" y="1"/>
                    </a:moveTo>
                    <a:cubicBezTo>
                      <a:pt x="463" y="1"/>
                      <a:pt x="387" y="30"/>
                      <a:pt x="345" y="96"/>
                    </a:cubicBezTo>
                    <a:cubicBezTo>
                      <a:pt x="328" y="125"/>
                      <a:pt x="318" y="156"/>
                      <a:pt x="297" y="182"/>
                    </a:cubicBezTo>
                    <a:cubicBezTo>
                      <a:pt x="262" y="227"/>
                      <a:pt x="203" y="243"/>
                      <a:pt x="154" y="273"/>
                    </a:cubicBezTo>
                    <a:cubicBezTo>
                      <a:pt x="69" y="323"/>
                      <a:pt x="11" y="420"/>
                      <a:pt x="6" y="520"/>
                    </a:cubicBezTo>
                    <a:cubicBezTo>
                      <a:pt x="1" y="620"/>
                      <a:pt x="50" y="722"/>
                      <a:pt x="131" y="781"/>
                    </a:cubicBezTo>
                    <a:cubicBezTo>
                      <a:pt x="201" y="832"/>
                      <a:pt x="287" y="849"/>
                      <a:pt x="375" y="849"/>
                    </a:cubicBezTo>
                    <a:cubicBezTo>
                      <a:pt x="432" y="849"/>
                      <a:pt x="490" y="842"/>
                      <a:pt x="545" y="832"/>
                    </a:cubicBezTo>
                    <a:cubicBezTo>
                      <a:pt x="762" y="792"/>
                      <a:pt x="980" y="721"/>
                      <a:pt x="1173" y="612"/>
                    </a:cubicBezTo>
                    <a:cubicBezTo>
                      <a:pt x="1192" y="599"/>
                      <a:pt x="1272" y="566"/>
                      <a:pt x="1270" y="535"/>
                    </a:cubicBezTo>
                    <a:cubicBezTo>
                      <a:pt x="1270" y="505"/>
                      <a:pt x="1202" y="497"/>
                      <a:pt x="1178" y="484"/>
                    </a:cubicBezTo>
                    <a:cubicBezTo>
                      <a:pt x="1095" y="443"/>
                      <a:pt x="1027" y="373"/>
                      <a:pt x="967" y="301"/>
                    </a:cubicBezTo>
                    <a:cubicBezTo>
                      <a:pt x="884" y="202"/>
                      <a:pt x="805" y="95"/>
                      <a:pt x="690" y="36"/>
                    </a:cubicBezTo>
                    <a:cubicBezTo>
                      <a:pt x="645" y="13"/>
                      <a:pt x="593" y="1"/>
                      <a:pt x="542"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299;p21"/>
              <p:cNvSpPr/>
              <p:nvPr>
                <p:custDataLst>
                  <p:tags r:id="rId95"/>
                </p:custDataLst>
              </p:nvPr>
            </p:nvSpPr>
            <p:spPr>
              <a:xfrm>
                <a:off x="11063856" y="2221064"/>
                <a:ext cx="62706" cy="41932"/>
              </a:xfrm>
              <a:custGeom>
                <a:avLst/>
                <a:gdLst/>
                <a:ahLst/>
                <a:cxnLst/>
                <a:rect l="l" t="t" r="r" b="b"/>
                <a:pathLst>
                  <a:path w="815" h="545" extrusionOk="0">
                    <a:moveTo>
                      <a:pt x="347" y="1"/>
                    </a:moveTo>
                    <a:cubicBezTo>
                      <a:pt x="296" y="1"/>
                      <a:pt x="247" y="20"/>
                      <a:pt x="221" y="62"/>
                    </a:cubicBezTo>
                    <a:cubicBezTo>
                      <a:pt x="209" y="79"/>
                      <a:pt x="202" y="100"/>
                      <a:pt x="189" y="117"/>
                    </a:cubicBezTo>
                    <a:cubicBezTo>
                      <a:pt x="165" y="145"/>
                      <a:pt x="129" y="155"/>
                      <a:pt x="97" y="174"/>
                    </a:cubicBezTo>
                    <a:cubicBezTo>
                      <a:pt x="43" y="207"/>
                      <a:pt x="6" y="269"/>
                      <a:pt x="3" y="333"/>
                    </a:cubicBezTo>
                    <a:cubicBezTo>
                      <a:pt x="0" y="397"/>
                      <a:pt x="32" y="462"/>
                      <a:pt x="84" y="500"/>
                    </a:cubicBezTo>
                    <a:cubicBezTo>
                      <a:pt x="129" y="533"/>
                      <a:pt x="183" y="544"/>
                      <a:pt x="240" y="544"/>
                    </a:cubicBezTo>
                    <a:cubicBezTo>
                      <a:pt x="277" y="544"/>
                      <a:pt x="314" y="540"/>
                      <a:pt x="350" y="533"/>
                    </a:cubicBezTo>
                    <a:cubicBezTo>
                      <a:pt x="488" y="508"/>
                      <a:pt x="627" y="462"/>
                      <a:pt x="752" y="392"/>
                    </a:cubicBezTo>
                    <a:cubicBezTo>
                      <a:pt x="765" y="384"/>
                      <a:pt x="815" y="363"/>
                      <a:pt x="815" y="343"/>
                    </a:cubicBezTo>
                    <a:cubicBezTo>
                      <a:pt x="814" y="324"/>
                      <a:pt x="770" y="319"/>
                      <a:pt x="754" y="311"/>
                    </a:cubicBezTo>
                    <a:cubicBezTo>
                      <a:pt x="701" y="284"/>
                      <a:pt x="659" y="238"/>
                      <a:pt x="619" y="192"/>
                    </a:cubicBezTo>
                    <a:cubicBezTo>
                      <a:pt x="566" y="129"/>
                      <a:pt x="515" y="60"/>
                      <a:pt x="442" y="23"/>
                    </a:cubicBezTo>
                    <a:cubicBezTo>
                      <a:pt x="413" y="9"/>
                      <a:pt x="380" y="1"/>
                      <a:pt x="347" y="1"/>
                    </a:cubicBezTo>
                    <a:close/>
                  </a:path>
                </a:pathLst>
              </a:custGeom>
              <a:solidFill>
                <a:srgbClr val="E46B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300;p21"/>
              <p:cNvSpPr/>
              <p:nvPr>
                <p:custDataLst>
                  <p:tags r:id="rId96"/>
                </p:custDataLst>
              </p:nvPr>
            </p:nvSpPr>
            <p:spPr>
              <a:xfrm>
                <a:off x="11060394" y="2227373"/>
                <a:ext cx="78017" cy="23467"/>
              </a:xfrm>
              <a:custGeom>
                <a:avLst/>
                <a:gdLst/>
                <a:ahLst/>
                <a:cxnLst/>
                <a:rect l="l" t="t" r="r" b="b"/>
                <a:pathLst>
                  <a:path w="1014" h="305" extrusionOk="0">
                    <a:moveTo>
                      <a:pt x="346" y="0"/>
                    </a:moveTo>
                    <a:cubicBezTo>
                      <a:pt x="417" y="79"/>
                      <a:pt x="506" y="141"/>
                      <a:pt x="603" y="186"/>
                    </a:cubicBezTo>
                    <a:cubicBezTo>
                      <a:pt x="671" y="216"/>
                      <a:pt x="744" y="237"/>
                      <a:pt x="819" y="248"/>
                    </a:cubicBezTo>
                    <a:lnTo>
                      <a:pt x="819" y="248"/>
                    </a:lnTo>
                    <a:cubicBezTo>
                      <a:pt x="754" y="263"/>
                      <a:pt x="689" y="269"/>
                      <a:pt x="623" y="269"/>
                    </a:cubicBezTo>
                    <a:cubicBezTo>
                      <a:pt x="408" y="269"/>
                      <a:pt x="190" y="196"/>
                      <a:pt x="1" y="93"/>
                    </a:cubicBezTo>
                    <a:lnTo>
                      <a:pt x="1" y="93"/>
                    </a:lnTo>
                    <a:cubicBezTo>
                      <a:pt x="195" y="227"/>
                      <a:pt x="407" y="305"/>
                      <a:pt x="626" y="305"/>
                    </a:cubicBezTo>
                    <a:cubicBezTo>
                      <a:pt x="754" y="305"/>
                      <a:pt x="884" y="278"/>
                      <a:pt x="1013" y="219"/>
                    </a:cubicBezTo>
                    <a:lnTo>
                      <a:pt x="916" y="219"/>
                    </a:lnTo>
                    <a:cubicBezTo>
                      <a:pt x="761" y="219"/>
                      <a:pt x="606" y="175"/>
                      <a:pt x="473" y="93"/>
                    </a:cubicBezTo>
                    <a:cubicBezTo>
                      <a:pt x="428" y="67"/>
                      <a:pt x="386" y="36"/>
                      <a:pt x="346" y="0"/>
                    </a:cubicBezTo>
                    <a:close/>
                  </a:path>
                </a:pathLst>
              </a:custGeom>
              <a:solidFill>
                <a:srgbClr val="EFF4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301;p21"/>
              <p:cNvSpPr/>
              <p:nvPr>
                <p:custDataLst>
                  <p:tags r:id="rId97"/>
                </p:custDataLst>
              </p:nvPr>
            </p:nvSpPr>
            <p:spPr>
              <a:xfrm>
                <a:off x="11125023" y="2237683"/>
                <a:ext cx="22851" cy="21928"/>
              </a:xfrm>
              <a:custGeom>
                <a:avLst/>
                <a:gdLst/>
                <a:ahLst/>
                <a:cxnLst/>
                <a:rect l="l" t="t" r="r" b="b"/>
                <a:pathLst>
                  <a:path w="297" h="285" extrusionOk="0">
                    <a:moveTo>
                      <a:pt x="147" y="0"/>
                    </a:moveTo>
                    <a:cubicBezTo>
                      <a:pt x="143" y="0"/>
                      <a:pt x="140" y="1"/>
                      <a:pt x="136" y="1"/>
                    </a:cubicBezTo>
                    <a:cubicBezTo>
                      <a:pt x="58" y="7"/>
                      <a:pt x="0" y="77"/>
                      <a:pt x="6" y="155"/>
                    </a:cubicBezTo>
                    <a:cubicBezTo>
                      <a:pt x="13" y="229"/>
                      <a:pt x="75" y="284"/>
                      <a:pt x="147" y="284"/>
                    </a:cubicBezTo>
                    <a:cubicBezTo>
                      <a:pt x="152" y="284"/>
                      <a:pt x="156" y="284"/>
                      <a:pt x="161" y="284"/>
                    </a:cubicBezTo>
                    <a:cubicBezTo>
                      <a:pt x="239" y="277"/>
                      <a:pt x="296" y="208"/>
                      <a:pt x="290" y="130"/>
                    </a:cubicBezTo>
                    <a:cubicBezTo>
                      <a:pt x="282" y="56"/>
                      <a:pt x="220" y="0"/>
                      <a:pt x="147" y="0"/>
                    </a:cubicBezTo>
                    <a:close/>
                  </a:path>
                </a:pathLst>
              </a:custGeom>
              <a:solidFill>
                <a:schemeClr val="accent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 name="组合 218"/>
            <p:cNvGrpSpPr/>
            <p:nvPr/>
          </p:nvGrpSpPr>
          <p:grpSpPr>
            <a:xfrm>
              <a:off x="12463" y="5517"/>
              <a:ext cx="1409" cy="1380"/>
              <a:chOff x="2984" y="6596"/>
              <a:chExt cx="1409" cy="1380"/>
            </a:xfrm>
          </p:grpSpPr>
          <p:sp>
            <p:nvSpPr>
              <p:cNvPr id="220" name="Google Shape;2062;p31"/>
              <p:cNvSpPr/>
              <p:nvPr>
                <p:custDataLst>
                  <p:tags r:id="rId58"/>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063;p31"/>
              <p:cNvSpPr/>
              <p:nvPr>
                <p:custDataLst>
                  <p:tags r:id="rId59"/>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064;p31"/>
              <p:cNvSpPr/>
              <p:nvPr>
                <p:custDataLst>
                  <p:tags r:id="rId60"/>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065;p31"/>
              <p:cNvSpPr/>
              <p:nvPr>
                <p:custDataLst>
                  <p:tags r:id="rId61"/>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066;p31"/>
              <p:cNvSpPr/>
              <p:nvPr>
                <p:custDataLst>
                  <p:tags r:id="rId62"/>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067;p31"/>
              <p:cNvSpPr/>
              <p:nvPr>
                <p:custDataLst>
                  <p:tags r:id="rId63"/>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068;p31"/>
              <p:cNvSpPr/>
              <p:nvPr>
                <p:custDataLst>
                  <p:tags r:id="rId64"/>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069;p31"/>
              <p:cNvSpPr/>
              <p:nvPr>
                <p:custDataLst>
                  <p:tags r:id="rId65"/>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070;p31"/>
              <p:cNvSpPr/>
              <p:nvPr>
                <p:custDataLst>
                  <p:tags r:id="rId66"/>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071;p31"/>
              <p:cNvSpPr/>
              <p:nvPr>
                <p:custDataLst>
                  <p:tags r:id="rId67"/>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072;p31"/>
              <p:cNvSpPr/>
              <p:nvPr>
                <p:custDataLst>
                  <p:tags r:id="rId68"/>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073;p31"/>
              <p:cNvSpPr/>
              <p:nvPr>
                <p:custDataLst>
                  <p:tags r:id="rId69"/>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074;p31"/>
              <p:cNvSpPr/>
              <p:nvPr>
                <p:custDataLst>
                  <p:tags r:id="rId70"/>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075;p31"/>
              <p:cNvSpPr/>
              <p:nvPr>
                <p:custDataLst>
                  <p:tags r:id="rId71"/>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076;p31"/>
              <p:cNvSpPr/>
              <p:nvPr>
                <p:custDataLst>
                  <p:tags r:id="rId72"/>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077;p31"/>
              <p:cNvSpPr/>
              <p:nvPr>
                <p:custDataLst>
                  <p:tags r:id="rId73"/>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078;p31"/>
              <p:cNvSpPr/>
              <p:nvPr>
                <p:custDataLst>
                  <p:tags r:id="rId74"/>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079;p31"/>
              <p:cNvSpPr/>
              <p:nvPr>
                <p:custDataLst>
                  <p:tags r:id="rId75"/>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080;p31"/>
              <p:cNvSpPr/>
              <p:nvPr>
                <p:custDataLst>
                  <p:tags r:id="rId76"/>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081;p31"/>
              <p:cNvSpPr/>
              <p:nvPr>
                <p:custDataLst>
                  <p:tags r:id="rId77"/>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082;p31"/>
              <p:cNvSpPr/>
              <p:nvPr>
                <p:custDataLst>
                  <p:tags r:id="rId78"/>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83;p31"/>
              <p:cNvSpPr/>
              <p:nvPr>
                <p:custDataLst>
                  <p:tags r:id="rId79"/>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84;p31"/>
              <p:cNvSpPr/>
              <p:nvPr>
                <p:custDataLst>
                  <p:tags r:id="rId80"/>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85;p31"/>
              <p:cNvSpPr/>
              <p:nvPr>
                <p:custDataLst>
                  <p:tags r:id="rId81"/>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86;p31"/>
              <p:cNvSpPr/>
              <p:nvPr>
                <p:custDataLst>
                  <p:tags r:id="rId82"/>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87;p31"/>
              <p:cNvSpPr/>
              <p:nvPr>
                <p:custDataLst>
                  <p:tags r:id="rId83"/>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88;p31"/>
              <p:cNvSpPr/>
              <p:nvPr>
                <p:custDataLst>
                  <p:tags r:id="rId84"/>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89;p31"/>
              <p:cNvSpPr/>
              <p:nvPr>
                <p:custDataLst>
                  <p:tags r:id="rId85"/>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 name="组合 247"/>
            <p:cNvGrpSpPr/>
            <p:nvPr/>
          </p:nvGrpSpPr>
          <p:grpSpPr>
            <a:xfrm>
              <a:off x="9686" y="6608"/>
              <a:ext cx="1409" cy="1380"/>
              <a:chOff x="2984" y="6596"/>
              <a:chExt cx="1409" cy="1380"/>
            </a:xfrm>
          </p:grpSpPr>
          <p:sp>
            <p:nvSpPr>
              <p:cNvPr id="249" name="Google Shape;2062;p31"/>
              <p:cNvSpPr/>
              <p:nvPr>
                <p:custDataLst>
                  <p:tags r:id="rId30"/>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63;p31"/>
              <p:cNvSpPr/>
              <p:nvPr>
                <p:custDataLst>
                  <p:tags r:id="rId31"/>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064;p31"/>
              <p:cNvSpPr/>
              <p:nvPr>
                <p:custDataLst>
                  <p:tags r:id="rId32"/>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065;p31"/>
              <p:cNvSpPr/>
              <p:nvPr>
                <p:custDataLst>
                  <p:tags r:id="rId33"/>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066;p31"/>
              <p:cNvSpPr/>
              <p:nvPr>
                <p:custDataLst>
                  <p:tags r:id="rId34"/>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067;p31"/>
              <p:cNvSpPr/>
              <p:nvPr>
                <p:custDataLst>
                  <p:tags r:id="rId35"/>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068;p31"/>
              <p:cNvSpPr/>
              <p:nvPr>
                <p:custDataLst>
                  <p:tags r:id="rId36"/>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069;p31"/>
              <p:cNvSpPr/>
              <p:nvPr>
                <p:custDataLst>
                  <p:tags r:id="rId37"/>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070;p31"/>
              <p:cNvSpPr/>
              <p:nvPr>
                <p:custDataLst>
                  <p:tags r:id="rId38"/>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071;p31"/>
              <p:cNvSpPr/>
              <p:nvPr>
                <p:custDataLst>
                  <p:tags r:id="rId39"/>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072;p31"/>
              <p:cNvSpPr/>
              <p:nvPr>
                <p:custDataLst>
                  <p:tags r:id="rId40"/>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073;p31"/>
              <p:cNvSpPr/>
              <p:nvPr>
                <p:custDataLst>
                  <p:tags r:id="rId41"/>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074;p31"/>
              <p:cNvSpPr/>
              <p:nvPr>
                <p:custDataLst>
                  <p:tags r:id="rId42"/>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075;p31"/>
              <p:cNvSpPr/>
              <p:nvPr>
                <p:custDataLst>
                  <p:tags r:id="rId43"/>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076;p31"/>
              <p:cNvSpPr/>
              <p:nvPr>
                <p:custDataLst>
                  <p:tags r:id="rId44"/>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077;p31"/>
              <p:cNvSpPr/>
              <p:nvPr>
                <p:custDataLst>
                  <p:tags r:id="rId45"/>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078;p31"/>
              <p:cNvSpPr/>
              <p:nvPr>
                <p:custDataLst>
                  <p:tags r:id="rId46"/>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079;p31"/>
              <p:cNvSpPr/>
              <p:nvPr>
                <p:custDataLst>
                  <p:tags r:id="rId47"/>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080;p31"/>
              <p:cNvSpPr/>
              <p:nvPr>
                <p:custDataLst>
                  <p:tags r:id="rId48"/>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081;p31"/>
              <p:cNvSpPr/>
              <p:nvPr>
                <p:custDataLst>
                  <p:tags r:id="rId49"/>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082;p31"/>
              <p:cNvSpPr/>
              <p:nvPr>
                <p:custDataLst>
                  <p:tags r:id="rId50"/>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083;p31"/>
              <p:cNvSpPr/>
              <p:nvPr>
                <p:custDataLst>
                  <p:tags r:id="rId51"/>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084;p31"/>
              <p:cNvSpPr/>
              <p:nvPr>
                <p:custDataLst>
                  <p:tags r:id="rId52"/>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085;p31"/>
              <p:cNvSpPr/>
              <p:nvPr>
                <p:custDataLst>
                  <p:tags r:id="rId53"/>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086;p31"/>
              <p:cNvSpPr/>
              <p:nvPr>
                <p:custDataLst>
                  <p:tags r:id="rId54"/>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087;p31"/>
              <p:cNvSpPr/>
              <p:nvPr>
                <p:custDataLst>
                  <p:tags r:id="rId55"/>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088;p31"/>
              <p:cNvSpPr/>
              <p:nvPr>
                <p:custDataLst>
                  <p:tags r:id="rId56"/>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089;p31"/>
              <p:cNvSpPr/>
              <p:nvPr>
                <p:custDataLst>
                  <p:tags r:id="rId57"/>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组合 276"/>
            <p:cNvGrpSpPr/>
            <p:nvPr/>
          </p:nvGrpSpPr>
          <p:grpSpPr>
            <a:xfrm>
              <a:off x="5068" y="6608"/>
              <a:ext cx="1409" cy="1380"/>
              <a:chOff x="2984" y="6596"/>
              <a:chExt cx="1409" cy="1380"/>
            </a:xfrm>
          </p:grpSpPr>
          <p:sp>
            <p:nvSpPr>
              <p:cNvPr id="278" name="Google Shape;2062;p31"/>
              <p:cNvSpPr/>
              <p:nvPr>
                <p:custDataLst>
                  <p:tags r:id="rId2"/>
                </p:custDataLst>
              </p:nvPr>
            </p:nvSpPr>
            <p:spPr>
              <a:xfrm rot="2237790">
                <a:off x="3486" y="6622"/>
                <a:ext cx="434" cy="614"/>
              </a:xfrm>
              <a:custGeom>
                <a:avLst/>
                <a:gdLst/>
                <a:ahLst/>
                <a:cxnLst/>
                <a:rect l="l" t="t" r="r" b="b"/>
                <a:pathLst>
                  <a:path w="943" h="1333" extrusionOk="0">
                    <a:moveTo>
                      <a:pt x="10" y="1"/>
                    </a:moveTo>
                    <a:lnTo>
                      <a:pt x="0" y="7"/>
                    </a:lnTo>
                    <a:cubicBezTo>
                      <a:pt x="24" y="73"/>
                      <a:pt x="55" y="133"/>
                      <a:pt x="86" y="194"/>
                    </a:cubicBezTo>
                    <a:cubicBezTo>
                      <a:pt x="117" y="253"/>
                      <a:pt x="152" y="313"/>
                      <a:pt x="187" y="370"/>
                    </a:cubicBezTo>
                    <a:cubicBezTo>
                      <a:pt x="223" y="427"/>
                      <a:pt x="263" y="482"/>
                      <a:pt x="305" y="535"/>
                    </a:cubicBezTo>
                    <a:cubicBezTo>
                      <a:pt x="348" y="589"/>
                      <a:pt x="391" y="641"/>
                      <a:pt x="431" y="694"/>
                    </a:cubicBezTo>
                    <a:lnTo>
                      <a:pt x="555" y="855"/>
                    </a:lnTo>
                    <a:lnTo>
                      <a:pt x="680" y="1014"/>
                    </a:lnTo>
                    <a:cubicBezTo>
                      <a:pt x="765" y="1122"/>
                      <a:pt x="847" y="1228"/>
                      <a:pt x="934" y="1333"/>
                    </a:cubicBezTo>
                    <a:lnTo>
                      <a:pt x="942" y="1326"/>
                    </a:lnTo>
                    <a:cubicBezTo>
                      <a:pt x="873" y="1211"/>
                      <a:pt x="800" y="1096"/>
                      <a:pt x="729" y="981"/>
                    </a:cubicBezTo>
                    <a:lnTo>
                      <a:pt x="622" y="809"/>
                    </a:lnTo>
                    <a:lnTo>
                      <a:pt x="512" y="638"/>
                    </a:lnTo>
                    <a:cubicBezTo>
                      <a:pt x="476" y="582"/>
                      <a:pt x="440" y="523"/>
                      <a:pt x="405" y="466"/>
                    </a:cubicBezTo>
                    <a:cubicBezTo>
                      <a:pt x="369" y="409"/>
                      <a:pt x="331" y="354"/>
                      <a:pt x="289" y="300"/>
                    </a:cubicBezTo>
                    <a:cubicBezTo>
                      <a:pt x="247" y="247"/>
                      <a:pt x="203" y="196"/>
                      <a:pt x="158" y="146"/>
                    </a:cubicBezTo>
                    <a:cubicBezTo>
                      <a:pt x="111" y="95"/>
                      <a:pt x="64" y="47"/>
                      <a:pt x="10"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063;p31"/>
              <p:cNvSpPr/>
              <p:nvPr>
                <p:custDataLst>
                  <p:tags r:id="rId3"/>
                </p:custDataLst>
              </p:nvPr>
            </p:nvSpPr>
            <p:spPr>
              <a:xfrm rot="2237790">
                <a:off x="3473" y="7349"/>
                <a:ext cx="408" cy="570"/>
              </a:xfrm>
              <a:custGeom>
                <a:avLst/>
                <a:gdLst/>
                <a:ahLst/>
                <a:cxnLst/>
                <a:rect l="l" t="t" r="r" b="b"/>
                <a:pathLst>
                  <a:path w="887" h="1239" extrusionOk="0">
                    <a:moveTo>
                      <a:pt x="31" y="0"/>
                    </a:moveTo>
                    <a:lnTo>
                      <a:pt x="1" y="21"/>
                    </a:lnTo>
                    <a:lnTo>
                      <a:pt x="857" y="1238"/>
                    </a:lnTo>
                    <a:lnTo>
                      <a:pt x="886" y="1217"/>
                    </a:lnTo>
                    <a:lnTo>
                      <a:pt x="31" y="0"/>
                    </a:lnTo>
                    <a:close/>
                  </a:path>
                </a:pathLst>
              </a:custGeom>
              <a:solidFill>
                <a:srgbClr val="3033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064;p31"/>
              <p:cNvSpPr/>
              <p:nvPr>
                <p:custDataLst>
                  <p:tags r:id="rId4"/>
                </p:custDataLst>
              </p:nvPr>
            </p:nvSpPr>
            <p:spPr>
              <a:xfrm rot="2237790">
                <a:off x="3753" y="7097"/>
                <a:ext cx="614" cy="434"/>
              </a:xfrm>
              <a:custGeom>
                <a:avLst/>
                <a:gdLst/>
                <a:ahLst/>
                <a:cxnLst/>
                <a:rect l="l" t="t" r="r" b="b"/>
                <a:pathLst>
                  <a:path w="1333" h="943" extrusionOk="0">
                    <a:moveTo>
                      <a:pt x="1326" y="1"/>
                    </a:moveTo>
                    <a:cubicBezTo>
                      <a:pt x="1261" y="25"/>
                      <a:pt x="1200" y="55"/>
                      <a:pt x="1139" y="86"/>
                    </a:cubicBezTo>
                    <a:cubicBezTo>
                      <a:pt x="1080" y="118"/>
                      <a:pt x="1022" y="152"/>
                      <a:pt x="964" y="189"/>
                    </a:cubicBezTo>
                    <a:cubicBezTo>
                      <a:pt x="906" y="225"/>
                      <a:pt x="852" y="264"/>
                      <a:pt x="798" y="305"/>
                    </a:cubicBezTo>
                    <a:cubicBezTo>
                      <a:pt x="744" y="348"/>
                      <a:pt x="692" y="392"/>
                      <a:pt x="639" y="432"/>
                    </a:cubicBezTo>
                    <a:lnTo>
                      <a:pt x="479" y="556"/>
                    </a:lnTo>
                    <a:lnTo>
                      <a:pt x="319" y="681"/>
                    </a:lnTo>
                    <a:cubicBezTo>
                      <a:pt x="211" y="765"/>
                      <a:pt x="105" y="848"/>
                      <a:pt x="1" y="934"/>
                    </a:cubicBezTo>
                    <a:lnTo>
                      <a:pt x="7" y="943"/>
                    </a:lnTo>
                    <a:cubicBezTo>
                      <a:pt x="123" y="874"/>
                      <a:pt x="237" y="801"/>
                      <a:pt x="352" y="731"/>
                    </a:cubicBezTo>
                    <a:lnTo>
                      <a:pt x="524" y="622"/>
                    </a:lnTo>
                    <a:lnTo>
                      <a:pt x="695" y="513"/>
                    </a:lnTo>
                    <a:cubicBezTo>
                      <a:pt x="751" y="476"/>
                      <a:pt x="810" y="441"/>
                      <a:pt x="867" y="405"/>
                    </a:cubicBezTo>
                    <a:cubicBezTo>
                      <a:pt x="925" y="371"/>
                      <a:pt x="979" y="331"/>
                      <a:pt x="1033" y="290"/>
                    </a:cubicBezTo>
                    <a:cubicBezTo>
                      <a:pt x="1086" y="248"/>
                      <a:pt x="1137" y="204"/>
                      <a:pt x="1187" y="158"/>
                    </a:cubicBezTo>
                    <a:cubicBezTo>
                      <a:pt x="1238" y="111"/>
                      <a:pt x="1287" y="64"/>
                      <a:pt x="1332" y="11"/>
                    </a:cubicBezTo>
                    <a:lnTo>
                      <a:pt x="1326"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065;p31"/>
              <p:cNvSpPr/>
              <p:nvPr>
                <p:custDataLst>
                  <p:tags r:id="rId5"/>
                </p:custDataLst>
              </p:nvPr>
            </p:nvSpPr>
            <p:spPr>
              <a:xfrm rot="2237790">
                <a:off x="3011" y="7070"/>
                <a:ext cx="613" cy="434"/>
              </a:xfrm>
              <a:custGeom>
                <a:avLst/>
                <a:gdLst/>
                <a:ahLst/>
                <a:cxnLst/>
                <a:rect l="l" t="t" r="r" b="b"/>
                <a:pathLst>
                  <a:path w="1332" h="943" extrusionOk="0">
                    <a:moveTo>
                      <a:pt x="1326" y="0"/>
                    </a:moveTo>
                    <a:cubicBezTo>
                      <a:pt x="1210" y="69"/>
                      <a:pt x="1095" y="142"/>
                      <a:pt x="981" y="213"/>
                    </a:cubicBezTo>
                    <a:lnTo>
                      <a:pt x="809" y="320"/>
                    </a:lnTo>
                    <a:lnTo>
                      <a:pt x="637" y="430"/>
                    </a:lnTo>
                    <a:cubicBezTo>
                      <a:pt x="582" y="466"/>
                      <a:pt x="523" y="502"/>
                      <a:pt x="465" y="537"/>
                    </a:cubicBezTo>
                    <a:cubicBezTo>
                      <a:pt x="408" y="573"/>
                      <a:pt x="354" y="611"/>
                      <a:pt x="301" y="653"/>
                    </a:cubicBezTo>
                    <a:cubicBezTo>
                      <a:pt x="246" y="695"/>
                      <a:pt x="196" y="739"/>
                      <a:pt x="145" y="784"/>
                    </a:cubicBezTo>
                    <a:cubicBezTo>
                      <a:pt x="94" y="831"/>
                      <a:pt x="46" y="878"/>
                      <a:pt x="0" y="932"/>
                    </a:cubicBezTo>
                    <a:lnTo>
                      <a:pt x="7" y="943"/>
                    </a:lnTo>
                    <a:cubicBezTo>
                      <a:pt x="72" y="918"/>
                      <a:pt x="134" y="888"/>
                      <a:pt x="193" y="856"/>
                    </a:cubicBezTo>
                    <a:cubicBezTo>
                      <a:pt x="254" y="825"/>
                      <a:pt x="312" y="792"/>
                      <a:pt x="369" y="755"/>
                    </a:cubicBezTo>
                    <a:cubicBezTo>
                      <a:pt x="427" y="718"/>
                      <a:pt x="481" y="679"/>
                      <a:pt x="535" y="637"/>
                    </a:cubicBezTo>
                    <a:cubicBezTo>
                      <a:pt x="588" y="595"/>
                      <a:pt x="641" y="552"/>
                      <a:pt x="694" y="511"/>
                    </a:cubicBezTo>
                    <a:lnTo>
                      <a:pt x="854" y="387"/>
                    </a:lnTo>
                    <a:lnTo>
                      <a:pt x="1015" y="262"/>
                    </a:lnTo>
                    <a:cubicBezTo>
                      <a:pt x="1120" y="177"/>
                      <a:pt x="1227" y="95"/>
                      <a:pt x="1331" y="9"/>
                    </a:cubicBezTo>
                    <a:lnTo>
                      <a:pt x="1326"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066;p31"/>
              <p:cNvSpPr/>
              <p:nvPr>
                <p:custDataLst>
                  <p:tags r:id="rId6"/>
                </p:custDataLst>
              </p:nvPr>
            </p:nvSpPr>
            <p:spPr>
              <a:xfrm rot="2237790">
                <a:off x="3894" y="6680"/>
                <a:ext cx="136" cy="737"/>
              </a:xfrm>
              <a:custGeom>
                <a:avLst/>
                <a:gdLst/>
                <a:ahLst/>
                <a:cxnLst/>
                <a:rect l="l" t="t" r="r" b="b"/>
                <a:pathLst>
                  <a:path w="295" h="1600" extrusionOk="0">
                    <a:moveTo>
                      <a:pt x="278" y="1"/>
                    </a:moveTo>
                    <a:cubicBezTo>
                      <a:pt x="248" y="64"/>
                      <a:pt x="227" y="128"/>
                      <a:pt x="206" y="194"/>
                    </a:cubicBezTo>
                    <a:cubicBezTo>
                      <a:pt x="187" y="258"/>
                      <a:pt x="169" y="324"/>
                      <a:pt x="154" y="390"/>
                    </a:cubicBezTo>
                    <a:cubicBezTo>
                      <a:pt x="140" y="456"/>
                      <a:pt x="128" y="522"/>
                      <a:pt x="120" y="590"/>
                    </a:cubicBezTo>
                    <a:cubicBezTo>
                      <a:pt x="112" y="658"/>
                      <a:pt x="106" y="726"/>
                      <a:pt x="96" y="791"/>
                    </a:cubicBezTo>
                    <a:lnTo>
                      <a:pt x="70" y="993"/>
                    </a:lnTo>
                    <a:lnTo>
                      <a:pt x="46" y="1193"/>
                    </a:lnTo>
                    <a:cubicBezTo>
                      <a:pt x="31" y="1327"/>
                      <a:pt x="13" y="1462"/>
                      <a:pt x="1" y="1596"/>
                    </a:cubicBezTo>
                    <a:lnTo>
                      <a:pt x="12" y="1600"/>
                    </a:lnTo>
                    <a:cubicBezTo>
                      <a:pt x="44" y="1468"/>
                      <a:pt x="75" y="1337"/>
                      <a:pt x="106" y="1205"/>
                    </a:cubicBezTo>
                    <a:lnTo>
                      <a:pt x="151" y="1007"/>
                    </a:lnTo>
                    <a:lnTo>
                      <a:pt x="193" y="809"/>
                    </a:lnTo>
                    <a:cubicBezTo>
                      <a:pt x="206" y="742"/>
                      <a:pt x="223" y="676"/>
                      <a:pt x="239" y="611"/>
                    </a:cubicBezTo>
                    <a:cubicBezTo>
                      <a:pt x="255" y="544"/>
                      <a:pt x="266" y="477"/>
                      <a:pt x="274" y="411"/>
                    </a:cubicBezTo>
                    <a:cubicBezTo>
                      <a:pt x="282" y="345"/>
                      <a:pt x="287" y="277"/>
                      <a:pt x="291" y="209"/>
                    </a:cubicBezTo>
                    <a:cubicBezTo>
                      <a:pt x="294" y="142"/>
                      <a:pt x="295" y="72"/>
                      <a:pt x="289" y="3"/>
                    </a:cubicBezTo>
                    <a:lnTo>
                      <a:pt x="278" y="1"/>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067;p31"/>
              <p:cNvSpPr/>
              <p:nvPr>
                <p:custDataLst>
                  <p:tags r:id="rId7"/>
                </p:custDataLst>
              </p:nvPr>
            </p:nvSpPr>
            <p:spPr>
              <a:xfrm rot="2237790">
                <a:off x="3348" y="7183"/>
                <a:ext cx="136" cy="737"/>
              </a:xfrm>
              <a:custGeom>
                <a:avLst/>
                <a:gdLst/>
                <a:ahLst/>
                <a:cxnLst/>
                <a:rect l="l" t="t" r="r" b="b"/>
                <a:pathLst>
                  <a:path w="296" h="1600" extrusionOk="0">
                    <a:moveTo>
                      <a:pt x="284" y="0"/>
                    </a:moveTo>
                    <a:cubicBezTo>
                      <a:pt x="251" y="131"/>
                      <a:pt x="221" y="263"/>
                      <a:pt x="190" y="395"/>
                    </a:cubicBezTo>
                    <a:lnTo>
                      <a:pt x="146" y="593"/>
                    </a:lnTo>
                    <a:lnTo>
                      <a:pt x="102" y="792"/>
                    </a:lnTo>
                    <a:cubicBezTo>
                      <a:pt x="90" y="857"/>
                      <a:pt x="73" y="924"/>
                      <a:pt x="57" y="990"/>
                    </a:cubicBezTo>
                    <a:cubicBezTo>
                      <a:pt x="42" y="1055"/>
                      <a:pt x="29" y="1122"/>
                      <a:pt x="22" y="1189"/>
                    </a:cubicBezTo>
                    <a:cubicBezTo>
                      <a:pt x="13" y="1256"/>
                      <a:pt x="8" y="1324"/>
                      <a:pt x="5" y="1391"/>
                    </a:cubicBezTo>
                    <a:cubicBezTo>
                      <a:pt x="2" y="1459"/>
                      <a:pt x="1" y="1528"/>
                      <a:pt x="6" y="1597"/>
                    </a:cubicBezTo>
                    <a:lnTo>
                      <a:pt x="18" y="1600"/>
                    </a:lnTo>
                    <a:cubicBezTo>
                      <a:pt x="48" y="1535"/>
                      <a:pt x="69" y="1472"/>
                      <a:pt x="90" y="1407"/>
                    </a:cubicBezTo>
                    <a:cubicBezTo>
                      <a:pt x="109" y="1341"/>
                      <a:pt x="126" y="1277"/>
                      <a:pt x="142" y="1210"/>
                    </a:cubicBezTo>
                    <a:cubicBezTo>
                      <a:pt x="156" y="1144"/>
                      <a:pt x="168" y="1077"/>
                      <a:pt x="175" y="1010"/>
                    </a:cubicBezTo>
                    <a:cubicBezTo>
                      <a:pt x="183" y="942"/>
                      <a:pt x="190" y="874"/>
                      <a:pt x="199" y="808"/>
                    </a:cubicBezTo>
                    <a:lnTo>
                      <a:pt x="225" y="607"/>
                    </a:lnTo>
                    <a:lnTo>
                      <a:pt x="250" y="407"/>
                    </a:lnTo>
                    <a:cubicBezTo>
                      <a:pt x="266" y="272"/>
                      <a:pt x="283" y="138"/>
                      <a:pt x="295" y="4"/>
                    </a:cubicBezTo>
                    <a:lnTo>
                      <a:pt x="284"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068;p31"/>
              <p:cNvSpPr/>
              <p:nvPr>
                <p:custDataLst>
                  <p:tags r:id="rId8"/>
                </p:custDataLst>
              </p:nvPr>
            </p:nvSpPr>
            <p:spPr>
              <a:xfrm rot="2237790">
                <a:off x="3572" y="7505"/>
                <a:ext cx="737" cy="135"/>
              </a:xfrm>
              <a:custGeom>
                <a:avLst/>
                <a:gdLst/>
                <a:ahLst/>
                <a:cxnLst/>
                <a:rect l="l" t="t" r="r" b="b"/>
                <a:pathLst>
                  <a:path w="1600" h="293" extrusionOk="0">
                    <a:moveTo>
                      <a:pt x="5" y="0"/>
                    </a:moveTo>
                    <a:lnTo>
                      <a:pt x="1" y="12"/>
                    </a:lnTo>
                    <a:cubicBezTo>
                      <a:pt x="132" y="44"/>
                      <a:pt x="263" y="74"/>
                      <a:pt x="395" y="105"/>
                    </a:cubicBezTo>
                    <a:lnTo>
                      <a:pt x="593" y="150"/>
                    </a:lnTo>
                    <a:lnTo>
                      <a:pt x="791" y="193"/>
                    </a:lnTo>
                    <a:cubicBezTo>
                      <a:pt x="858" y="206"/>
                      <a:pt x="925" y="223"/>
                      <a:pt x="989" y="239"/>
                    </a:cubicBezTo>
                    <a:cubicBezTo>
                      <a:pt x="1056" y="255"/>
                      <a:pt x="1123" y="266"/>
                      <a:pt x="1189" y="273"/>
                    </a:cubicBezTo>
                    <a:cubicBezTo>
                      <a:pt x="1255" y="282"/>
                      <a:pt x="1323" y="287"/>
                      <a:pt x="1391" y="291"/>
                    </a:cubicBezTo>
                    <a:cubicBezTo>
                      <a:pt x="1422" y="292"/>
                      <a:pt x="1454" y="293"/>
                      <a:pt x="1486" y="293"/>
                    </a:cubicBezTo>
                    <a:cubicBezTo>
                      <a:pt x="1523" y="293"/>
                      <a:pt x="1560" y="292"/>
                      <a:pt x="1597" y="289"/>
                    </a:cubicBezTo>
                    <a:lnTo>
                      <a:pt x="1599" y="277"/>
                    </a:lnTo>
                    <a:cubicBezTo>
                      <a:pt x="1537" y="247"/>
                      <a:pt x="1472" y="226"/>
                      <a:pt x="1406" y="206"/>
                    </a:cubicBezTo>
                    <a:cubicBezTo>
                      <a:pt x="1342" y="187"/>
                      <a:pt x="1276" y="169"/>
                      <a:pt x="1210" y="153"/>
                    </a:cubicBezTo>
                    <a:cubicBezTo>
                      <a:pt x="1145" y="140"/>
                      <a:pt x="1079" y="127"/>
                      <a:pt x="1010" y="120"/>
                    </a:cubicBezTo>
                    <a:cubicBezTo>
                      <a:pt x="942" y="112"/>
                      <a:pt x="874" y="105"/>
                      <a:pt x="809" y="96"/>
                    </a:cubicBezTo>
                    <a:lnTo>
                      <a:pt x="607" y="70"/>
                    </a:lnTo>
                    <a:lnTo>
                      <a:pt x="407" y="46"/>
                    </a:lnTo>
                    <a:cubicBezTo>
                      <a:pt x="273" y="30"/>
                      <a:pt x="138" y="13"/>
                      <a:pt x="5"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069;p31"/>
              <p:cNvSpPr/>
              <p:nvPr>
                <p:custDataLst>
                  <p:tags r:id="rId9"/>
                </p:custDataLst>
              </p:nvPr>
            </p:nvSpPr>
            <p:spPr>
              <a:xfrm rot="2237790">
                <a:off x="3069" y="6960"/>
                <a:ext cx="737" cy="135"/>
              </a:xfrm>
              <a:custGeom>
                <a:avLst/>
                <a:gdLst/>
                <a:ahLst/>
                <a:cxnLst/>
                <a:rect l="l" t="t" r="r" b="b"/>
                <a:pathLst>
                  <a:path w="1600" h="293" extrusionOk="0">
                    <a:moveTo>
                      <a:pt x="106" y="0"/>
                    </a:moveTo>
                    <a:cubicBezTo>
                      <a:pt x="71" y="0"/>
                      <a:pt x="37" y="1"/>
                      <a:pt x="2" y="4"/>
                    </a:cubicBezTo>
                    <a:lnTo>
                      <a:pt x="0" y="15"/>
                    </a:lnTo>
                    <a:cubicBezTo>
                      <a:pt x="63" y="45"/>
                      <a:pt x="127" y="66"/>
                      <a:pt x="193" y="87"/>
                    </a:cubicBezTo>
                    <a:cubicBezTo>
                      <a:pt x="258" y="107"/>
                      <a:pt x="324" y="124"/>
                      <a:pt x="389" y="139"/>
                    </a:cubicBezTo>
                    <a:cubicBezTo>
                      <a:pt x="455" y="154"/>
                      <a:pt x="522" y="165"/>
                      <a:pt x="589" y="173"/>
                    </a:cubicBezTo>
                    <a:cubicBezTo>
                      <a:pt x="657" y="181"/>
                      <a:pt x="725" y="187"/>
                      <a:pt x="791" y="197"/>
                    </a:cubicBezTo>
                    <a:lnTo>
                      <a:pt x="992" y="223"/>
                    </a:lnTo>
                    <a:lnTo>
                      <a:pt x="1192" y="248"/>
                    </a:lnTo>
                    <a:cubicBezTo>
                      <a:pt x="1327" y="263"/>
                      <a:pt x="1461" y="280"/>
                      <a:pt x="1596" y="293"/>
                    </a:cubicBezTo>
                    <a:lnTo>
                      <a:pt x="1599" y="281"/>
                    </a:lnTo>
                    <a:cubicBezTo>
                      <a:pt x="1468" y="249"/>
                      <a:pt x="1336" y="219"/>
                      <a:pt x="1205" y="187"/>
                    </a:cubicBezTo>
                    <a:lnTo>
                      <a:pt x="1007" y="143"/>
                    </a:lnTo>
                    <a:lnTo>
                      <a:pt x="809" y="100"/>
                    </a:lnTo>
                    <a:cubicBezTo>
                      <a:pt x="742" y="87"/>
                      <a:pt x="675" y="70"/>
                      <a:pt x="610" y="55"/>
                    </a:cubicBezTo>
                    <a:cubicBezTo>
                      <a:pt x="544" y="39"/>
                      <a:pt x="477" y="27"/>
                      <a:pt x="410" y="19"/>
                    </a:cubicBezTo>
                    <a:cubicBezTo>
                      <a:pt x="344" y="11"/>
                      <a:pt x="277" y="6"/>
                      <a:pt x="209" y="3"/>
                    </a:cubicBezTo>
                    <a:cubicBezTo>
                      <a:pt x="175" y="1"/>
                      <a:pt x="141" y="0"/>
                      <a:pt x="10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070;p31"/>
              <p:cNvSpPr/>
              <p:nvPr>
                <p:custDataLst>
                  <p:tags r:id="rId10"/>
                </p:custDataLst>
              </p:nvPr>
            </p:nvSpPr>
            <p:spPr>
              <a:xfrm rot="2237790">
                <a:off x="3244" y="6749"/>
                <a:ext cx="633" cy="406"/>
              </a:xfrm>
              <a:custGeom>
                <a:avLst/>
                <a:gdLst/>
                <a:ahLst/>
                <a:cxnLst/>
                <a:rect l="l" t="t" r="r" b="b"/>
                <a:pathLst>
                  <a:path w="1375" h="881" extrusionOk="0">
                    <a:moveTo>
                      <a:pt x="7" y="0"/>
                    </a:moveTo>
                    <a:lnTo>
                      <a:pt x="1" y="11"/>
                    </a:lnTo>
                    <a:cubicBezTo>
                      <a:pt x="47" y="61"/>
                      <a:pt x="100" y="107"/>
                      <a:pt x="152" y="150"/>
                    </a:cubicBezTo>
                    <a:cubicBezTo>
                      <a:pt x="204" y="193"/>
                      <a:pt x="258" y="235"/>
                      <a:pt x="313" y="274"/>
                    </a:cubicBezTo>
                    <a:cubicBezTo>
                      <a:pt x="368" y="313"/>
                      <a:pt x="425" y="350"/>
                      <a:pt x="484" y="382"/>
                    </a:cubicBezTo>
                    <a:cubicBezTo>
                      <a:pt x="543" y="414"/>
                      <a:pt x="602" y="448"/>
                      <a:pt x="662" y="481"/>
                    </a:cubicBezTo>
                    <a:lnTo>
                      <a:pt x="837" y="583"/>
                    </a:lnTo>
                    <a:lnTo>
                      <a:pt x="1013" y="684"/>
                    </a:lnTo>
                    <a:cubicBezTo>
                      <a:pt x="1131" y="748"/>
                      <a:pt x="1249" y="816"/>
                      <a:pt x="1368" y="881"/>
                    </a:cubicBezTo>
                    <a:lnTo>
                      <a:pt x="1374" y="869"/>
                    </a:lnTo>
                    <a:cubicBezTo>
                      <a:pt x="1267" y="789"/>
                      <a:pt x="1155" y="712"/>
                      <a:pt x="1046" y="632"/>
                    </a:cubicBezTo>
                    <a:lnTo>
                      <a:pt x="880" y="515"/>
                    </a:lnTo>
                    <a:lnTo>
                      <a:pt x="714" y="399"/>
                    </a:lnTo>
                    <a:cubicBezTo>
                      <a:pt x="659" y="360"/>
                      <a:pt x="604" y="320"/>
                      <a:pt x="549" y="280"/>
                    </a:cubicBezTo>
                    <a:cubicBezTo>
                      <a:pt x="494" y="240"/>
                      <a:pt x="436" y="204"/>
                      <a:pt x="378" y="170"/>
                    </a:cubicBezTo>
                    <a:cubicBezTo>
                      <a:pt x="319" y="137"/>
                      <a:pt x="258" y="106"/>
                      <a:pt x="198" y="77"/>
                    </a:cubicBezTo>
                    <a:cubicBezTo>
                      <a:pt x="136" y="48"/>
                      <a:pt x="74" y="21"/>
                      <a:pt x="7"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071;p31"/>
              <p:cNvSpPr/>
              <p:nvPr>
                <p:custDataLst>
                  <p:tags r:id="rId11"/>
                </p:custDataLst>
              </p:nvPr>
            </p:nvSpPr>
            <p:spPr>
              <a:xfrm rot="2237790">
                <a:off x="3834" y="6855"/>
                <a:ext cx="405" cy="633"/>
              </a:xfrm>
              <a:custGeom>
                <a:avLst/>
                <a:gdLst/>
                <a:ahLst/>
                <a:cxnLst/>
                <a:rect l="l" t="t" r="r" b="b"/>
                <a:pathLst>
                  <a:path w="880" h="1374" extrusionOk="0">
                    <a:moveTo>
                      <a:pt x="869" y="0"/>
                    </a:moveTo>
                    <a:cubicBezTo>
                      <a:pt x="819" y="47"/>
                      <a:pt x="773" y="99"/>
                      <a:pt x="731" y="151"/>
                    </a:cubicBezTo>
                    <a:cubicBezTo>
                      <a:pt x="687" y="203"/>
                      <a:pt x="645" y="258"/>
                      <a:pt x="606" y="313"/>
                    </a:cubicBezTo>
                    <a:cubicBezTo>
                      <a:pt x="567" y="367"/>
                      <a:pt x="530" y="425"/>
                      <a:pt x="498" y="484"/>
                    </a:cubicBezTo>
                    <a:cubicBezTo>
                      <a:pt x="466" y="542"/>
                      <a:pt x="433" y="602"/>
                      <a:pt x="399" y="661"/>
                    </a:cubicBezTo>
                    <a:lnTo>
                      <a:pt x="298" y="836"/>
                    </a:lnTo>
                    <a:lnTo>
                      <a:pt x="197" y="1013"/>
                    </a:lnTo>
                    <a:cubicBezTo>
                      <a:pt x="132" y="1131"/>
                      <a:pt x="64" y="1248"/>
                      <a:pt x="0" y="1367"/>
                    </a:cubicBezTo>
                    <a:lnTo>
                      <a:pt x="11" y="1374"/>
                    </a:lnTo>
                    <a:cubicBezTo>
                      <a:pt x="91" y="1266"/>
                      <a:pt x="168" y="1155"/>
                      <a:pt x="248" y="1045"/>
                    </a:cubicBezTo>
                    <a:lnTo>
                      <a:pt x="365" y="880"/>
                    </a:lnTo>
                    <a:lnTo>
                      <a:pt x="481" y="713"/>
                    </a:lnTo>
                    <a:cubicBezTo>
                      <a:pt x="520" y="658"/>
                      <a:pt x="561" y="604"/>
                      <a:pt x="600" y="549"/>
                    </a:cubicBezTo>
                    <a:cubicBezTo>
                      <a:pt x="640" y="493"/>
                      <a:pt x="676" y="436"/>
                      <a:pt x="710" y="378"/>
                    </a:cubicBezTo>
                    <a:cubicBezTo>
                      <a:pt x="743" y="318"/>
                      <a:pt x="774" y="258"/>
                      <a:pt x="804" y="197"/>
                    </a:cubicBezTo>
                    <a:cubicBezTo>
                      <a:pt x="832" y="136"/>
                      <a:pt x="859" y="73"/>
                      <a:pt x="880" y="6"/>
                    </a:cubicBezTo>
                    <a:lnTo>
                      <a:pt x="869"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072;p31"/>
              <p:cNvSpPr/>
              <p:nvPr>
                <p:custDataLst>
                  <p:tags r:id="rId12"/>
                </p:custDataLst>
              </p:nvPr>
            </p:nvSpPr>
            <p:spPr>
              <a:xfrm rot="2237790">
                <a:off x="3138" y="7113"/>
                <a:ext cx="406" cy="633"/>
              </a:xfrm>
              <a:custGeom>
                <a:avLst/>
                <a:gdLst/>
                <a:ahLst/>
                <a:cxnLst/>
                <a:rect l="l" t="t" r="r" b="b"/>
                <a:pathLst>
                  <a:path w="882" h="1374" extrusionOk="0">
                    <a:moveTo>
                      <a:pt x="871" y="0"/>
                    </a:moveTo>
                    <a:cubicBezTo>
                      <a:pt x="789" y="109"/>
                      <a:pt x="712" y="219"/>
                      <a:pt x="633" y="329"/>
                    </a:cubicBezTo>
                    <a:lnTo>
                      <a:pt x="516" y="494"/>
                    </a:lnTo>
                    <a:lnTo>
                      <a:pt x="399" y="661"/>
                    </a:lnTo>
                    <a:cubicBezTo>
                      <a:pt x="361" y="716"/>
                      <a:pt x="320" y="771"/>
                      <a:pt x="281" y="825"/>
                    </a:cubicBezTo>
                    <a:cubicBezTo>
                      <a:pt x="241" y="880"/>
                      <a:pt x="204" y="938"/>
                      <a:pt x="172" y="996"/>
                    </a:cubicBezTo>
                    <a:cubicBezTo>
                      <a:pt x="138" y="1055"/>
                      <a:pt x="106" y="1116"/>
                      <a:pt x="78" y="1178"/>
                    </a:cubicBezTo>
                    <a:cubicBezTo>
                      <a:pt x="49" y="1238"/>
                      <a:pt x="22" y="1301"/>
                      <a:pt x="1" y="1367"/>
                    </a:cubicBezTo>
                    <a:lnTo>
                      <a:pt x="11" y="1374"/>
                    </a:lnTo>
                    <a:cubicBezTo>
                      <a:pt x="62" y="1327"/>
                      <a:pt x="107" y="1275"/>
                      <a:pt x="151" y="1222"/>
                    </a:cubicBezTo>
                    <a:cubicBezTo>
                      <a:pt x="194" y="1170"/>
                      <a:pt x="236" y="1116"/>
                      <a:pt x="274" y="1061"/>
                    </a:cubicBezTo>
                    <a:cubicBezTo>
                      <a:pt x="314" y="1006"/>
                      <a:pt x="350" y="949"/>
                      <a:pt x="383" y="891"/>
                    </a:cubicBezTo>
                    <a:cubicBezTo>
                      <a:pt x="415" y="831"/>
                      <a:pt x="448" y="772"/>
                      <a:pt x="482" y="713"/>
                    </a:cubicBezTo>
                    <a:lnTo>
                      <a:pt x="584" y="537"/>
                    </a:lnTo>
                    <a:lnTo>
                      <a:pt x="684" y="361"/>
                    </a:lnTo>
                    <a:cubicBezTo>
                      <a:pt x="749" y="244"/>
                      <a:pt x="816" y="125"/>
                      <a:pt x="881" y="6"/>
                    </a:cubicBezTo>
                    <a:lnTo>
                      <a:pt x="871"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073;p31"/>
              <p:cNvSpPr/>
              <p:nvPr>
                <p:custDataLst>
                  <p:tags r:id="rId13"/>
                </p:custDataLst>
              </p:nvPr>
            </p:nvSpPr>
            <p:spPr>
              <a:xfrm rot="2237790">
                <a:off x="3759" y="6597"/>
                <a:ext cx="170" cy="730"/>
              </a:xfrm>
              <a:custGeom>
                <a:avLst/>
                <a:gdLst/>
                <a:ahLst/>
                <a:cxnLst/>
                <a:rect l="l" t="t" r="r" b="b"/>
                <a:pathLst>
                  <a:path w="369" h="1586" extrusionOk="0">
                    <a:moveTo>
                      <a:pt x="16" y="0"/>
                    </a:moveTo>
                    <a:lnTo>
                      <a:pt x="3" y="3"/>
                    </a:lnTo>
                    <a:cubicBezTo>
                      <a:pt x="1" y="73"/>
                      <a:pt x="5" y="141"/>
                      <a:pt x="11" y="209"/>
                    </a:cubicBezTo>
                    <a:cubicBezTo>
                      <a:pt x="18" y="277"/>
                      <a:pt x="27" y="344"/>
                      <a:pt x="38" y="411"/>
                    </a:cubicBezTo>
                    <a:cubicBezTo>
                      <a:pt x="49" y="479"/>
                      <a:pt x="65" y="544"/>
                      <a:pt x="83" y="609"/>
                    </a:cubicBezTo>
                    <a:cubicBezTo>
                      <a:pt x="102" y="674"/>
                      <a:pt x="122" y="740"/>
                      <a:pt x="139" y="804"/>
                    </a:cubicBezTo>
                    <a:lnTo>
                      <a:pt x="191" y="1000"/>
                    </a:lnTo>
                    <a:lnTo>
                      <a:pt x="245" y="1195"/>
                    </a:lnTo>
                    <a:cubicBezTo>
                      <a:pt x="283" y="1326"/>
                      <a:pt x="318" y="1456"/>
                      <a:pt x="357" y="1586"/>
                    </a:cubicBezTo>
                    <a:lnTo>
                      <a:pt x="368" y="1581"/>
                    </a:lnTo>
                    <a:cubicBezTo>
                      <a:pt x="347" y="1449"/>
                      <a:pt x="324" y="1314"/>
                      <a:pt x="303" y="1182"/>
                    </a:cubicBezTo>
                    <a:lnTo>
                      <a:pt x="269" y="982"/>
                    </a:lnTo>
                    <a:lnTo>
                      <a:pt x="232" y="782"/>
                    </a:lnTo>
                    <a:cubicBezTo>
                      <a:pt x="221" y="716"/>
                      <a:pt x="211" y="648"/>
                      <a:pt x="200" y="582"/>
                    </a:cubicBezTo>
                    <a:cubicBezTo>
                      <a:pt x="190" y="516"/>
                      <a:pt x="175" y="449"/>
                      <a:pt x="157" y="384"/>
                    </a:cubicBezTo>
                    <a:cubicBezTo>
                      <a:pt x="139" y="318"/>
                      <a:pt x="120" y="254"/>
                      <a:pt x="96" y="189"/>
                    </a:cubicBezTo>
                    <a:cubicBezTo>
                      <a:pt x="73" y="125"/>
                      <a:pt x="47" y="63"/>
                      <a:pt x="16" y="0"/>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074;p31"/>
              <p:cNvSpPr/>
              <p:nvPr>
                <p:custDataLst>
                  <p:tags r:id="rId14"/>
                </p:custDataLst>
              </p:nvPr>
            </p:nvSpPr>
            <p:spPr>
              <a:xfrm rot="2237790">
                <a:off x="3661" y="7370"/>
                <a:ext cx="730" cy="169"/>
              </a:xfrm>
              <a:custGeom>
                <a:avLst/>
                <a:gdLst/>
                <a:ahLst/>
                <a:cxnLst/>
                <a:rect l="l" t="t" r="r" b="b"/>
                <a:pathLst>
                  <a:path w="1586" h="367" extrusionOk="0">
                    <a:moveTo>
                      <a:pt x="1541" y="1"/>
                    </a:moveTo>
                    <a:cubicBezTo>
                      <a:pt x="1485" y="1"/>
                      <a:pt x="1431" y="4"/>
                      <a:pt x="1377" y="10"/>
                    </a:cubicBezTo>
                    <a:cubicBezTo>
                      <a:pt x="1309" y="16"/>
                      <a:pt x="1242" y="26"/>
                      <a:pt x="1175" y="37"/>
                    </a:cubicBezTo>
                    <a:cubicBezTo>
                      <a:pt x="1107" y="47"/>
                      <a:pt x="1042" y="63"/>
                      <a:pt x="977" y="81"/>
                    </a:cubicBezTo>
                    <a:cubicBezTo>
                      <a:pt x="912" y="101"/>
                      <a:pt x="846" y="120"/>
                      <a:pt x="782" y="137"/>
                    </a:cubicBezTo>
                    <a:lnTo>
                      <a:pt x="586" y="189"/>
                    </a:lnTo>
                    <a:lnTo>
                      <a:pt x="391" y="244"/>
                    </a:lnTo>
                    <a:cubicBezTo>
                      <a:pt x="260" y="281"/>
                      <a:pt x="130" y="317"/>
                      <a:pt x="1" y="355"/>
                    </a:cubicBezTo>
                    <a:lnTo>
                      <a:pt x="5" y="367"/>
                    </a:lnTo>
                    <a:cubicBezTo>
                      <a:pt x="137" y="346"/>
                      <a:pt x="272" y="323"/>
                      <a:pt x="405" y="302"/>
                    </a:cubicBezTo>
                    <a:lnTo>
                      <a:pt x="604" y="268"/>
                    </a:lnTo>
                    <a:lnTo>
                      <a:pt x="804" y="231"/>
                    </a:lnTo>
                    <a:cubicBezTo>
                      <a:pt x="870" y="220"/>
                      <a:pt x="938" y="209"/>
                      <a:pt x="1005" y="199"/>
                    </a:cubicBezTo>
                    <a:cubicBezTo>
                      <a:pt x="1071" y="188"/>
                      <a:pt x="1137" y="174"/>
                      <a:pt x="1203" y="156"/>
                    </a:cubicBezTo>
                    <a:cubicBezTo>
                      <a:pt x="1268" y="137"/>
                      <a:pt x="1333" y="117"/>
                      <a:pt x="1397" y="94"/>
                    </a:cubicBezTo>
                    <a:cubicBezTo>
                      <a:pt x="1461" y="70"/>
                      <a:pt x="1523" y="44"/>
                      <a:pt x="1586" y="13"/>
                    </a:cubicBezTo>
                    <a:lnTo>
                      <a:pt x="1584" y="2"/>
                    </a:lnTo>
                    <a:cubicBezTo>
                      <a:pt x="1569" y="1"/>
                      <a:pt x="1555" y="1"/>
                      <a:pt x="1541" y="1"/>
                    </a:cubicBez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075;p31"/>
              <p:cNvSpPr/>
              <p:nvPr>
                <p:custDataLst>
                  <p:tags r:id="rId15"/>
                </p:custDataLst>
              </p:nvPr>
            </p:nvSpPr>
            <p:spPr>
              <a:xfrm rot="2237790">
                <a:off x="2986" y="7061"/>
                <a:ext cx="730" cy="169"/>
              </a:xfrm>
              <a:custGeom>
                <a:avLst/>
                <a:gdLst/>
                <a:ahLst/>
                <a:cxnLst/>
                <a:rect l="l" t="t" r="r" b="b"/>
                <a:pathLst>
                  <a:path w="1586" h="366" extrusionOk="0">
                    <a:moveTo>
                      <a:pt x="1582" y="0"/>
                    </a:moveTo>
                    <a:cubicBezTo>
                      <a:pt x="1449" y="21"/>
                      <a:pt x="1315" y="44"/>
                      <a:pt x="1181" y="65"/>
                    </a:cubicBezTo>
                    <a:lnTo>
                      <a:pt x="982" y="99"/>
                    </a:lnTo>
                    <a:lnTo>
                      <a:pt x="783" y="136"/>
                    </a:lnTo>
                    <a:cubicBezTo>
                      <a:pt x="716" y="147"/>
                      <a:pt x="648" y="158"/>
                      <a:pt x="583" y="168"/>
                    </a:cubicBezTo>
                    <a:cubicBezTo>
                      <a:pt x="516" y="178"/>
                      <a:pt x="449" y="193"/>
                      <a:pt x="385" y="211"/>
                    </a:cubicBezTo>
                    <a:cubicBezTo>
                      <a:pt x="319" y="230"/>
                      <a:pt x="254" y="249"/>
                      <a:pt x="190" y="272"/>
                    </a:cubicBezTo>
                    <a:cubicBezTo>
                      <a:pt x="126" y="296"/>
                      <a:pt x="63" y="322"/>
                      <a:pt x="1" y="354"/>
                    </a:cubicBezTo>
                    <a:lnTo>
                      <a:pt x="4" y="365"/>
                    </a:lnTo>
                    <a:cubicBezTo>
                      <a:pt x="18" y="366"/>
                      <a:pt x="32" y="366"/>
                      <a:pt x="46" y="366"/>
                    </a:cubicBezTo>
                    <a:cubicBezTo>
                      <a:pt x="101" y="366"/>
                      <a:pt x="155" y="363"/>
                      <a:pt x="209" y="357"/>
                    </a:cubicBezTo>
                    <a:cubicBezTo>
                      <a:pt x="277" y="350"/>
                      <a:pt x="345" y="341"/>
                      <a:pt x="412" y="330"/>
                    </a:cubicBezTo>
                    <a:cubicBezTo>
                      <a:pt x="479" y="319"/>
                      <a:pt x="544" y="304"/>
                      <a:pt x="610" y="286"/>
                    </a:cubicBezTo>
                    <a:cubicBezTo>
                      <a:pt x="674" y="266"/>
                      <a:pt x="740" y="246"/>
                      <a:pt x="805" y="230"/>
                    </a:cubicBezTo>
                    <a:lnTo>
                      <a:pt x="1001" y="177"/>
                    </a:lnTo>
                    <a:lnTo>
                      <a:pt x="1196" y="124"/>
                    </a:lnTo>
                    <a:cubicBezTo>
                      <a:pt x="1326" y="86"/>
                      <a:pt x="1457" y="51"/>
                      <a:pt x="1586" y="12"/>
                    </a:cubicBezTo>
                    <a:lnTo>
                      <a:pt x="1582" y="0"/>
                    </a:lnTo>
                    <a:close/>
                  </a:path>
                </a:pathLst>
              </a:custGeom>
              <a:solidFill>
                <a:srgbClr val="88D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076;p31"/>
              <p:cNvSpPr/>
              <p:nvPr>
                <p:custDataLst>
                  <p:tags r:id="rId16"/>
                </p:custDataLst>
              </p:nvPr>
            </p:nvSpPr>
            <p:spPr>
              <a:xfrm rot="2237790">
                <a:off x="3358" y="6673"/>
                <a:ext cx="543" cy="520"/>
              </a:xfrm>
              <a:custGeom>
                <a:avLst/>
                <a:gdLst/>
                <a:ahLst/>
                <a:cxnLst/>
                <a:rect l="l" t="t" r="r" b="b"/>
                <a:pathLst>
                  <a:path w="1180" h="1130" extrusionOk="0">
                    <a:moveTo>
                      <a:pt x="8" y="0"/>
                    </a:moveTo>
                    <a:lnTo>
                      <a:pt x="0" y="10"/>
                    </a:lnTo>
                    <a:cubicBezTo>
                      <a:pt x="37" y="69"/>
                      <a:pt x="79" y="123"/>
                      <a:pt x="121" y="176"/>
                    </a:cubicBezTo>
                    <a:cubicBezTo>
                      <a:pt x="164" y="229"/>
                      <a:pt x="209" y="280"/>
                      <a:pt x="256" y="329"/>
                    </a:cubicBezTo>
                    <a:cubicBezTo>
                      <a:pt x="303" y="379"/>
                      <a:pt x="351" y="424"/>
                      <a:pt x="403" y="468"/>
                    </a:cubicBezTo>
                    <a:cubicBezTo>
                      <a:pt x="455" y="512"/>
                      <a:pt x="507" y="556"/>
                      <a:pt x="558" y="600"/>
                    </a:cubicBezTo>
                    <a:lnTo>
                      <a:pt x="711" y="734"/>
                    </a:lnTo>
                    <a:lnTo>
                      <a:pt x="864" y="867"/>
                    </a:lnTo>
                    <a:cubicBezTo>
                      <a:pt x="968" y="954"/>
                      <a:pt x="1070" y="1043"/>
                      <a:pt x="1175" y="1130"/>
                    </a:cubicBezTo>
                    <a:lnTo>
                      <a:pt x="1180" y="1120"/>
                    </a:lnTo>
                    <a:cubicBezTo>
                      <a:pt x="1088" y="1020"/>
                      <a:pt x="996" y="922"/>
                      <a:pt x="904" y="823"/>
                    </a:cubicBezTo>
                    <a:lnTo>
                      <a:pt x="764" y="675"/>
                    </a:lnTo>
                    <a:lnTo>
                      <a:pt x="623" y="529"/>
                    </a:lnTo>
                    <a:cubicBezTo>
                      <a:pt x="576" y="480"/>
                      <a:pt x="530" y="431"/>
                      <a:pt x="485" y="381"/>
                    </a:cubicBezTo>
                    <a:cubicBezTo>
                      <a:pt x="439" y="332"/>
                      <a:pt x="389" y="284"/>
                      <a:pt x="339" y="240"/>
                    </a:cubicBezTo>
                    <a:cubicBezTo>
                      <a:pt x="288" y="197"/>
                      <a:pt x="235" y="155"/>
                      <a:pt x="180" y="114"/>
                    </a:cubicBezTo>
                    <a:cubicBezTo>
                      <a:pt x="126" y="73"/>
                      <a:pt x="69" y="35"/>
                      <a:pt x="8"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077;p31"/>
              <p:cNvSpPr/>
              <p:nvPr>
                <p:custDataLst>
                  <p:tags r:id="rId17"/>
                </p:custDataLst>
              </p:nvPr>
            </p:nvSpPr>
            <p:spPr>
              <a:xfrm rot="2237790">
                <a:off x="3796" y="6969"/>
                <a:ext cx="520" cy="544"/>
              </a:xfrm>
              <a:custGeom>
                <a:avLst/>
                <a:gdLst/>
                <a:ahLst/>
                <a:cxnLst/>
                <a:rect l="l" t="t" r="r" b="b"/>
                <a:pathLst>
                  <a:path w="1129" h="1181" extrusionOk="0">
                    <a:moveTo>
                      <a:pt x="1120" y="1"/>
                    </a:moveTo>
                    <a:cubicBezTo>
                      <a:pt x="1060" y="37"/>
                      <a:pt x="1007" y="79"/>
                      <a:pt x="953" y="122"/>
                    </a:cubicBezTo>
                    <a:cubicBezTo>
                      <a:pt x="901" y="165"/>
                      <a:pt x="850" y="210"/>
                      <a:pt x="800" y="256"/>
                    </a:cubicBezTo>
                    <a:cubicBezTo>
                      <a:pt x="751" y="303"/>
                      <a:pt x="705" y="351"/>
                      <a:pt x="661" y="404"/>
                    </a:cubicBezTo>
                    <a:cubicBezTo>
                      <a:pt x="617" y="456"/>
                      <a:pt x="574" y="508"/>
                      <a:pt x="529" y="559"/>
                    </a:cubicBezTo>
                    <a:lnTo>
                      <a:pt x="395" y="711"/>
                    </a:lnTo>
                    <a:lnTo>
                      <a:pt x="262" y="864"/>
                    </a:lnTo>
                    <a:cubicBezTo>
                      <a:pt x="175" y="969"/>
                      <a:pt x="86" y="1071"/>
                      <a:pt x="0" y="1175"/>
                    </a:cubicBezTo>
                    <a:lnTo>
                      <a:pt x="9" y="1180"/>
                    </a:lnTo>
                    <a:cubicBezTo>
                      <a:pt x="110" y="1089"/>
                      <a:pt x="207" y="997"/>
                      <a:pt x="306" y="904"/>
                    </a:cubicBezTo>
                    <a:lnTo>
                      <a:pt x="454" y="764"/>
                    </a:lnTo>
                    <a:lnTo>
                      <a:pt x="600" y="624"/>
                    </a:lnTo>
                    <a:cubicBezTo>
                      <a:pt x="649" y="577"/>
                      <a:pt x="699" y="531"/>
                      <a:pt x="748" y="486"/>
                    </a:cubicBezTo>
                    <a:cubicBezTo>
                      <a:pt x="798" y="440"/>
                      <a:pt x="845" y="390"/>
                      <a:pt x="889" y="340"/>
                    </a:cubicBezTo>
                    <a:cubicBezTo>
                      <a:pt x="932" y="289"/>
                      <a:pt x="976" y="236"/>
                      <a:pt x="1015" y="180"/>
                    </a:cubicBezTo>
                    <a:cubicBezTo>
                      <a:pt x="1056" y="126"/>
                      <a:pt x="1096" y="70"/>
                      <a:pt x="1129" y="8"/>
                    </a:cubicBezTo>
                    <a:lnTo>
                      <a:pt x="1120" y="1"/>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078;p31"/>
              <p:cNvSpPr/>
              <p:nvPr>
                <p:custDataLst>
                  <p:tags r:id="rId18"/>
                </p:custDataLst>
              </p:nvPr>
            </p:nvSpPr>
            <p:spPr>
              <a:xfrm rot="2237790">
                <a:off x="3061" y="7087"/>
                <a:ext cx="520" cy="544"/>
              </a:xfrm>
              <a:custGeom>
                <a:avLst/>
                <a:gdLst/>
                <a:ahLst/>
                <a:cxnLst/>
                <a:rect l="l" t="t" r="r" b="b"/>
                <a:pathLst>
                  <a:path w="1130" h="1181" extrusionOk="0">
                    <a:moveTo>
                      <a:pt x="1120" y="0"/>
                    </a:moveTo>
                    <a:cubicBezTo>
                      <a:pt x="1020" y="92"/>
                      <a:pt x="921" y="185"/>
                      <a:pt x="822" y="277"/>
                    </a:cubicBezTo>
                    <a:lnTo>
                      <a:pt x="675" y="416"/>
                    </a:lnTo>
                    <a:lnTo>
                      <a:pt x="529" y="557"/>
                    </a:lnTo>
                    <a:cubicBezTo>
                      <a:pt x="480" y="604"/>
                      <a:pt x="430" y="650"/>
                      <a:pt x="381" y="696"/>
                    </a:cubicBezTo>
                    <a:cubicBezTo>
                      <a:pt x="331" y="741"/>
                      <a:pt x="284" y="791"/>
                      <a:pt x="240" y="842"/>
                    </a:cubicBezTo>
                    <a:cubicBezTo>
                      <a:pt x="197" y="892"/>
                      <a:pt x="154" y="946"/>
                      <a:pt x="113" y="1000"/>
                    </a:cubicBezTo>
                    <a:cubicBezTo>
                      <a:pt x="74" y="1056"/>
                      <a:pt x="34" y="1111"/>
                      <a:pt x="1" y="1172"/>
                    </a:cubicBezTo>
                    <a:lnTo>
                      <a:pt x="9" y="1181"/>
                    </a:lnTo>
                    <a:cubicBezTo>
                      <a:pt x="69" y="1144"/>
                      <a:pt x="123" y="1103"/>
                      <a:pt x="176" y="1059"/>
                    </a:cubicBezTo>
                    <a:cubicBezTo>
                      <a:pt x="228" y="1016"/>
                      <a:pt x="279" y="972"/>
                      <a:pt x="329" y="925"/>
                    </a:cubicBezTo>
                    <a:cubicBezTo>
                      <a:pt x="378" y="878"/>
                      <a:pt x="424" y="829"/>
                      <a:pt x="469" y="777"/>
                    </a:cubicBezTo>
                    <a:cubicBezTo>
                      <a:pt x="513" y="725"/>
                      <a:pt x="555" y="673"/>
                      <a:pt x="600" y="623"/>
                    </a:cubicBezTo>
                    <a:lnTo>
                      <a:pt x="735" y="469"/>
                    </a:lnTo>
                    <a:lnTo>
                      <a:pt x="867" y="316"/>
                    </a:lnTo>
                    <a:cubicBezTo>
                      <a:pt x="955" y="212"/>
                      <a:pt x="1044" y="110"/>
                      <a:pt x="1129" y="5"/>
                    </a:cubicBezTo>
                    <a:lnTo>
                      <a:pt x="1120"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079;p31"/>
              <p:cNvSpPr/>
              <p:nvPr>
                <p:custDataLst>
                  <p:tags r:id="rId19"/>
                </p:custDataLst>
              </p:nvPr>
            </p:nvSpPr>
            <p:spPr>
              <a:xfrm rot="2237790">
                <a:off x="3873" y="6624"/>
                <a:ext cx="61" cy="747"/>
              </a:xfrm>
              <a:custGeom>
                <a:avLst/>
                <a:gdLst/>
                <a:ahLst/>
                <a:cxnLst/>
                <a:rect l="l" t="t" r="r" b="b"/>
                <a:pathLst>
                  <a:path w="132" h="1622" extrusionOk="0">
                    <a:moveTo>
                      <a:pt x="50" y="1"/>
                    </a:moveTo>
                    <a:cubicBezTo>
                      <a:pt x="32" y="69"/>
                      <a:pt x="25" y="136"/>
                      <a:pt x="17" y="204"/>
                    </a:cubicBezTo>
                    <a:cubicBezTo>
                      <a:pt x="10" y="272"/>
                      <a:pt x="5" y="340"/>
                      <a:pt x="4" y="408"/>
                    </a:cubicBezTo>
                    <a:cubicBezTo>
                      <a:pt x="1" y="475"/>
                      <a:pt x="4" y="542"/>
                      <a:pt x="9" y="610"/>
                    </a:cubicBezTo>
                    <a:cubicBezTo>
                      <a:pt x="16" y="678"/>
                      <a:pt x="22" y="744"/>
                      <a:pt x="26" y="812"/>
                    </a:cubicBezTo>
                    <a:lnTo>
                      <a:pt x="40" y="1015"/>
                    </a:lnTo>
                    <a:lnTo>
                      <a:pt x="53" y="1216"/>
                    </a:lnTo>
                    <a:cubicBezTo>
                      <a:pt x="66" y="1350"/>
                      <a:pt x="74" y="1486"/>
                      <a:pt x="88" y="1620"/>
                    </a:cubicBezTo>
                    <a:lnTo>
                      <a:pt x="99" y="1622"/>
                    </a:lnTo>
                    <a:cubicBezTo>
                      <a:pt x="105" y="1486"/>
                      <a:pt x="108" y="1351"/>
                      <a:pt x="114" y="1216"/>
                    </a:cubicBezTo>
                    <a:lnTo>
                      <a:pt x="119" y="1012"/>
                    </a:lnTo>
                    <a:lnTo>
                      <a:pt x="123" y="811"/>
                    </a:lnTo>
                    <a:cubicBezTo>
                      <a:pt x="124" y="742"/>
                      <a:pt x="126" y="675"/>
                      <a:pt x="129" y="607"/>
                    </a:cubicBezTo>
                    <a:cubicBezTo>
                      <a:pt x="131" y="541"/>
                      <a:pt x="130" y="473"/>
                      <a:pt x="125" y="405"/>
                    </a:cubicBezTo>
                    <a:cubicBezTo>
                      <a:pt x="120" y="338"/>
                      <a:pt x="114" y="271"/>
                      <a:pt x="103" y="203"/>
                    </a:cubicBezTo>
                    <a:cubicBezTo>
                      <a:pt x="93" y="135"/>
                      <a:pt x="81" y="68"/>
                      <a:pt x="61"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080;p31"/>
              <p:cNvSpPr/>
              <p:nvPr>
                <p:custDataLst>
                  <p:tags r:id="rId20"/>
                </p:custDataLst>
              </p:nvPr>
            </p:nvSpPr>
            <p:spPr>
              <a:xfrm rot="2237790">
                <a:off x="3444" y="7230"/>
                <a:ext cx="60" cy="746"/>
              </a:xfrm>
              <a:custGeom>
                <a:avLst/>
                <a:gdLst/>
                <a:ahLst/>
                <a:cxnLst/>
                <a:rect l="l" t="t" r="r" b="b"/>
                <a:pathLst>
                  <a:path w="131" h="1621" extrusionOk="0">
                    <a:moveTo>
                      <a:pt x="33" y="0"/>
                    </a:moveTo>
                    <a:cubicBezTo>
                      <a:pt x="26" y="136"/>
                      <a:pt x="23" y="270"/>
                      <a:pt x="18" y="406"/>
                    </a:cubicBezTo>
                    <a:lnTo>
                      <a:pt x="13" y="609"/>
                    </a:lnTo>
                    <a:lnTo>
                      <a:pt x="10" y="811"/>
                    </a:lnTo>
                    <a:cubicBezTo>
                      <a:pt x="8" y="879"/>
                      <a:pt x="5" y="947"/>
                      <a:pt x="2" y="1015"/>
                    </a:cubicBezTo>
                    <a:cubicBezTo>
                      <a:pt x="0" y="1081"/>
                      <a:pt x="1" y="1148"/>
                      <a:pt x="6" y="1216"/>
                    </a:cubicBezTo>
                    <a:cubicBezTo>
                      <a:pt x="12" y="1284"/>
                      <a:pt x="18" y="1351"/>
                      <a:pt x="28" y="1418"/>
                    </a:cubicBezTo>
                    <a:cubicBezTo>
                      <a:pt x="39" y="1486"/>
                      <a:pt x="51" y="1554"/>
                      <a:pt x="70" y="1621"/>
                    </a:cubicBezTo>
                    <a:lnTo>
                      <a:pt x="83" y="1621"/>
                    </a:lnTo>
                    <a:cubicBezTo>
                      <a:pt x="99" y="1553"/>
                      <a:pt x="107" y="1485"/>
                      <a:pt x="115" y="1417"/>
                    </a:cubicBezTo>
                    <a:cubicBezTo>
                      <a:pt x="121" y="1350"/>
                      <a:pt x="125" y="1282"/>
                      <a:pt x="127" y="1214"/>
                    </a:cubicBezTo>
                    <a:cubicBezTo>
                      <a:pt x="131" y="1146"/>
                      <a:pt x="127" y="1080"/>
                      <a:pt x="122" y="1012"/>
                    </a:cubicBezTo>
                    <a:cubicBezTo>
                      <a:pt x="116" y="944"/>
                      <a:pt x="110" y="877"/>
                      <a:pt x="106" y="809"/>
                    </a:cubicBezTo>
                    <a:lnTo>
                      <a:pt x="93" y="608"/>
                    </a:lnTo>
                    <a:lnTo>
                      <a:pt x="78" y="406"/>
                    </a:lnTo>
                    <a:cubicBezTo>
                      <a:pt x="67" y="271"/>
                      <a:pt x="58" y="136"/>
                      <a:pt x="44" y="1"/>
                    </a:cubicBezTo>
                    <a:lnTo>
                      <a:pt x="3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081;p31"/>
              <p:cNvSpPr/>
              <p:nvPr>
                <p:custDataLst>
                  <p:tags r:id="rId21"/>
                </p:custDataLst>
              </p:nvPr>
            </p:nvSpPr>
            <p:spPr>
              <a:xfrm rot="2237790">
                <a:off x="3618" y="7486"/>
                <a:ext cx="747" cy="59"/>
              </a:xfrm>
              <a:custGeom>
                <a:avLst/>
                <a:gdLst/>
                <a:ahLst/>
                <a:cxnLst/>
                <a:rect l="l" t="t" r="r" b="b"/>
                <a:pathLst>
                  <a:path w="1622" h="128" extrusionOk="0">
                    <a:moveTo>
                      <a:pt x="1159" y="0"/>
                    </a:moveTo>
                    <a:cubicBezTo>
                      <a:pt x="1110" y="0"/>
                      <a:pt x="1061" y="3"/>
                      <a:pt x="1012" y="7"/>
                    </a:cubicBezTo>
                    <a:cubicBezTo>
                      <a:pt x="944" y="13"/>
                      <a:pt x="878" y="19"/>
                      <a:pt x="810" y="24"/>
                    </a:cubicBezTo>
                    <a:lnTo>
                      <a:pt x="609" y="37"/>
                    </a:lnTo>
                    <a:lnTo>
                      <a:pt x="406" y="52"/>
                    </a:lnTo>
                    <a:cubicBezTo>
                      <a:pt x="272" y="63"/>
                      <a:pt x="136" y="73"/>
                      <a:pt x="2" y="85"/>
                    </a:cubicBezTo>
                    <a:lnTo>
                      <a:pt x="1" y="97"/>
                    </a:lnTo>
                    <a:cubicBezTo>
                      <a:pt x="136" y="103"/>
                      <a:pt x="271" y="106"/>
                      <a:pt x="406" y="111"/>
                    </a:cubicBezTo>
                    <a:lnTo>
                      <a:pt x="610" y="116"/>
                    </a:lnTo>
                    <a:lnTo>
                      <a:pt x="812" y="121"/>
                    </a:lnTo>
                    <a:cubicBezTo>
                      <a:pt x="880" y="122"/>
                      <a:pt x="948" y="124"/>
                      <a:pt x="1015" y="127"/>
                    </a:cubicBezTo>
                    <a:cubicBezTo>
                      <a:pt x="1036" y="127"/>
                      <a:pt x="1057" y="128"/>
                      <a:pt x="1078" y="128"/>
                    </a:cubicBezTo>
                    <a:cubicBezTo>
                      <a:pt x="1124" y="128"/>
                      <a:pt x="1170" y="126"/>
                      <a:pt x="1217" y="123"/>
                    </a:cubicBezTo>
                    <a:cubicBezTo>
                      <a:pt x="1284" y="117"/>
                      <a:pt x="1351" y="111"/>
                      <a:pt x="1419" y="101"/>
                    </a:cubicBezTo>
                    <a:cubicBezTo>
                      <a:pt x="1487" y="90"/>
                      <a:pt x="1554" y="79"/>
                      <a:pt x="1621" y="59"/>
                    </a:cubicBezTo>
                    <a:lnTo>
                      <a:pt x="1621" y="48"/>
                    </a:lnTo>
                    <a:cubicBezTo>
                      <a:pt x="1553" y="31"/>
                      <a:pt x="1486" y="23"/>
                      <a:pt x="1418" y="15"/>
                    </a:cubicBezTo>
                    <a:cubicBezTo>
                      <a:pt x="1350" y="8"/>
                      <a:pt x="1282" y="3"/>
                      <a:pt x="1215" y="2"/>
                    </a:cubicBezTo>
                    <a:cubicBezTo>
                      <a:pt x="1196" y="1"/>
                      <a:pt x="1177" y="0"/>
                      <a:pt x="1159"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082;p31"/>
              <p:cNvSpPr/>
              <p:nvPr>
                <p:custDataLst>
                  <p:tags r:id="rId22"/>
                </p:custDataLst>
              </p:nvPr>
            </p:nvSpPr>
            <p:spPr>
              <a:xfrm rot="2237790">
                <a:off x="3013" y="7056"/>
                <a:ext cx="746" cy="59"/>
              </a:xfrm>
              <a:custGeom>
                <a:avLst/>
                <a:gdLst/>
                <a:ahLst/>
                <a:cxnLst/>
                <a:rect l="l" t="t" r="r" b="b"/>
                <a:pathLst>
                  <a:path w="1621" h="129" extrusionOk="0">
                    <a:moveTo>
                      <a:pt x="542" y="1"/>
                    </a:moveTo>
                    <a:cubicBezTo>
                      <a:pt x="497" y="1"/>
                      <a:pt x="451" y="2"/>
                      <a:pt x="405" y="6"/>
                    </a:cubicBezTo>
                    <a:cubicBezTo>
                      <a:pt x="337" y="11"/>
                      <a:pt x="270" y="18"/>
                      <a:pt x="203" y="28"/>
                    </a:cubicBezTo>
                    <a:cubicBezTo>
                      <a:pt x="135" y="38"/>
                      <a:pt x="67" y="51"/>
                      <a:pt x="0" y="70"/>
                    </a:cubicBezTo>
                    <a:lnTo>
                      <a:pt x="0" y="82"/>
                    </a:lnTo>
                    <a:cubicBezTo>
                      <a:pt x="68" y="99"/>
                      <a:pt x="136" y="106"/>
                      <a:pt x="204" y="114"/>
                    </a:cubicBezTo>
                    <a:cubicBezTo>
                      <a:pt x="271" y="121"/>
                      <a:pt x="339" y="126"/>
                      <a:pt x="407" y="127"/>
                    </a:cubicBezTo>
                    <a:cubicBezTo>
                      <a:pt x="426" y="128"/>
                      <a:pt x="444" y="128"/>
                      <a:pt x="463" y="128"/>
                    </a:cubicBezTo>
                    <a:cubicBezTo>
                      <a:pt x="512" y="128"/>
                      <a:pt x="560" y="126"/>
                      <a:pt x="609" y="122"/>
                    </a:cubicBezTo>
                    <a:cubicBezTo>
                      <a:pt x="677" y="116"/>
                      <a:pt x="744" y="109"/>
                      <a:pt x="812" y="105"/>
                    </a:cubicBezTo>
                    <a:lnTo>
                      <a:pt x="1014" y="93"/>
                    </a:lnTo>
                    <a:lnTo>
                      <a:pt x="1215" y="78"/>
                    </a:lnTo>
                    <a:cubicBezTo>
                      <a:pt x="1350" y="67"/>
                      <a:pt x="1485" y="57"/>
                      <a:pt x="1620" y="44"/>
                    </a:cubicBezTo>
                    <a:lnTo>
                      <a:pt x="1621" y="32"/>
                    </a:lnTo>
                    <a:cubicBezTo>
                      <a:pt x="1485" y="26"/>
                      <a:pt x="1351" y="23"/>
                      <a:pt x="1215" y="18"/>
                    </a:cubicBezTo>
                    <a:lnTo>
                      <a:pt x="1012" y="12"/>
                    </a:lnTo>
                    <a:lnTo>
                      <a:pt x="811" y="9"/>
                    </a:lnTo>
                    <a:cubicBezTo>
                      <a:pt x="742" y="7"/>
                      <a:pt x="675" y="5"/>
                      <a:pt x="606" y="2"/>
                    </a:cubicBezTo>
                    <a:cubicBezTo>
                      <a:pt x="585" y="1"/>
                      <a:pt x="564" y="1"/>
                      <a:pt x="542" y="1"/>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083;p31"/>
              <p:cNvSpPr/>
              <p:nvPr>
                <p:custDataLst>
                  <p:tags r:id="rId23"/>
                </p:custDataLst>
              </p:nvPr>
            </p:nvSpPr>
            <p:spPr>
              <a:xfrm rot="2237790">
                <a:off x="3145" y="6846"/>
                <a:ext cx="698" cy="275"/>
              </a:xfrm>
              <a:custGeom>
                <a:avLst/>
                <a:gdLst/>
                <a:ahLst/>
                <a:cxnLst/>
                <a:rect l="l" t="t" r="r" b="b"/>
                <a:pathLst>
                  <a:path w="1517" h="598" extrusionOk="0">
                    <a:moveTo>
                      <a:pt x="5" y="0"/>
                    </a:moveTo>
                    <a:lnTo>
                      <a:pt x="1" y="12"/>
                    </a:lnTo>
                    <a:cubicBezTo>
                      <a:pt x="58" y="52"/>
                      <a:pt x="117" y="87"/>
                      <a:pt x="177" y="119"/>
                    </a:cubicBezTo>
                    <a:cubicBezTo>
                      <a:pt x="237" y="151"/>
                      <a:pt x="298" y="182"/>
                      <a:pt x="359" y="209"/>
                    </a:cubicBezTo>
                    <a:cubicBezTo>
                      <a:pt x="421" y="238"/>
                      <a:pt x="485" y="261"/>
                      <a:pt x="548" y="282"/>
                    </a:cubicBezTo>
                    <a:cubicBezTo>
                      <a:pt x="613" y="303"/>
                      <a:pt x="677" y="322"/>
                      <a:pt x="741" y="344"/>
                    </a:cubicBezTo>
                    <a:lnTo>
                      <a:pt x="933" y="410"/>
                    </a:lnTo>
                    <a:lnTo>
                      <a:pt x="1126" y="474"/>
                    </a:lnTo>
                    <a:cubicBezTo>
                      <a:pt x="1255" y="515"/>
                      <a:pt x="1385" y="558"/>
                      <a:pt x="1513" y="598"/>
                    </a:cubicBezTo>
                    <a:lnTo>
                      <a:pt x="1517" y="583"/>
                    </a:lnTo>
                    <a:cubicBezTo>
                      <a:pt x="1395" y="526"/>
                      <a:pt x="1271" y="470"/>
                      <a:pt x="1148" y="415"/>
                    </a:cubicBezTo>
                    <a:lnTo>
                      <a:pt x="963" y="333"/>
                    </a:lnTo>
                    <a:lnTo>
                      <a:pt x="777" y="251"/>
                    </a:lnTo>
                    <a:cubicBezTo>
                      <a:pt x="714" y="225"/>
                      <a:pt x="652" y="197"/>
                      <a:pt x="592" y="168"/>
                    </a:cubicBezTo>
                    <a:cubicBezTo>
                      <a:pt x="530" y="141"/>
                      <a:pt x="467" y="116"/>
                      <a:pt x="402" y="95"/>
                    </a:cubicBezTo>
                    <a:cubicBezTo>
                      <a:pt x="338" y="74"/>
                      <a:pt x="274" y="56"/>
                      <a:pt x="207" y="40"/>
                    </a:cubicBezTo>
                    <a:cubicBezTo>
                      <a:pt x="140" y="22"/>
                      <a:pt x="74" y="8"/>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084;p31"/>
              <p:cNvSpPr/>
              <p:nvPr>
                <p:custDataLst>
                  <p:tags r:id="rId24"/>
                </p:custDataLst>
              </p:nvPr>
            </p:nvSpPr>
            <p:spPr>
              <a:xfrm rot="2237790">
                <a:off x="3534" y="7480"/>
                <a:ext cx="698" cy="275"/>
              </a:xfrm>
              <a:custGeom>
                <a:avLst/>
                <a:gdLst/>
                <a:ahLst/>
                <a:cxnLst/>
                <a:rect l="l" t="t" r="r" b="b"/>
                <a:pathLst>
                  <a:path w="1517" h="597" extrusionOk="0">
                    <a:moveTo>
                      <a:pt x="5" y="0"/>
                    </a:moveTo>
                    <a:lnTo>
                      <a:pt x="1" y="14"/>
                    </a:lnTo>
                    <a:cubicBezTo>
                      <a:pt x="124" y="71"/>
                      <a:pt x="247" y="126"/>
                      <a:pt x="370" y="183"/>
                    </a:cubicBezTo>
                    <a:lnTo>
                      <a:pt x="554" y="264"/>
                    </a:lnTo>
                    <a:lnTo>
                      <a:pt x="741" y="345"/>
                    </a:lnTo>
                    <a:cubicBezTo>
                      <a:pt x="804" y="371"/>
                      <a:pt x="865" y="400"/>
                      <a:pt x="927" y="429"/>
                    </a:cubicBezTo>
                    <a:cubicBezTo>
                      <a:pt x="987" y="456"/>
                      <a:pt x="1052" y="481"/>
                      <a:pt x="1115" y="502"/>
                    </a:cubicBezTo>
                    <a:cubicBezTo>
                      <a:pt x="1179" y="523"/>
                      <a:pt x="1245" y="540"/>
                      <a:pt x="1310" y="558"/>
                    </a:cubicBezTo>
                    <a:cubicBezTo>
                      <a:pt x="1377" y="575"/>
                      <a:pt x="1444" y="589"/>
                      <a:pt x="1513" y="597"/>
                    </a:cubicBezTo>
                    <a:lnTo>
                      <a:pt x="1517" y="585"/>
                    </a:lnTo>
                    <a:cubicBezTo>
                      <a:pt x="1460" y="544"/>
                      <a:pt x="1401" y="511"/>
                      <a:pt x="1341" y="479"/>
                    </a:cubicBezTo>
                    <a:cubicBezTo>
                      <a:pt x="1281" y="445"/>
                      <a:pt x="1220" y="416"/>
                      <a:pt x="1158" y="388"/>
                    </a:cubicBezTo>
                    <a:cubicBezTo>
                      <a:pt x="1097" y="360"/>
                      <a:pt x="1033" y="336"/>
                      <a:pt x="969" y="315"/>
                    </a:cubicBezTo>
                    <a:cubicBezTo>
                      <a:pt x="906" y="294"/>
                      <a:pt x="840" y="274"/>
                      <a:pt x="776" y="252"/>
                    </a:cubicBezTo>
                    <a:lnTo>
                      <a:pt x="585" y="188"/>
                    </a:lnTo>
                    <a:lnTo>
                      <a:pt x="392" y="124"/>
                    </a:lnTo>
                    <a:cubicBezTo>
                      <a:pt x="262" y="82"/>
                      <a:pt x="134" y="39"/>
                      <a:pt x="5"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085;p31"/>
              <p:cNvSpPr/>
              <p:nvPr>
                <p:custDataLst>
                  <p:tags r:id="rId25"/>
                </p:custDataLst>
              </p:nvPr>
            </p:nvSpPr>
            <p:spPr>
              <a:xfrm rot="2237790">
                <a:off x="3868" y="6756"/>
                <a:ext cx="275" cy="698"/>
              </a:xfrm>
              <a:custGeom>
                <a:avLst/>
                <a:gdLst/>
                <a:ahLst/>
                <a:cxnLst/>
                <a:rect l="l" t="t" r="r" b="b"/>
                <a:pathLst>
                  <a:path w="598" h="1517" extrusionOk="0">
                    <a:moveTo>
                      <a:pt x="586" y="0"/>
                    </a:moveTo>
                    <a:cubicBezTo>
                      <a:pt x="545" y="57"/>
                      <a:pt x="510" y="117"/>
                      <a:pt x="478" y="176"/>
                    </a:cubicBezTo>
                    <a:cubicBezTo>
                      <a:pt x="446" y="237"/>
                      <a:pt x="416" y="297"/>
                      <a:pt x="388" y="359"/>
                    </a:cubicBezTo>
                    <a:cubicBezTo>
                      <a:pt x="359" y="420"/>
                      <a:pt x="336" y="484"/>
                      <a:pt x="315" y="548"/>
                    </a:cubicBezTo>
                    <a:cubicBezTo>
                      <a:pt x="295" y="612"/>
                      <a:pt x="275" y="677"/>
                      <a:pt x="253" y="741"/>
                    </a:cubicBezTo>
                    <a:lnTo>
                      <a:pt x="188" y="933"/>
                    </a:lnTo>
                    <a:lnTo>
                      <a:pt x="124" y="1125"/>
                    </a:lnTo>
                    <a:cubicBezTo>
                      <a:pt x="82" y="1255"/>
                      <a:pt x="39" y="1384"/>
                      <a:pt x="0" y="1512"/>
                    </a:cubicBezTo>
                    <a:lnTo>
                      <a:pt x="14" y="1517"/>
                    </a:lnTo>
                    <a:cubicBezTo>
                      <a:pt x="71" y="1395"/>
                      <a:pt x="127" y="1270"/>
                      <a:pt x="183" y="1147"/>
                    </a:cubicBezTo>
                    <a:lnTo>
                      <a:pt x="264" y="963"/>
                    </a:lnTo>
                    <a:lnTo>
                      <a:pt x="346" y="776"/>
                    </a:lnTo>
                    <a:cubicBezTo>
                      <a:pt x="372" y="713"/>
                      <a:pt x="400" y="652"/>
                      <a:pt x="429" y="591"/>
                    </a:cubicBezTo>
                    <a:cubicBezTo>
                      <a:pt x="456" y="530"/>
                      <a:pt x="481" y="466"/>
                      <a:pt x="502" y="402"/>
                    </a:cubicBezTo>
                    <a:cubicBezTo>
                      <a:pt x="523" y="338"/>
                      <a:pt x="541" y="273"/>
                      <a:pt x="558" y="207"/>
                    </a:cubicBezTo>
                    <a:cubicBezTo>
                      <a:pt x="575" y="140"/>
                      <a:pt x="589" y="73"/>
                      <a:pt x="597" y="4"/>
                    </a:cubicBezTo>
                    <a:lnTo>
                      <a:pt x="5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086;p31"/>
              <p:cNvSpPr/>
              <p:nvPr>
                <p:custDataLst>
                  <p:tags r:id="rId26"/>
                </p:custDataLst>
              </p:nvPr>
            </p:nvSpPr>
            <p:spPr>
              <a:xfrm rot="2237790">
                <a:off x="3234" y="7145"/>
                <a:ext cx="275" cy="698"/>
              </a:xfrm>
              <a:custGeom>
                <a:avLst/>
                <a:gdLst/>
                <a:ahLst/>
                <a:cxnLst/>
                <a:rect l="l" t="t" r="r" b="b"/>
                <a:pathLst>
                  <a:path w="598" h="1517" extrusionOk="0">
                    <a:moveTo>
                      <a:pt x="583" y="0"/>
                    </a:moveTo>
                    <a:cubicBezTo>
                      <a:pt x="526" y="123"/>
                      <a:pt x="471" y="246"/>
                      <a:pt x="415" y="369"/>
                    </a:cubicBezTo>
                    <a:lnTo>
                      <a:pt x="333" y="554"/>
                    </a:lnTo>
                    <a:lnTo>
                      <a:pt x="252" y="741"/>
                    </a:lnTo>
                    <a:cubicBezTo>
                      <a:pt x="226" y="803"/>
                      <a:pt x="198" y="865"/>
                      <a:pt x="168" y="926"/>
                    </a:cubicBezTo>
                    <a:cubicBezTo>
                      <a:pt x="141" y="987"/>
                      <a:pt x="116" y="1051"/>
                      <a:pt x="95" y="1115"/>
                    </a:cubicBezTo>
                    <a:cubicBezTo>
                      <a:pt x="75" y="1179"/>
                      <a:pt x="57" y="1244"/>
                      <a:pt x="39" y="1310"/>
                    </a:cubicBezTo>
                    <a:cubicBezTo>
                      <a:pt x="22" y="1377"/>
                      <a:pt x="8" y="1444"/>
                      <a:pt x="0" y="1512"/>
                    </a:cubicBezTo>
                    <a:lnTo>
                      <a:pt x="12" y="1517"/>
                    </a:lnTo>
                    <a:cubicBezTo>
                      <a:pt x="53" y="1459"/>
                      <a:pt x="86" y="1401"/>
                      <a:pt x="119" y="1340"/>
                    </a:cubicBezTo>
                    <a:cubicBezTo>
                      <a:pt x="152" y="1281"/>
                      <a:pt x="182" y="1219"/>
                      <a:pt x="209" y="1158"/>
                    </a:cubicBezTo>
                    <a:cubicBezTo>
                      <a:pt x="237" y="1096"/>
                      <a:pt x="261" y="1033"/>
                      <a:pt x="282" y="969"/>
                    </a:cubicBezTo>
                    <a:cubicBezTo>
                      <a:pt x="303" y="905"/>
                      <a:pt x="323" y="840"/>
                      <a:pt x="345" y="776"/>
                    </a:cubicBezTo>
                    <a:lnTo>
                      <a:pt x="409" y="584"/>
                    </a:lnTo>
                    <a:lnTo>
                      <a:pt x="474" y="391"/>
                    </a:lnTo>
                    <a:cubicBezTo>
                      <a:pt x="516" y="262"/>
                      <a:pt x="558" y="134"/>
                      <a:pt x="597" y="4"/>
                    </a:cubicBezTo>
                    <a:lnTo>
                      <a:pt x="583"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087;p31"/>
              <p:cNvSpPr/>
              <p:nvPr>
                <p:custDataLst>
                  <p:tags r:id="rId27"/>
                </p:custDataLst>
              </p:nvPr>
            </p:nvSpPr>
            <p:spPr>
              <a:xfrm rot="2237790">
                <a:off x="3622" y="6596"/>
                <a:ext cx="308" cy="686"/>
              </a:xfrm>
              <a:custGeom>
                <a:avLst/>
                <a:gdLst/>
                <a:ahLst/>
                <a:cxnLst/>
                <a:rect l="l" t="t" r="r" b="b"/>
                <a:pathLst>
                  <a:path w="669" h="1490" extrusionOk="0">
                    <a:moveTo>
                      <a:pt x="12" y="0"/>
                    </a:moveTo>
                    <a:lnTo>
                      <a:pt x="1" y="6"/>
                    </a:lnTo>
                    <a:cubicBezTo>
                      <a:pt x="12" y="74"/>
                      <a:pt x="29" y="141"/>
                      <a:pt x="49" y="206"/>
                    </a:cubicBezTo>
                    <a:cubicBezTo>
                      <a:pt x="68" y="271"/>
                      <a:pt x="90" y="336"/>
                      <a:pt x="113" y="399"/>
                    </a:cubicBezTo>
                    <a:cubicBezTo>
                      <a:pt x="137" y="462"/>
                      <a:pt x="164" y="524"/>
                      <a:pt x="196" y="584"/>
                    </a:cubicBezTo>
                    <a:cubicBezTo>
                      <a:pt x="227" y="645"/>
                      <a:pt x="258" y="704"/>
                      <a:pt x="288" y="765"/>
                    </a:cubicBezTo>
                    <a:lnTo>
                      <a:pt x="378" y="947"/>
                    </a:lnTo>
                    <a:lnTo>
                      <a:pt x="470" y="1129"/>
                    </a:lnTo>
                    <a:cubicBezTo>
                      <a:pt x="533" y="1250"/>
                      <a:pt x="592" y="1370"/>
                      <a:pt x="656" y="1490"/>
                    </a:cubicBezTo>
                    <a:lnTo>
                      <a:pt x="668" y="1483"/>
                    </a:lnTo>
                    <a:cubicBezTo>
                      <a:pt x="622" y="1356"/>
                      <a:pt x="572" y="1229"/>
                      <a:pt x="525" y="1103"/>
                    </a:cubicBezTo>
                    <a:lnTo>
                      <a:pt x="452" y="914"/>
                    </a:lnTo>
                    <a:lnTo>
                      <a:pt x="378" y="725"/>
                    </a:lnTo>
                    <a:cubicBezTo>
                      <a:pt x="353" y="663"/>
                      <a:pt x="330" y="598"/>
                      <a:pt x="306" y="534"/>
                    </a:cubicBezTo>
                    <a:cubicBezTo>
                      <a:pt x="283" y="472"/>
                      <a:pt x="256" y="409"/>
                      <a:pt x="226" y="350"/>
                    </a:cubicBezTo>
                    <a:cubicBezTo>
                      <a:pt x="196" y="288"/>
                      <a:pt x="163" y="230"/>
                      <a:pt x="128" y="170"/>
                    </a:cubicBezTo>
                    <a:cubicBezTo>
                      <a:pt x="92" y="112"/>
                      <a:pt x="55" y="55"/>
                      <a:pt x="12" y="0"/>
                    </a:cubicBez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088;p31"/>
              <p:cNvSpPr/>
              <p:nvPr>
                <p:custDataLst>
                  <p:tags r:id="rId28"/>
                </p:custDataLst>
              </p:nvPr>
            </p:nvSpPr>
            <p:spPr>
              <a:xfrm rot="2237790">
                <a:off x="3707" y="7233"/>
                <a:ext cx="686" cy="307"/>
              </a:xfrm>
              <a:custGeom>
                <a:avLst/>
                <a:gdLst/>
                <a:ahLst/>
                <a:cxnLst/>
                <a:rect l="l" t="t" r="r" b="b"/>
                <a:pathLst>
                  <a:path w="1491" h="667" extrusionOk="0">
                    <a:moveTo>
                      <a:pt x="1486" y="0"/>
                    </a:moveTo>
                    <a:cubicBezTo>
                      <a:pt x="1416" y="12"/>
                      <a:pt x="1350" y="28"/>
                      <a:pt x="1284" y="48"/>
                    </a:cubicBezTo>
                    <a:cubicBezTo>
                      <a:pt x="1220" y="67"/>
                      <a:pt x="1154" y="90"/>
                      <a:pt x="1091" y="113"/>
                    </a:cubicBezTo>
                    <a:cubicBezTo>
                      <a:pt x="1028" y="137"/>
                      <a:pt x="966" y="164"/>
                      <a:pt x="907" y="195"/>
                    </a:cubicBezTo>
                    <a:cubicBezTo>
                      <a:pt x="845" y="227"/>
                      <a:pt x="787" y="258"/>
                      <a:pt x="725" y="288"/>
                    </a:cubicBezTo>
                    <a:lnTo>
                      <a:pt x="543" y="378"/>
                    </a:lnTo>
                    <a:lnTo>
                      <a:pt x="361" y="470"/>
                    </a:lnTo>
                    <a:cubicBezTo>
                      <a:pt x="240" y="532"/>
                      <a:pt x="120" y="592"/>
                      <a:pt x="1" y="655"/>
                    </a:cubicBezTo>
                    <a:lnTo>
                      <a:pt x="7" y="667"/>
                    </a:lnTo>
                    <a:cubicBezTo>
                      <a:pt x="134" y="622"/>
                      <a:pt x="261" y="572"/>
                      <a:pt x="387" y="525"/>
                    </a:cubicBezTo>
                    <a:lnTo>
                      <a:pt x="576" y="452"/>
                    </a:lnTo>
                    <a:lnTo>
                      <a:pt x="765" y="378"/>
                    </a:lnTo>
                    <a:cubicBezTo>
                      <a:pt x="828" y="353"/>
                      <a:pt x="892" y="330"/>
                      <a:pt x="956" y="306"/>
                    </a:cubicBezTo>
                    <a:cubicBezTo>
                      <a:pt x="1018" y="283"/>
                      <a:pt x="1081" y="255"/>
                      <a:pt x="1140" y="225"/>
                    </a:cubicBezTo>
                    <a:cubicBezTo>
                      <a:pt x="1202" y="195"/>
                      <a:pt x="1261" y="163"/>
                      <a:pt x="1320" y="127"/>
                    </a:cubicBezTo>
                    <a:cubicBezTo>
                      <a:pt x="1378" y="92"/>
                      <a:pt x="1436" y="54"/>
                      <a:pt x="1491" y="12"/>
                    </a:cubicBezTo>
                    <a:lnTo>
                      <a:pt x="1486"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089;p31"/>
              <p:cNvSpPr/>
              <p:nvPr>
                <p:custDataLst>
                  <p:tags r:id="rId29"/>
                </p:custDataLst>
              </p:nvPr>
            </p:nvSpPr>
            <p:spPr>
              <a:xfrm rot="2237790">
                <a:off x="2984" y="7060"/>
                <a:ext cx="686" cy="308"/>
              </a:xfrm>
              <a:custGeom>
                <a:avLst/>
                <a:gdLst/>
                <a:ahLst/>
                <a:cxnLst/>
                <a:rect l="l" t="t" r="r" b="b"/>
                <a:pathLst>
                  <a:path w="1491" h="668" extrusionOk="0">
                    <a:moveTo>
                      <a:pt x="1484" y="0"/>
                    </a:moveTo>
                    <a:cubicBezTo>
                      <a:pt x="1357" y="45"/>
                      <a:pt x="1229" y="95"/>
                      <a:pt x="1103" y="142"/>
                    </a:cubicBezTo>
                    <a:lnTo>
                      <a:pt x="914" y="215"/>
                    </a:lnTo>
                    <a:lnTo>
                      <a:pt x="726" y="289"/>
                    </a:lnTo>
                    <a:cubicBezTo>
                      <a:pt x="663" y="314"/>
                      <a:pt x="598" y="337"/>
                      <a:pt x="535" y="361"/>
                    </a:cubicBezTo>
                    <a:cubicBezTo>
                      <a:pt x="472" y="384"/>
                      <a:pt x="410" y="412"/>
                      <a:pt x="350" y="441"/>
                    </a:cubicBezTo>
                    <a:cubicBezTo>
                      <a:pt x="289" y="471"/>
                      <a:pt x="230" y="504"/>
                      <a:pt x="171" y="539"/>
                    </a:cubicBezTo>
                    <a:cubicBezTo>
                      <a:pt x="112" y="575"/>
                      <a:pt x="55" y="612"/>
                      <a:pt x="1" y="655"/>
                    </a:cubicBezTo>
                    <a:lnTo>
                      <a:pt x="6" y="667"/>
                    </a:lnTo>
                    <a:cubicBezTo>
                      <a:pt x="75" y="655"/>
                      <a:pt x="142" y="638"/>
                      <a:pt x="206" y="618"/>
                    </a:cubicBezTo>
                    <a:cubicBezTo>
                      <a:pt x="272" y="600"/>
                      <a:pt x="337" y="577"/>
                      <a:pt x="399" y="554"/>
                    </a:cubicBezTo>
                    <a:cubicBezTo>
                      <a:pt x="463" y="530"/>
                      <a:pt x="524" y="503"/>
                      <a:pt x="585" y="471"/>
                    </a:cubicBezTo>
                    <a:cubicBezTo>
                      <a:pt x="645" y="440"/>
                      <a:pt x="705" y="409"/>
                      <a:pt x="765" y="379"/>
                    </a:cubicBezTo>
                    <a:lnTo>
                      <a:pt x="948" y="289"/>
                    </a:lnTo>
                    <a:lnTo>
                      <a:pt x="1129" y="198"/>
                    </a:lnTo>
                    <a:cubicBezTo>
                      <a:pt x="1250" y="136"/>
                      <a:pt x="1370" y="75"/>
                      <a:pt x="1490" y="11"/>
                    </a:cubicBezTo>
                    <a:lnTo>
                      <a:pt x="1484" y="0"/>
                    </a:lnTo>
                    <a:close/>
                  </a:path>
                </a:pathLst>
              </a:custGeom>
              <a:solidFill>
                <a:srgbClr val="D4E6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Nhóm 8">
            <a:extLst>
              <a:ext uri="{FF2B5EF4-FFF2-40B4-BE49-F238E27FC236}">
                <a16:creationId xmlns:a16="http://schemas.microsoft.com/office/drawing/2014/main" id="{17DB7BEB-40AB-217C-57BE-ED4B412FE4D8}"/>
              </a:ext>
            </a:extLst>
          </p:cNvPr>
          <p:cNvGrpSpPr/>
          <p:nvPr/>
        </p:nvGrpSpPr>
        <p:grpSpPr>
          <a:xfrm>
            <a:off x="1337023" y="760719"/>
            <a:ext cx="3748792" cy="4382781"/>
            <a:chOff x="0" y="1090524"/>
            <a:chExt cx="3404211" cy="3958529"/>
          </a:xfrm>
        </p:grpSpPr>
        <p:grpSp>
          <p:nvGrpSpPr>
            <p:cNvPr id="5" name="Nhóm 5">
              <a:extLst>
                <a:ext uri="{FF2B5EF4-FFF2-40B4-BE49-F238E27FC236}">
                  <a16:creationId xmlns:a16="http://schemas.microsoft.com/office/drawing/2014/main" id="{2557A88A-829C-499C-E224-3A1C521AEEBC}"/>
                </a:ext>
              </a:extLst>
            </p:cNvPr>
            <p:cNvGrpSpPr/>
            <p:nvPr/>
          </p:nvGrpSpPr>
          <p:grpSpPr>
            <a:xfrm>
              <a:off x="0" y="1090524"/>
              <a:ext cx="3404211" cy="3958529"/>
              <a:chOff x="0" y="1080999"/>
              <a:chExt cx="3404211" cy="3958529"/>
            </a:xfrm>
          </p:grpSpPr>
          <p:pic>
            <p:nvPicPr>
              <p:cNvPr id="11" name="Hình ảnh 4" descr="Ảnh có chứa văn bản&#10;&#10;Mô tả được tạo tự động">
                <a:extLst>
                  <a:ext uri="{FF2B5EF4-FFF2-40B4-BE49-F238E27FC236}">
                    <a16:creationId xmlns:a16="http://schemas.microsoft.com/office/drawing/2014/main" id="{BA84D9C2-F5D2-AB5A-FB62-91370B633F7E}"/>
                  </a:ext>
                </a:extLst>
              </p:cNvPr>
              <p:cNvPicPr>
                <a:picLocks noChangeAspect="1"/>
              </p:cNvPicPr>
              <p:nvPr/>
            </p:nvPicPr>
            <p:blipFill rotWithShape="1">
              <a:blip r:embed="rId186"/>
              <a:srcRect l="5663" r="57108" b="52021"/>
              <a:stretch/>
            </p:blipFill>
            <p:spPr>
              <a:xfrm flipV="1">
                <a:off x="297454" y="1080999"/>
                <a:ext cx="2985571" cy="2164298"/>
              </a:xfrm>
              <a:prstGeom prst="rect">
                <a:avLst/>
              </a:prstGeom>
            </p:spPr>
          </p:pic>
          <p:pic>
            <p:nvPicPr>
              <p:cNvPr id="12" name="Hình ảnh 2" descr="Ảnh có chứa văn bản&#10;&#10;Mô tả được tạo tự động">
                <a:extLst>
                  <a:ext uri="{FF2B5EF4-FFF2-40B4-BE49-F238E27FC236}">
                    <a16:creationId xmlns:a16="http://schemas.microsoft.com/office/drawing/2014/main" id="{25E19A2D-BF67-2532-0D0A-77252EDC5E7C}"/>
                  </a:ext>
                </a:extLst>
              </p:cNvPr>
              <p:cNvPicPr>
                <a:picLocks noChangeAspect="1"/>
              </p:cNvPicPr>
              <p:nvPr/>
            </p:nvPicPr>
            <p:blipFill rotWithShape="1">
              <a:blip r:embed="rId186"/>
              <a:srcRect l="5663" r="57108" b="52021"/>
              <a:stretch/>
            </p:blipFill>
            <p:spPr>
              <a:xfrm flipV="1">
                <a:off x="0" y="2571750"/>
                <a:ext cx="3404211" cy="2467778"/>
              </a:xfrm>
              <a:prstGeom prst="rect">
                <a:avLst/>
              </a:prstGeom>
            </p:spPr>
          </p:pic>
        </p:grpSp>
        <p:sp>
          <p:nvSpPr>
            <p:cNvPr id="6" name="Hộp Văn bản 6">
              <a:extLst>
                <a:ext uri="{FF2B5EF4-FFF2-40B4-BE49-F238E27FC236}">
                  <a16:creationId xmlns:a16="http://schemas.microsoft.com/office/drawing/2014/main" id="{1B27E520-EA6D-650C-C6A0-C552C4508834}"/>
                </a:ext>
              </a:extLst>
            </p:cNvPr>
            <p:cNvSpPr txBox="1"/>
            <p:nvPr/>
          </p:nvSpPr>
          <p:spPr>
            <a:xfrm>
              <a:off x="634974" y="1480753"/>
              <a:ext cx="2525939" cy="750557"/>
            </a:xfrm>
            <a:prstGeom prst="rect">
              <a:avLst/>
            </a:prstGeom>
            <a:noFill/>
          </p:spPr>
          <p:txBody>
            <a:bodyPr wrap="square" rtlCol="0">
              <a:spAutoFit/>
            </a:bodyPr>
            <a:lstStyle/>
            <a:p>
              <a:pPr algn="ctr"/>
              <a:r>
                <a:rPr lang="vi-VN" sz="4800" dirty="0">
                  <a:solidFill>
                    <a:srgbClr val="002060"/>
                  </a:solidFill>
                  <a:latin typeface="Tahoma" panose="020B0604030504040204" pitchFamily="34" charset="0"/>
                  <a:ea typeface="Tahoma" panose="020B0604030504040204" pitchFamily="34" charset="0"/>
                  <a:cs typeface="Tahoma" panose="020B0604030504040204" pitchFamily="34" charset="0"/>
                </a:rPr>
                <a:t>Chặng 1</a:t>
              </a:r>
              <a:endParaRPr lang="en-US" sz="4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9" name="Hộp Văn bản 7">
              <a:extLst>
                <a:ext uri="{FF2B5EF4-FFF2-40B4-BE49-F238E27FC236}">
                  <a16:creationId xmlns:a16="http://schemas.microsoft.com/office/drawing/2014/main" id="{A755F2F9-B5FB-02D8-1437-49FDD6CD528E}"/>
                </a:ext>
              </a:extLst>
            </p:cNvPr>
            <p:cNvSpPr txBox="1"/>
            <p:nvPr/>
          </p:nvSpPr>
          <p:spPr>
            <a:xfrm>
              <a:off x="208322" y="2803104"/>
              <a:ext cx="3163833" cy="1084137"/>
            </a:xfrm>
            <a:prstGeom prst="rect">
              <a:avLst/>
            </a:prstGeom>
            <a:noFill/>
          </p:spPr>
          <p:txBody>
            <a:bodyPr wrap="square" rtlCol="0">
              <a:spAutoFit/>
            </a:bodyPr>
            <a:lstStyle/>
            <a:p>
              <a:pPr lvl="1" algn="ctr"/>
              <a:r>
                <a:rPr lang="vi-VN" sz="3600" b="1" dirty="0">
                  <a:solidFill>
                    <a:schemeClr val="accent5"/>
                  </a:solidFill>
                  <a:latin typeface="Calibri" panose="020F0502020204030204" pitchFamily="34" charset="0"/>
                  <a:cs typeface="Calibri" panose="020F0502020204030204" pitchFamily="34" charset="0"/>
                </a:rPr>
                <a:t>Luyện đọc </a:t>
              </a:r>
            </a:p>
            <a:p>
              <a:pPr lvl="1" algn="ctr"/>
              <a:r>
                <a:rPr lang="vi-VN" sz="3600" b="1" dirty="0">
                  <a:solidFill>
                    <a:schemeClr val="accent5"/>
                  </a:solidFill>
                  <a:latin typeface="Calibri" panose="020F0502020204030204" pitchFamily="34" charset="0"/>
                  <a:cs typeface="Calibri" panose="020F0502020204030204" pitchFamily="34" charset="0"/>
                </a:rPr>
                <a:t>thành tiếng</a:t>
              </a:r>
              <a:endParaRPr lang="en-US" sz="3600" b="1" dirty="0">
                <a:solidFill>
                  <a:schemeClr val="accent5"/>
                </a:solidFill>
                <a:latin typeface="Calibri" panose="020F0502020204030204" pitchFamily="34" charset="0"/>
                <a:cs typeface="Calibri" panose="020F0502020204030204" pitchFamily="34" charset="0"/>
              </a:endParaRPr>
            </a:p>
          </p:txBody>
        </p:sp>
      </p:grpSp>
      <p:pic>
        <p:nvPicPr>
          <p:cNvPr id="13" name="Hình ảnh 2" descr="Ảnh có chứa văn bản, trong nhà&#10;&#10;Mô tả được tạo tự động">
            <a:extLst>
              <a:ext uri="{FF2B5EF4-FFF2-40B4-BE49-F238E27FC236}">
                <a16:creationId xmlns:a16="http://schemas.microsoft.com/office/drawing/2014/main" id="{D263E851-0297-9C0B-A3A4-6D95834BF6EF}"/>
              </a:ext>
            </a:extLst>
          </p:cNvPr>
          <p:cNvPicPr>
            <a:picLocks noChangeAspect="1"/>
          </p:cNvPicPr>
          <p:nvPr/>
        </p:nvPicPr>
        <p:blipFill>
          <a:blip r:embed="rId187"/>
          <a:stretch>
            <a:fillRect/>
          </a:stretch>
        </p:blipFill>
        <p:spPr>
          <a:xfrm>
            <a:off x="5186107" y="2712762"/>
            <a:ext cx="3889199" cy="227515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4" name="TextBox 13">
            <a:extLst>
              <a:ext uri="{FF2B5EF4-FFF2-40B4-BE49-F238E27FC236}">
                <a16:creationId xmlns:a16="http://schemas.microsoft.com/office/drawing/2014/main" id="{288A322D-62BD-B50C-B72E-973ACBA89AC6}"/>
              </a:ext>
            </a:extLst>
          </p:cNvPr>
          <p:cNvSpPr txBox="1">
            <a:spLocks noChangeArrowheads="1"/>
          </p:cNvSpPr>
          <p:nvPr/>
        </p:nvSpPr>
        <p:spPr bwMode="auto">
          <a:xfrm>
            <a:off x="623454" y="852307"/>
            <a:ext cx="8213148" cy="2887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571500" indent="-571500" defTabSz="685800">
              <a:lnSpc>
                <a:spcPct val="150000"/>
              </a:lnSpc>
              <a:spcBef>
                <a:spcPct val="0"/>
              </a:spcBef>
              <a:buClrTx/>
              <a:buFont typeface="Wingdings" panose="05000000000000000000" pitchFamily="2" charset="2"/>
              <a:buChar char="q"/>
            </a:pPr>
            <a:r>
              <a:rPr lang="en-US" altLang="en-US" sz="3600" b="1" kern="1200" dirty="0" err="1">
                <a:solidFill>
                  <a:srgbClr val="C00000"/>
                </a:solidFill>
                <a:cs typeface="Calibri" panose="020F0502020204030204" pitchFamily="34" charset="0"/>
              </a:rPr>
              <a:t>Đoạn</a:t>
            </a:r>
            <a:r>
              <a:rPr lang="en-US" altLang="en-US" sz="3600" b="1" kern="1200" dirty="0">
                <a:solidFill>
                  <a:srgbClr val="C00000"/>
                </a:solidFill>
                <a:cs typeface="Calibri" panose="020F0502020204030204" pitchFamily="34" charset="0"/>
              </a:rPr>
              <a:t> 1: </a:t>
            </a:r>
            <a:r>
              <a:rPr lang="en-US" altLang="en-US" sz="3600" b="1" kern="1200" dirty="0" err="1">
                <a:solidFill>
                  <a:srgbClr val="C00000"/>
                </a:solidFill>
                <a:cs typeface="Calibri" panose="020F0502020204030204" pitchFamily="34" charset="0"/>
              </a:rPr>
              <a:t>Từ</a:t>
            </a:r>
            <a:r>
              <a:rPr lang="en-US" altLang="en-US" sz="3600" b="1" kern="1200" dirty="0">
                <a:solidFill>
                  <a:srgbClr val="C00000"/>
                </a:solidFill>
                <a:cs typeface="Calibri" panose="020F0502020204030204" pitchFamily="34" charset="0"/>
              </a:rPr>
              <a:t> </a:t>
            </a:r>
            <a:r>
              <a:rPr lang="en-US" altLang="en-US" sz="3600" b="1" kern="1200" dirty="0" err="1">
                <a:solidFill>
                  <a:srgbClr val="C00000"/>
                </a:solidFill>
                <a:cs typeface="Calibri" panose="020F0502020204030204" pitchFamily="34" charset="0"/>
              </a:rPr>
              <a:t>đầu</a:t>
            </a:r>
            <a:r>
              <a:rPr lang="en-US" altLang="en-US" sz="3600" b="1" kern="1200" dirty="0">
                <a:solidFill>
                  <a:srgbClr val="C00000"/>
                </a:solidFill>
                <a:cs typeface="Calibri" panose="020F0502020204030204" pitchFamily="34" charset="0"/>
              </a:rPr>
              <a:t> …..</a:t>
            </a:r>
            <a:r>
              <a:rPr lang="en-US" altLang="en-US" sz="3600" b="1" kern="1200" dirty="0" err="1">
                <a:solidFill>
                  <a:srgbClr val="C00000"/>
                </a:solidFill>
                <a:cs typeface="Calibri" panose="020F0502020204030204" pitchFamily="34" charset="0"/>
              </a:rPr>
              <a:t>Giỏi</a:t>
            </a:r>
            <a:r>
              <a:rPr lang="en-US" altLang="en-US" sz="3600" b="1" kern="1200" dirty="0">
                <a:solidFill>
                  <a:srgbClr val="C00000"/>
                </a:solidFill>
                <a:cs typeface="Calibri" panose="020F0502020204030204" pitchFamily="34" charset="0"/>
              </a:rPr>
              <a:t> </a:t>
            </a:r>
            <a:r>
              <a:rPr lang="en-US" altLang="en-US" sz="3600" b="1" kern="1200" dirty="0" err="1">
                <a:solidFill>
                  <a:srgbClr val="C00000"/>
                </a:solidFill>
                <a:cs typeface="Calibri" panose="020F0502020204030204" pitchFamily="34" charset="0"/>
              </a:rPr>
              <a:t>lắm</a:t>
            </a:r>
            <a:r>
              <a:rPr lang="en-US" altLang="en-US" sz="3600" b="1" kern="1200" dirty="0">
                <a:solidFill>
                  <a:srgbClr val="C00000"/>
                </a:solidFill>
                <a:cs typeface="Calibri" panose="020F0502020204030204" pitchFamily="34" charset="0"/>
              </a:rPr>
              <a:t>!</a:t>
            </a:r>
          </a:p>
          <a:p>
            <a:pPr marL="571500" indent="-571500">
              <a:buFont typeface="Wingdings" panose="05000000000000000000" pitchFamily="2" charset="2"/>
              <a:buChar char="q"/>
            </a:pPr>
            <a:r>
              <a:rPr lang="en-US" altLang="en-US" sz="3600" b="1" kern="1200" dirty="0" err="1">
                <a:solidFill>
                  <a:srgbClr val="0070C0"/>
                </a:solidFill>
                <a:cs typeface="Calibri" panose="020F0502020204030204" pitchFamily="34" charset="0"/>
              </a:rPr>
              <a:t>Đoạn</a:t>
            </a:r>
            <a:r>
              <a:rPr lang="en-US" altLang="en-US" sz="3600" b="1" kern="1200" dirty="0">
                <a:solidFill>
                  <a:srgbClr val="0070C0"/>
                </a:solidFill>
                <a:cs typeface="Calibri" panose="020F0502020204030204" pitchFamily="34" charset="0"/>
              </a:rPr>
              <a:t> 2: </a:t>
            </a:r>
            <a:r>
              <a:rPr lang="en-US" altLang="en-US" sz="3600" b="1" kern="1200" dirty="0" err="1">
                <a:solidFill>
                  <a:srgbClr val="0070C0"/>
                </a:solidFill>
                <a:cs typeface="Calibri" panose="020F0502020204030204" pitchFamily="34" charset="0"/>
              </a:rPr>
              <a:t>Tiếp</a:t>
            </a:r>
            <a:r>
              <a:rPr lang="en-US" altLang="en-US" sz="3600" b="1" kern="1200" dirty="0">
                <a:solidFill>
                  <a:srgbClr val="0070C0"/>
                </a:solidFill>
                <a:cs typeface="Calibri" panose="020F0502020204030204" pitchFamily="34" charset="0"/>
              </a:rPr>
              <a:t> </a:t>
            </a:r>
            <a:r>
              <a:rPr lang="en-US" altLang="en-US" sz="3600" b="1" kern="1200" dirty="0" err="1">
                <a:solidFill>
                  <a:srgbClr val="0070C0"/>
                </a:solidFill>
                <a:cs typeface="Calibri" panose="020F0502020204030204" pitchFamily="34" charset="0"/>
              </a:rPr>
              <a:t>theo</a:t>
            </a:r>
            <a:r>
              <a:rPr lang="en-US" altLang="en-US" sz="3600" b="1" kern="1200" dirty="0">
                <a:solidFill>
                  <a:srgbClr val="0070C0"/>
                </a:solidFill>
                <a:cs typeface="Calibri" panose="020F0502020204030204" pitchFamily="34" charset="0"/>
              </a:rPr>
              <a:t>… </a:t>
            </a:r>
            <a:r>
              <a:rPr lang="vi-VN" sz="3600" b="1" dirty="0">
                <a:solidFill>
                  <a:srgbClr val="0070C0"/>
                </a:solidFill>
                <a:cs typeface="Calibri" panose="020F0502020204030204" pitchFamily="34" charset="0"/>
              </a:rPr>
              <a:t>đến Ngờ đâu một giọng the thẻ gắt lại: "Cái gì?”</a:t>
            </a:r>
            <a:endParaRPr lang="en-US" sz="3600" b="1" dirty="0">
              <a:solidFill>
                <a:srgbClr val="0070C0"/>
              </a:solidFill>
              <a:cs typeface="Calibri" panose="020F0502020204030204" pitchFamily="34" charset="0"/>
            </a:endParaRPr>
          </a:p>
          <a:p>
            <a:pPr marL="571500" indent="-571500" defTabSz="685800">
              <a:lnSpc>
                <a:spcPct val="150000"/>
              </a:lnSpc>
              <a:spcBef>
                <a:spcPct val="0"/>
              </a:spcBef>
              <a:buClrTx/>
              <a:buFont typeface="Wingdings" panose="05000000000000000000" pitchFamily="2" charset="2"/>
              <a:buChar char="q"/>
            </a:pPr>
            <a:r>
              <a:rPr lang="en-US" altLang="en-US" sz="3600" b="1" kern="1200" dirty="0" err="1">
                <a:solidFill>
                  <a:srgbClr val="FFC000">
                    <a:lumMod val="75000"/>
                  </a:srgbClr>
                </a:solidFill>
                <a:cs typeface="Calibri" panose="020F0502020204030204" pitchFamily="34" charset="0"/>
              </a:rPr>
              <a:t>Đoạn</a:t>
            </a:r>
            <a:r>
              <a:rPr lang="en-US" altLang="en-US" sz="3600" b="1" kern="1200" dirty="0">
                <a:solidFill>
                  <a:srgbClr val="FFC000">
                    <a:lumMod val="75000"/>
                  </a:srgbClr>
                </a:solidFill>
                <a:cs typeface="Calibri" panose="020F0502020204030204" pitchFamily="34" charset="0"/>
              </a:rPr>
              <a:t> 3: </a:t>
            </a:r>
            <a:r>
              <a:rPr lang="en-US" altLang="en-US" sz="3600" b="1" kern="1200" dirty="0" err="1">
                <a:solidFill>
                  <a:srgbClr val="FFC000">
                    <a:lumMod val="75000"/>
                  </a:srgbClr>
                </a:solidFill>
                <a:cs typeface="Calibri" panose="020F0502020204030204" pitchFamily="34" charset="0"/>
              </a:rPr>
              <a:t>Còn</a:t>
            </a:r>
            <a:r>
              <a:rPr lang="en-US" altLang="en-US" sz="3600" b="1" kern="1200" dirty="0">
                <a:solidFill>
                  <a:srgbClr val="FFC000">
                    <a:lumMod val="75000"/>
                  </a:srgbClr>
                </a:solidFill>
                <a:cs typeface="Calibri" panose="020F0502020204030204" pitchFamily="34" charset="0"/>
              </a:rPr>
              <a:t> </a:t>
            </a:r>
            <a:r>
              <a:rPr lang="en-US" altLang="en-US" sz="3600" b="1" kern="1200" dirty="0" err="1">
                <a:solidFill>
                  <a:srgbClr val="FFC000">
                    <a:lumMod val="75000"/>
                  </a:srgbClr>
                </a:solidFill>
                <a:cs typeface="Calibri" panose="020F0502020204030204" pitchFamily="34" charset="0"/>
              </a:rPr>
              <a:t>lại</a:t>
            </a:r>
            <a:endParaRPr lang="en-US" altLang="en-US" sz="3600" b="1" kern="1200" dirty="0">
              <a:solidFill>
                <a:srgbClr val="FFC000">
                  <a:lumMod val="75000"/>
                </a:srgbClr>
              </a:solidFill>
              <a:cs typeface="Calibri" panose="020F0502020204030204" pitchFamily="34" charset="0"/>
            </a:endParaRPr>
          </a:p>
        </p:txBody>
      </p:sp>
      <p:sp>
        <p:nvSpPr>
          <p:cNvPr id="15" name="矩形: 圆角 30">
            <a:extLst>
              <a:ext uri="{FF2B5EF4-FFF2-40B4-BE49-F238E27FC236}">
                <a16:creationId xmlns:a16="http://schemas.microsoft.com/office/drawing/2014/main" id="{D0817776-5DF8-4270-2C6B-561FFDE8EC00}"/>
              </a:ext>
            </a:extLst>
          </p:cNvPr>
          <p:cNvSpPr/>
          <p:nvPr/>
        </p:nvSpPr>
        <p:spPr>
          <a:xfrm>
            <a:off x="3328988" y="63799"/>
            <a:ext cx="3124200" cy="788508"/>
          </a:xfrm>
          <a:prstGeom prst="roundRect">
            <a:avLst>
              <a:gd name="adj" fmla="val 50000"/>
            </a:avLst>
          </a:prstGeom>
          <a:solidFill>
            <a:srgbClr val="00823B"/>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altLang="zh-CN" sz="4050" b="1" kern="1200">
                <a:solidFill>
                  <a:prstClr val="white"/>
                </a:solidFill>
                <a:latin typeface="UVN Bach Dang Nang" panose="02070803090706020303" pitchFamily="18" charset="0"/>
                <a:ea typeface="字魂27号-布丁体" panose="00000500000000000000" pitchFamily="2" charset="-122"/>
                <a:cs typeface="Arial" panose="020B0604020202020204" pitchFamily="34" charset="0"/>
              </a:rPr>
              <a:t>Chia đoạn</a:t>
            </a:r>
            <a:endParaRPr lang="zh-CN" altLang="en-US" sz="4050" b="1" kern="1200" dirty="0">
              <a:solidFill>
                <a:prstClr val="white"/>
              </a:solidFill>
              <a:latin typeface="UVN Bach Dang Nang" panose="02070803090706020303" pitchFamily="18" charset="0"/>
              <a:ea typeface="字魂27号-布丁体" panose="00000500000000000000" pitchFamily="2" charset="-122"/>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66824434-F178-47D6-01BA-EC91D42DB5B5}"/>
              </a:ext>
            </a:extLst>
          </p:cNvPr>
          <p:cNvSpPr/>
          <p:nvPr/>
        </p:nvSpPr>
        <p:spPr>
          <a:xfrm>
            <a:off x="405482" y="1997849"/>
            <a:ext cx="8639089" cy="2881511"/>
          </a:xfrm>
          <a:custGeom>
            <a:avLst/>
            <a:gdLst>
              <a:gd name="connsiteX0" fmla="*/ 0 w 8639089"/>
              <a:gd name="connsiteY0" fmla="*/ 284232 h 2881511"/>
              <a:gd name="connsiteX1" fmla="*/ 284232 w 8639089"/>
              <a:gd name="connsiteY1" fmla="*/ 0 h 2881511"/>
              <a:gd name="connsiteX2" fmla="*/ 714665 w 8639089"/>
              <a:gd name="connsiteY2" fmla="*/ 0 h 2881511"/>
              <a:gd name="connsiteX3" fmla="*/ 1548630 w 8639089"/>
              <a:gd name="connsiteY3" fmla="*/ 0 h 2881511"/>
              <a:gd name="connsiteX4" fmla="*/ 2221182 w 8639089"/>
              <a:gd name="connsiteY4" fmla="*/ 0 h 2881511"/>
              <a:gd name="connsiteX5" fmla="*/ 2893734 w 8639089"/>
              <a:gd name="connsiteY5" fmla="*/ 0 h 2881511"/>
              <a:gd name="connsiteX6" fmla="*/ 3646992 w 8639089"/>
              <a:gd name="connsiteY6" fmla="*/ 0 h 2881511"/>
              <a:gd name="connsiteX7" fmla="*/ 4319545 w 8639089"/>
              <a:gd name="connsiteY7" fmla="*/ 0 h 2881511"/>
              <a:gd name="connsiteX8" fmla="*/ 4911390 w 8639089"/>
              <a:gd name="connsiteY8" fmla="*/ 0 h 2881511"/>
              <a:gd name="connsiteX9" fmla="*/ 5503236 w 8639089"/>
              <a:gd name="connsiteY9" fmla="*/ 0 h 2881511"/>
              <a:gd name="connsiteX10" fmla="*/ 5933669 w 8639089"/>
              <a:gd name="connsiteY10" fmla="*/ 0 h 2881511"/>
              <a:gd name="connsiteX11" fmla="*/ 6525515 w 8639089"/>
              <a:gd name="connsiteY11" fmla="*/ 0 h 2881511"/>
              <a:gd name="connsiteX12" fmla="*/ 7036655 w 8639089"/>
              <a:gd name="connsiteY12" fmla="*/ 0 h 2881511"/>
              <a:gd name="connsiteX13" fmla="*/ 7467088 w 8639089"/>
              <a:gd name="connsiteY13" fmla="*/ 0 h 2881511"/>
              <a:gd name="connsiteX14" fmla="*/ 8354857 w 8639089"/>
              <a:gd name="connsiteY14" fmla="*/ 0 h 2881511"/>
              <a:gd name="connsiteX15" fmla="*/ 8639089 w 8639089"/>
              <a:gd name="connsiteY15" fmla="*/ 284232 h 2881511"/>
              <a:gd name="connsiteX16" fmla="*/ 8639089 w 8639089"/>
              <a:gd name="connsiteY16" fmla="*/ 839363 h 2881511"/>
              <a:gd name="connsiteX17" fmla="*/ 8639089 w 8639089"/>
              <a:gd name="connsiteY17" fmla="*/ 1417625 h 2881511"/>
              <a:gd name="connsiteX18" fmla="*/ 8639089 w 8639089"/>
              <a:gd name="connsiteY18" fmla="*/ 1972756 h 2881511"/>
              <a:gd name="connsiteX19" fmla="*/ 8639089 w 8639089"/>
              <a:gd name="connsiteY19" fmla="*/ 2597279 h 2881511"/>
              <a:gd name="connsiteX20" fmla="*/ 8354857 w 8639089"/>
              <a:gd name="connsiteY20" fmla="*/ 2881511 h 2881511"/>
              <a:gd name="connsiteX21" fmla="*/ 7763011 w 8639089"/>
              <a:gd name="connsiteY21" fmla="*/ 2881511 h 2881511"/>
              <a:gd name="connsiteX22" fmla="*/ 7251872 w 8639089"/>
              <a:gd name="connsiteY22" fmla="*/ 2881511 h 2881511"/>
              <a:gd name="connsiteX23" fmla="*/ 6821438 w 8639089"/>
              <a:gd name="connsiteY23" fmla="*/ 2881511 h 2881511"/>
              <a:gd name="connsiteX24" fmla="*/ 5987474 w 8639089"/>
              <a:gd name="connsiteY24" fmla="*/ 2881511 h 2881511"/>
              <a:gd name="connsiteX25" fmla="*/ 5476334 w 8639089"/>
              <a:gd name="connsiteY25" fmla="*/ 2881511 h 2881511"/>
              <a:gd name="connsiteX26" fmla="*/ 4965195 w 8639089"/>
              <a:gd name="connsiteY26" fmla="*/ 2881511 h 2881511"/>
              <a:gd name="connsiteX27" fmla="*/ 4131230 w 8639089"/>
              <a:gd name="connsiteY27" fmla="*/ 2881511 h 2881511"/>
              <a:gd name="connsiteX28" fmla="*/ 3700797 w 8639089"/>
              <a:gd name="connsiteY28" fmla="*/ 2881511 h 2881511"/>
              <a:gd name="connsiteX29" fmla="*/ 2947538 w 8639089"/>
              <a:gd name="connsiteY29" fmla="*/ 2881511 h 2881511"/>
              <a:gd name="connsiteX30" fmla="*/ 2274986 w 8639089"/>
              <a:gd name="connsiteY30" fmla="*/ 2881511 h 2881511"/>
              <a:gd name="connsiteX31" fmla="*/ 1521728 w 8639089"/>
              <a:gd name="connsiteY31" fmla="*/ 2881511 h 2881511"/>
              <a:gd name="connsiteX32" fmla="*/ 284232 w 8639089"/>
              <a:gd name="connsiteY32" fmla="*/ 2881511 h 2881511"/>
              <a:gd name="connsiteX33" fmla="*/ 0 w 8639089"/>
              <a:gd name="connsiteY33" fmla="*/ 2597279 h 2881511"/>
              <a:gd name="connsiteX34" fmla="*/ 0 w 8639089"/>
              <a:gd name="connsiteY34" fmla="*/ 2065278 h 2881511"/>
              <a:gd name="connsiteX35" fmla="*/ 0 w 8639089"/>
              <a:gd name="connsiteY35" fmla="*/ 1510147 h 2881511"/>
              <a:gd name="connsiteX36" fmla="*/ 0 w 8639089"/>
              <a:gd name="connsiteY36" fmla="*/ 955016 h 2881511"/>
              <a:gd name="connsiteX37" fmla="*/ 0 w 8639089"/>
              <a:gd name="connsiteY37" fmla="*/ 284232 h 288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39089" h="2881511" fill="none" extrusionOk="0">
                <a:moveTo>
                  <a:pt x="0" y="284232"/>
                </a:moveTo>
                <a:cubicBezTo>
                  <a:pt x="-28130" y="139972"/>
                  <a:pt x="133897" y="-32112"/>
                  <a:pt x="284232" y="0"/>
                </a:cubicBezTo>
                <a:cubicBezTo>
                  <a:pt x="491340" y="-13280"/>
                  <a:pt x="593786" y="10801"/>
                  <a:pt x="714665" y="0"/>
                </a:cubicBezTo>
                <a:cubicBezTo>
                  <a:pt x="835544" y="-10801"/>
                  <a:pt x="1319888" y="-35888"/>
                  <a:pt x="1548630" y="0"/>
                </a:cubicBezTo>
                <a:cubicBezTo>
                  <a:pt x="1777372" y="35888"/>
                  <a:pt x="2084962" y="25517"/>
                  <a:pt x="2221182" y="0"/>
                </a:cubicBezTo>
                <a:cubicBezTo>
                  <a:pt x="2357402" y="-25517"/>
                  <a:pt x="2694888" y="-29557"/>
                  <a:pt x="2893734" y="0"/>
                </a:cubicBezTo>
                <a:cubicBezTo>
                  <a:pt x="3092580" y="29557"/>
                  <a:pt x="3381840" y="-36487"/>
                  <a:pt x="3646992" y="0"/>
                </a:cubicBezTo>
                <a:cubicBezTo>
                  <a:pt x="3912144" y="36487"/>
                  <a:pt x="4058413" y="25552"/>
                  <a:pt x="4319545" y="0"/>
                </a:cubicBezTo>
                <a:cubicBezTo>
                  <a:pt x="4580677" y="-25552"/>
                  <a:pt x="4671219" y="21118"/>
                  <a:pt x="4911390" y="0"/>
                </a:cubicBezTo>
                <a:cubicBezTo>
                  <a:pt x="5151561" y="-21118"/>
                  <a:pt x="5294729" y="1244"/>
                  <a:pt x="5503236" y="0"/>
                </a:cubicBezTo>
                <a:cubicBezTo>
                  <a:pt x="5711743" y="-1244"/>
                  <a:pt x="5814790" y="20799"/>
                  <a:pt x="5933669" y="0"/>
                </a:cubicBezTo>
                <a:cubicBezTo>
                  <a:pt x="6052548" y="-20799"/>
                  <a:pt x="6237030" y="-6104"/>
                  <a:pt x="6525515" y="0"/>
                </a:cubicBezTo>
                <a:cubicBezTo>
                  <a:pt x="6814000" y="6104"/>
                  <a:pt x="6829072" y="-5931"/>
                  <a:pt x="7036655" y="0"/>
                </a:cubicBezTo>
                <a:cubicBezTo>
                  <a:pt x="7244238" y="5931"/>
                  <a:pt x="7303704" y="-6105"/>
                  <a:pt x="7467088" y="0"/>
                </a:cubicBezTo>
                <a:cubicBezTo>
                  <a:pt x="7630472" y="6105"/>
                  <a:pt x="8143267" y="23539"/>
                  <a:pt x="8354857" y="0"/>
                </a:cubicBezTo>
                <a:cubicBezTo>
                  <a:pt x="8481083" y="2614"/>
                  <a:pt x="8669519" y="133773"/>
                  <a:pt x="8639089" y="284232"/>
                </a:cubicBezTo>
                <a:cubicBezTo>
                  <a:pt x="8636589" y="446210"/>
                  <a:pt x="8637414" y="614443"/>
                  <a:pt x="8639089" y="839363"/>
                </a:cubicBezTo>
                <a:cubicBezTo>
                  <a:pt x="8640764" y="1064283"/>
                  <a:pt x="8621026" y="1163264"/>
                  <a:pt x="8639089" y="1417625"/>
                </a:cubicBezTo>
                <a:cubicBezTo>
                  <a:pt x="8657152" y="1671986"/>
                  <a:pt x="8657060" y="1741965"/>
                  <a:pt x="8639089" y="1972756"/>
                </a:cubicBezTo>
                <a:cubicBezTo>
                  <a:pt x="8621118" y="2203547"/>
                  <a:pt x="8665274" y="2350607"/>
                  <a:pt x="8639089" y="2597279"/>
                </a:cubicBezTo>
                <a:cubicBezTo>
                  <a:pt x="8645396" y="2737822"/>
                  <a:pt x="8486403" y="2896525"/>
                  <a:pt x="8354857" y="2881511"/>
                </a:cubicBezTo>
                <a:cubicBezTo>
                  <a:pt x="8119652" y="2887545"/>
                  <a:pt x="7911456" y="2887695"/>
                  <a:pt x="7763011" y="2881511"/>
                </a:cubicBezTo>
                <a:cubicBezTo>
                  <a:pt x="7614566" y="2875327"/>
                  <a:pt x="7382470" y="2860640"/>
                  <a:pt x="7251872" y="2881511"/>
                </a:cubicBezTo>
                <a:cubicBezTo>
                  <a:pt x="7121274" y="2902382"/>
                  <a:pt x="6977613" y="2895807"/>
                  <a:pt x="6821438" y="2881511"/>
                </a:cubicBezTo>
                <a:cubicBezTo>
                  <a:pt x="6665263" y="2867215"/>
                  <a:pt x="6185900" y="2876715"/>
                  <a:pt x="5987474" y="2881511"/>
                </a:cubicBezTo>
                <a:cubicBezTo>
                  <a:pt x="5789048" y="2886307"/>
                  <a:pt x="5579698" y="2891326"/>
                  <a:pt x="5476334" y="2881511"/>
                </a:cubicBezTo>
                <a:cubicBezTo>
                  <a:pt x="5372970" y="2871696"/>
                  <a:pt x="5206775" y="2904876"/>
                  <a:pt x="4965195" y="2881511"/>
                </a:cubicBezTo>
                <a:cubicBezTo>
                  <a:pt x="4723615" y="2858146"/>
                  <a:pt x="4512232" y="2861755"/>
                  <a:pt x="4131230" y="2881511"/>
                </a:cubicBezTo>
                <a:cubicBezTo>
                  <a:pt x="3750229" y="2901267"/>
                  <a:pt x="3787437" y="2860277"/>
                  <a:pt x="3700797" y="2881511"/>
                </a:cubicBezTo>
                <a:cubicBezTo>
                  <a:pt x="3614157" y="2902745"/>
                  <a:pt x="3197908" y="2900023"/>
                  <a:pt x="2947538" y="2881511"/>
                </a:cubicBezTo>
                <a:cubicBezTo>
                  <a:pt x="2697168" y="2862999"/>
                  <a:pt x="2414568" y="2896841"/>
                  <a:pt x="2274986" y="2881511"/>
                </a:cubicBezTo>
                <a:cubicBezTo>
                  <a:pt x="2135404" y="2866181"/>
                  <a:pt x="1798745" y="2861675"/>
                  <a:pt x="1521728" y="2881511"/>
                </a:cubicBezTo>
                <a:cubicBezTo>
                  <a:pt x="1244711" y="2901347"/>
                  <a:pt x="677467" y="2907531"/>
                  <a:pt x="284232" y="2881511"/>
                </a:cubicBezTo>
                <a:cubicBezTo>
                  <a:pt x="129926" y="2900534"/>
                  <a:pt x="-33272" y="2748944"/>
                  <a:pt x="0" y="2597279"/>
                </a:cubicBezTo>
                <a:cubicBezTo>
                  <a:pt x="-1212" y="2400099"/>
                  <a:pt x="-939" y="2236173"/>
                  <a:pt x="0" y="2065278"/>
                </a:cubicBezTo>
                <a:cubicBezTo>
                  <a:pt x="939" y="1894383"/>
                  <a:pt x="12412" y="1704102"/>
                  <a:pt x="0" y="1510147"/>
                </a:cubicBezTo>
                <a:cubicBezTo>
                  <a:pt x="-12412" y="1316192"/>
                  <a:pt x="-24140" y="1100010"/>
                  <a:pt x="0" y="955016"/>
                </a:cubicBezTo>
                <a:cubicBezTo>
                  <a:pt x="24140" y="810022"/>
                  <a:pt x="4232" y="524286"/>
                  <a:pt x="0" y="284232"/>
                </a:cubicBezTo>
                <a:close/>
              </a:path>
              <a:path w="8639089" h="2881511" stroke="0" extrusionOk="0">
                <a:moveTo>
                  <a:pt x="0" y="284232"/>
                </a:moveTo>
                <a:cubicBezTo>
                  <a:pt x="685" y="148186"/>
                  <a:pt x="136948" y="17320"/>
                  <a:pt x="284232" y="0"/>
                </a:cubicBezTo>
                <a:cubicBezTo>
                  <a:pt x="560745" y="28379"/>
                  <a:pt x="787403" y="-16623"/>
                  <a:pt x="1037490" y="0"/>
                </a:cubicBezTo>
                <a:cubicBezTo>
                  <a:pt x="1287577" y="16623"/>
                  <a:pt x="1385601" y="-2584"/>
                  <a:pt x="1548630" y="0"/>
                </a:cubicBezTo>
                <a:cubicBezTo>
                  <a:pt x="1711659" y="2584"/>
                  <a:pt x="1956835" y="7096"/>
                  <a:pt x="2059769" y="0"/>
                </a:cubicBezTo>
                <a:cubicBezTo>
                  <a:pt x="2162703" y="-7096"/>
                  <a:pt x="2531231" y="36025"/>
                  <a:pt x="2813028" y="0"/>
                </a:cubicBezTo>
                <a:cubicBezTo>
                  <a:pt x="3094825" y="-36025"/>
                  <a:pt x="3118138" y="-18785"/>
                  <a:pt x="3404874" y="0"/>
                </a:cubicBezTo>
                <a:cubicBezTo>
                  <a:pt x="3691610" y="18785"/>
                  <a:pt x="3846034" y="-31784"/>
                  <a:pt x="4238838" y="0"/>
                </a:cubicBezTo>
                <a:cubicBezTo>
                  <a:pt x="4631642" y="31784"/>
                  <a:pt x="4825574" y="5841"/>
                  <a:pt x="5072803" y="0"/>
                </a:cubicBezTo>
                <a:cubicBezTo>
                  <a:pt x="5320032" y="-5841"/>
                  <a:pt x="5628946" y="1160"/>
                  <a:pt x="5826061" y="0"/>
                </a:cubicBezTo>
                <a:cubicBezTo>
                  <a:pt x="6023176" y="-1160"/>
                  <a:pt x="6195972" y="-14079"/>
                  <a:pt x="6337201" y="0"/>
                </a:cubicBezTo>
                <a:cubicBezTo>
                  <a:pt x="6478430" y="14079"/>
                  <a:pt x="6676730" y="-21499"/>
                  <a:pt x="6767634" y="0"/>
                </a:cubicBezTo>
                <a:cubicBezTo>
                  <a:pt x="6858538" y="21499"/>
                  <a:pt x="7411824" y="5987"/>
                  <a:pt x="7601599" y="0"/>
                </a:cubicBezTo>
                <a:cubicBezTo>
                  <a:pt x="7791375" y="-5987"/>
                  <a:pt x="8028782" y="27412"/>
                  <a:pt x="8354857" y="0"/>
                </a:cubicBezTo>
                <a:cubicBezTo>
                  <a:pt x="8514513" y="-34744"/>
                  <a:pt x="8628148" y="106488"/>
                  <a:pt x="8639089" y="284232"/>
                </a:cubicBezTo>
                <a:cubicBezTo>
                  <a:pt x="8624533" y="466001"/>
                  <a:pt x="8632282" y="687799"/>
                  <a:pt x="8639089" y="793102"/>
                </a:cubicBezTo>
                <a:cubicBezTo>
                  <a:pt x="8645897" y="898405"/>
                  <a:pt x="8636529" y="1279077"/>
                  <a:pt x="8639089" y="1417625"/>
                </a:cubicBezTo>
                <a:cubicBezTo>
                  <a:pt x="8641649" y="1556173"/>
                  <a:pt x="8664614" y="1831260"/>
                  <a:pt x="8639089" y="1972756"/>
                </a:cubicBezTo>
                <a:cubicBezTo>
                  <a:pt x="8613564" y="2114252"/>
                  <a:pt x="8613421" y="2365053"/>
                  <a:pt x="8639089" y="2597279"/>
                </a:cubicBezTo>
                <a:cubicBezTo>
                  <a:pt x="8619314" y="2766661"/>
                  <a:pt x="8513569" y="2859031"/>
                  <a:pt x="8354857" y="2881511"/>
                </a:cubicBezTo>
                <a:cubicBezTo>
                  <a:pt x="8212642" y="2869669"/>
                  <a:pt x="7963388" y="2881579"/>
                  <a:pt x="7682305" y="2881511"/>
                </a:cubicBezTo>
                <a:cubicBezTo>
                  <a:pt x="7401222" y="2881443"/>
                  <a:pt x="7358909" y="2905414"/>
                  <a:pt x="7171165" y="2881511"/>
                </a:cubicBezTo>
                <a:cubicBezTo>
                  <a:pt x="6983421" y="2857608"/>
                  <a:pt x="6898132" y="2857987"/>
                  <a:pt x="6660026" y="2881511"/>
                </a:cubicBezTo>
                <a:cubicBezTo>
                  <a:pt x="6421920" y="2905035"/>
                  <a:pt x="6218787" y="2852551"/>
                  <a:pt x="5826061" y="2881511"/>
                </a:cubicBezTo>
                <a:cubicBezTo>
                  <a:pt x="5433336" y="2910471"/>
                  <a:pt x="5411309" y="2853330"/>
                  <a:pt x="5234215" y="2881511"/>
                </a:cubicBezTo>
                <a:cubicBezTo>
                  <a:pt x="5057121" y="2909692"/>
                  <a:pt x="4653594" y="2898799"/>
                  <a:pt x="4400251" y="2881511"/>
                </a:cubicBezTo>
                <a:cubicBezTo>
                  <a:pt x="4146908" y="2864223"/>
                  <a:pt x="3838405" y="2915851"/>
                  <a:pt x="3566286" y="2881511"/>
                </a:cubicBezTo>
                <a:cubicBezTo>
                  <a:pt x="3294168" y="2847171"/>
                  <a:pt x="3207159" y="2884392"/>
                  <a:pt x="2974440" y="2881511"/>
                </a:cubicBezTo>
                <a:cubicBezTo>
                  <a:pt x="2741721" y="2878630"/>
                  <a:pt x="2674462" y="2901404"/>
                  <a:pt x="2544007" y="2881511"/>
                </a:cubicBezTo>
                <a:cubicBezTo>
                  <a:pt x="2413552" y="2861618"/>
                  <a:pt x="2260554" y="2871061"/>
                  <a:pt x="2032867" y="2881511"/>
                </a:cubicBezTo>
                <a:cubicBezTo>
                  <a:pt x="1805180" y="2891961"/>
                  <a:pt x="1671349" y="2858901"/>
                  <a:pt x="1521728" y="2881511"/>
                </a:cubicBezTo>
                <a:cubicBezTo>
                  <a:pt x="1372107" y="2904121"/>
                  <a:pt x="761929" y="2911218"/>
                  <a:pt x="284232" y="2881511"/>
                </a:cubicBezTo>
                <a:cubicBezTo>
                  <a:pt x="134989" y="2890426"/>
                  <a:pt x="24568" y="2725287"/>
                  <a:pt x="0" y="2597279"/>
                </a:cubicBezTo>
                <a:cubicBezTo>
                  <a:pt x="2148" y="2471451"/>
                  <a:pt x="6596" y="2200769"/>
                  <a:pt x="0" y="2042148"/>
                </a:cubicBezTo>
                <a:cubicBezTo>
                  <a:pt x="-6596" y="1883527"/>
                  <a:pt x="5588" y="1752075"/>
                  <a:pt x="0" y="1533277"/>
                </a:cubicBezTo>
                <a:cubicBezTo>
                  <a:pt x="-5588" y="1314479"/>
                  <a:pt x="4357" y="1183422"/>
                  <a:pt x="0" y="1024407"/>
                </a:cubicBezTo>
                <a:cubicBezTo>
                  <a:pt x="-4357" y="865392"/>
                  <a:pt x="-26114" y="443637"/>
                  <a:pt x="0" y="284232"/>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9864"/>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indent="342900" algn="ctr" defTabSz="685800">
              <a:buClrTx/>
            </a:pPr>
            <a:endParaRPr lang="en-US" sz="2100" kern="1200" dirty="0">
              <a:solidFill>
                <a:srgbClr val="002060"/>
              </a:solidFill>
              <a:latin typeface="iCiel Crocante" panose="02000000000000000000" pitchFamily="50" charset="0"/>
              <a:cs typeface="Calibri" panose="020F0502020204030204" pitchFamily="34" charset="0"/>
            </a:endParaRPr>
          </a:p>
          <a:p>
            <a:pPr indent="342900" algn="ctr" defTabSz="685800">
              <a:buClrTx/>
            </a:pPr>
            <a:endParaRPr lang="en-US" sz="2100" kern="1200" dirty="0">
              <a:solidFill>
                <a:srgbClr val="002060"/>
              </a:solidFill>
              <a:latin typeface="iCiel Crocante" panose="02000000000000000000" pitchFamily="50" charset="0"/>
              <a:cs typeface="Calibri" panose="020F0502020204030204" pitchFamily="34" charset="0"/>
            </a:endParaRPr>
          </a:p>
          <a:p>
            <a:pPr indent="342900" algn="ctr" defTabSz="685800">
              <a:buClrTx/>
            </a:pPr>
            <a:endParaRPr lang="en-US" sz="2100" kern="1200" dirty="0">
              <a:solidFill>
                <a:srgbClr val="002060"/>
              </a:solidFill>
              <a:latin typeface="iCiel Crocante" panose="02000000000000000000" pitchFamily="50" charset="0"/>
              <a:cs typeface="Calibri" panose="020F0502020204030204" pitchFamily="34" charset="0"/>
            </a:endParaRPr>
          </a:p>
          <a:p>
            <a:pPr indent="342900" algn="ctr" defTabSz="685800">
              <a:buClrTx/>
            </a:pPr>
            <a:endParaRPr lang="en-US" sz="2100" kern="1200" dirty="0">
              <a:solidFill>
                <a:srgbClr val="002060"/>
              </a:solidFill>
              <a:latin typeface="iCiel Crocante" panose="02000000000000000000" pitchFamily="50" charset="0"/>
              <a:cs typeface="Calibri" panose="020F0502020204030204" pitchFamily="34" charset="0"/>
            </a:endParaRPr>
          </a:p>
        </p:txBody>
      </p:sp>
      <p:sp>
        <p:nvSpPr>
          <p:cNvPr id="43" name="TextBox 42">
            <a:extLst>
              <a:ext uri="{FF2B5EF4-FFF2-40B4-BE49-F238E27FC236}">
                <a16:creationId xmlns:a16="http://schemas.microsoft.com/office/drawing/2014/main" id="{F30372AE-3F52-9C00-4599-BE2FAE420412}"/>
              </a:ext>
            </a:extLst>
          </p:cNvPr>
          <p:cNvSpPr txBox="1"/>
          <p:nvPr/>
        </p:nvSpPr>
        <p:spPr>
          <a:xfrm>
            <a:off x="524513" y="1950612"/>
            <a:ext cx="8138160" cy="2862322"/>
          </a:xfrm>
          <a:prstGeom prst="rect">
            <a:avLst/>
          </a:prstGeom>
          <a:noFill/>
        </p:spPr>
        <p:txBody>
          <a:bodyPr wrap="square">
            <a:spAutoFit/>
          </a:bodyPr>
          <a:lstStyle/>
          <a:p>
            <a:pPr algn="just" defTabSz="685800">
              <a:buClrTx/>
            </a:pPr>
            <a:r>
              <a:rPr lang="vi-VN" sz="2000" kern="1200" dirty="0">
                <a:solidFill>
                  <a:prstClr val="black"/>
                </a:solidFill>
                <a:latin typeface="Calibri" panose="020F0502020204030204"/>
                <a:ea typeface="+mn-ea"/>
                <a:cs typeface="+mn-cs"/>
              </a:rPr>
              <a:t>Một hôm, trong vườn nhà Tú xuất hiện một con vẹt nhỏ bị thương ở cánh. Thương vẹt, Tú chăm sóc nó rất cẩn thận. Anh của Tú bảo, vẹt có thể bắt chước tiếng người nên Tú rất háo hức được nghe nó nói.</a:t>
            </a:r>
          </a:p>
          <a:p>
            <a:pPr algn="just" defTabSz="685800">
              <a:buClrTx/>
            </a:pPr>
            <a:r>
              <a:rPr lang="vi-VN" sz="2000" kern="1200" dirty="0">
                <a:solidFill>
                  <a:prstClr val="black"/>
                </a:solidFill>
                <a:latin typeface="Calibri" panose="020F0502020204030204"/>
                <a:ea typeface="+mn-ea"/>
                <a:cs typeface="+mn-cs"/>
              </a:rPr>
              <a:t>   Đi học về, Tú chạy đến bên con vẹt nhỏ. Nhận ra Tú, vẹt nhảy nhót há mỏ đòi ăn. Tú vừa cho ăn, vừa nói với nó như nựng trẻ con:</a:t>
            </a:r>
          </a:p>
          <a:p>
            <a:pPr algn="just" defTabSz="685800">
              <a:buClrTx/>
            </a:pPr>
            <a:r>
              <a:rPr lang="vi-VN" sz="2000" kern="1200" dirty="0">
                <a:solidFill>
                  <a:prstClr val="black"/>
                </a:solidFill>
                <a:latin typeface="Calibri" panose="020F0502020204030204"/>
                <a:ea typeface="+mn-ea"/>
                <a:cs typeface="+mn-cs"/>
              </a:rPr>
              <a:t>   - Vẹt à, dạ!</a:t>
            </a:r>
          </a:p>
          <a:p>
            <a:pPr algn="just" defTabSz="685800">
              <a:buClrTx/>
            </a:pPr>
            <a:r>
              <a:rPr lang="vi-VN" sz="2000" kern="1200" dirty="0">
                <a:solidFill>
                  <a:prstClr val="black"/>
                </a:solidFill>
                <a:latin typeface="Calibri" panose="020F0502020204030204"/>
                <a:ea typeface="+mn-ea"/>
                <a:cs typeface="+mn-cs"/>
              </a:rPr>
              <a:t>   Vẹt xù lông cổ, rụt đầu, gù một cái, không thành tiếng dạ, nhưng Tú cũng xuýt xoa:</a:t>
            </a:r>
          </a:p>
          <a:p>
            <a:pPr algn="just" defTabSz="685800">
              <a:buClrTx/>
            </a:pPr>
            <a:r>
              <a:rPr lang="vi-VN" sz="2000" kern="1200" dirty="0">
                <a:solidFill>
                  <a:prstClr val="black"/>
                </a:solidFill>
                <a:latin typeface="Calibri" panose="020F0502020204030204"/>
                <a:ea typeface="+mn-ea"/>
                <a:cs typeface="+mn-cs"/>
              </a:rPr>
              <a:t>   - Giỏi lắm!</a:t>
            </a:r>
          </a:p>
        </p:txBody>
      </p:sp>
      <p:pic>
        <p:nvPicPr>
          <p:cNvPr id="46" name="Picture 45">
            <a:extLst>
              <a:ext uri="{FF2B5EF4-FFF2-40B4-BE49-F238E27FC236}">
                <a16:creationId xmlns:a16="http://schemas.microsoft.com/office/drawing/2014/main" id="{E9A8916B-0C21-12B3-A500-72ED61BFB27F}"/>
              </a:ext>
            </a:extLst>
          </p:cNvPr>
          <p:cNvPicPr>
            <a:picLocks noChangeAspect="1"/>
          </p:cNvPicPr>
          <p:nvPr/>
        </p:nvPicPr>
        <p:blipFill>
          <a:blip r:embed="rId4"/>
          <a:stretch>
            <a:fillRect/>
          </a:stretch>
        </p:blipFill>
        <p:spPr>
          <a:xfrm>
            <a:off x="2275057" y="56651"/>
            <a:ext cx="5570342" cy="824613"/>
          </a:xfrm>
          <a:prstGeom prst="rect">
            <a:avLst/>
          </a:prstGeom>
        </p:spPr>
      </p:pic>
      <p:pic>
        <p:nvPicPr>
          <p:cNvPr id="47" name="Picture 46">
            <a:extLst>
              <a:ext uri="{FF2B5EF4-FFF2-40B4-BE49-F238E27FC236}">
                <a16:creationId xmlns:a16="http://schemas.microsoft.com/office/drawing/2014/main" id="{187EF325-A7A9-655C-18E4-2FBA6B382024}"/>
              </a:ext>
            </a:extLst>
          </p:cNvPr>
          <p:cNvPicPr>
            <a:picLocks noChangeAspect="1"/>
          </p:cNvPicPr>
          <p:nvPr/>
        </p:nvPicPr>
        <p:blipFill>
          <a:blip r:embed="rId5"/>
          <a:stretch>
            <a:fillRect/>
          </a:stretch>
        </p:blipFill>
        <p:spPr>
          <a:xfrm>
            <a:off x="241427" y="206395"/>
            <a:ext cx="1883827" cy="688908"/>
          </a:xfrm>
          <a:prstGeom prst="rect">
            <a:avLst/>
          </a:prstGeom>
        </p:spPr>
      </p:pic>
    </p:spTree>
    <p:controls>
      <mc:AlternateContent xmlns:mc="http://schemas.openxmlformats.org/markup-compatibility/2006">
        <mc:Choice xmlns:v="urn:schemas-microsoft-com:vml" Requires="v">
          <p:control name="TextBox1" r:id="rId1" imgW="5048280" imgH="809640"/>
        </mc:Choice>
        <mc:Fallback>
          <p:control name="TextBox1" r:id="rId1" imgW="5048280" imgH="809640">
            <p:pic>
              <p:nvPicPr>
                <p:cNvPr id="45" name="TextBox1">
                  <a:extLst>
                    <a:ext uri="{FF2B5EF4-FFF2-40B4-BE49-F238E27FC236}">
                      <a16:creationId xmlns:a16="http://schemas.microsoft.com/office/drawing/2014/main" id="{E5D9B7FE-FB88-33C6-1345-004094039E23}"/>
                    </a:ext>
                  </a:extLst>
                </p:cNvPr>
                <p:cNvPicPr>
                  <a:picLocks/>
                </p:cNvPicPr>
                <p:nvPr/>
              </p:nvPicPr>
              <p:blipFill>
                <a:blip r:embed="rId6"/>
                <a:stretch>
                  <a:fillRect/>
                </a:stretch>
              </p:blipFill>
              <p:spPr>
                <a:xfrm>
                  <a:off x="3818335" y="960418"/>
                  <a:ext cx="5049683" cy="809558"/>
                </a:xfrm>
                <a:prstGeom prst="rect">
                  <a:avLst/>
                </a:prstGeom>
              </p:spPr>
            </p:pic>
          </p:control>
        </mc:Fallback>
      </mc:AlternateContent>
    </p:controls>
    <p:extLst>
      <p:ext uri="{BB962C8B-B14F-4D97-AF65-F5344CB8AC3E}">
        <p14:creationId xmlns:p14="http://schemas.microsoft.com/office/powerpoint/2010/main" val="27042351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66824434-F178-47D6-01BA-EC91D42DB5B5}"/>
              </a:ext>
            </a:extLst>
          </p:cNvPr>
          <p:cNvSpPr/>
          <p:nvPr/>
        </p:nvSpPr>
        <p:spPr>
          <a:xfrm>
            <a:off x="199785" y="975872"/>
            <a:ext cx="6285539" cy="4167627"/>
          </a:xfrm>
          <a:custGeom>
            <a:avLst/>
            <a:gdLst>
              <a:gd name="connsiteX0" fmla="*/ 0 w 6285539"/>
              <a:gd name="connsiteY0" fmla="*/ 411095 h 4167627"/>
              <a:gd name="connsiteX1" fmla="*/ 411095 w 6285539"/>
              <a:gd name="connsiteY1" fmla="*/ 0 h 4167627"/>
              <a:gd name="connsiteX2" fmla="*/ 1039380 w 6285539"/>
              <a:gd name="connsiteY2" fmla="*/ 0 h 4167627"/>
              <a:gd name="connsiteX3" fmla="*/ 1558398 w 6285539"/>
              <a:gd name="connsiteY3" fmla="*/ 0 h 4167627"/>
              <a:gd name="connsiteX4" fmla="*/ 2077416 w 6285539"/>
              <a:gd name="connsiteY4" fmla="*/ 0 h 4167627"/>
              <a:gd name="connsiteX5" fmla="*/ 2596435 w 6285539"/>
              <a:gd name="connsiteY5" fmla="*/ 0 h 4167627"/>
              <a:gd name="connsiteX6" fmla="*/ 3279353 w 6285539"/>
              <a:gd name="connsiteY6" fmla="*/ 0 h 4167627"/>
              <a:gd name="connsiteX7" fmla="*/ 3962272 w 6285539"/>
              <a:gd name="connsiteY7" fmla="*/ 0 h 4167627"/>
              <a:gd name="connsiteX8" fmla="*/ 4645190 w 6285539"/>
              <a:gd name="connsiteY8" fmla="*/ 0 h 4167627"/>
              <a:gd name="connsiteX9" fmla="*/ 5874444 w 6285539"/>
              <a:gd name="connsiteY9" fmla="*/ 0 h 4167627"/>
              <a:gd name="connsiteX10" fmla="*/ 6285539 w 6285539"/>
              <a:gd name="connsiteY10" fmla="*/ 411095 h 4167627"/>
              <a:gd name="connsiteX11" fmla="*/ 6285539 w 6285539"/>
              <a:gd name="connsiteY11" fmla="*/ 1080182 h 4167627"/>
              <a:gd name="connsiteX12" fmla="*/ 6285539 w 6285539"/>
              <a:gd name="connsiteY12" fmla="*/ 1749270 h 4167627"/>
              <a:gd name="connsiteX13" fmla="*/ 6285539 w 6285539"/>
              <a:gd name="connsiteY13" fmla="*/ 2384903 h 4167627"/>
              <a:gd name="connsiteX14" fmla="*/ 6285539 w 6285539"/>
              <a:gd name="connsiteY14" fmla="*/ 3020536 h 4167627"/>
              <a:gd name="connsiteX15" fmla="*/ 6285539 w 6285539"/>
              <a:gd name="connsiteY15" fmla="*/ 3756532 h 4167627"/>
              <a:gd name="connsiteX16" fmla="*/ 5874444 w 6285539"/>
              <a:gd name="connsiteY16" fmla="*/ 4167627 h 4167627"/>
              <a:gd name="connsiteX17" fmla="*/ 5191525 w 6285539"/>
              <a:gd name="connsiteY17" fmla="*/ 4167627 h 4167627"/>
              <a:gd name="connsiteX18" fmla="*/ 4399340 w 6285539"/>
              <a:gd name="connsiteY18" fmla="*/ 4167627 h 4167627"/>
              <a:gd name="connsiteX19" fmla="*/ 3716421 w 6285539"/>
              <a:gd name="connsiteY19" fmla="*/ 4167627 h 4167627"/>
              <a:gd name="connsiteX20" fmla="*/ 3088136 w 6285539"/>
              <a:gd name="connsiteY20" fmla="*/ 4167627 h 4167627"/>
              <a:gd name="connsiteX21" fmla="*/ 2350584 w 6285539"/>
              <a:gd name="connsiteY21" fmla="*/ 4167627 h 4167627"/>
              <a:gd name="connsiteX22" fmla="*/ 1667665 w 6285539"/>
              <a:gd name="connsiteY22" fmla="*/ 4167627 h 4167627"/>
              <a:gd name="connsiteX23" fmla="*/ 1039380 w 6285539"/>
              <a:gd name="connsiteY23" fmla="*/ 4167627 h 4167627"/>
              <a:gd name="connsiteX24" fmla="*/ 411095 w 6285539"/>
              <a:gd name="connsiteY24" fmla="*/ 4167627 h 4167627"/>
              <a:gd name="connsiteX25" fmla="*/ 0 w 6285539"/>
              <a:gd name="connsiteY25" fmla="*/ 3756532 h 4167627"/>
              <a:gd name="connsiteX26" fmla="*/ 0 w 6285539"/>
              <a:gd name="connsiteY26" fmla="*/ 3120899 h 4167627"/>
              <a:gd name="connsiteX27" fmla="*/ 0 w 6285539"/>
              <a:gd name="connsiteY27" fmla="*/ 2518720 h 4167627"/>
              <a:gd name="connsiteX28" fmla="*/ 0 w 6285539"/>
              <a:gd name="connsiteY28" fmla="*/ 1949996 h 4167627"/>
              <a:gd name="connsiteX29" fmla="*/ 0 w 6285539"/>
              <a:gd name="connsiteY29" fmla="*/ 1214000 h 4167627"/>
              <a:gd name="connsiteX30" fmla="*/ 0 w 6285539"/>
              <a:gd name="connsiteY30" fmla="*/ 411095 h 41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285539" h="4167627" fill="none" extrusionOk="0">
                <a:moveTo>
                  <a:pt x="0" y="411095"/>
                </a:moveTo>
                <a:cubicBezTo>
                  <a:pt x="5574" y="190480"/>
                  <a:pt x="212208" y="-33196"/>
                  <a:pt x="411095" y="0"/>
                </a:cubicBezTo>
                <a:cubicBezTo>
                  <a:pt x="695143" y="13690"/>
                  <a:pt x="888943" y="-26735"/>
                  <a:pt x="1039380" y="0"/>
                </a:cubicBezTo>
                <a:cubicBezTo>
                  <a:pt x="1189817" y="26735"/>
                  <a:pt x="1379847" y="-25372"/>
                  <a:pt x="1558398" y="0"/>
                </a:cubicBezTo>
                <a:cubicBezTo>
                  <a:pt x="1736949" y="25372"/>
                  <a:pt x="1875016" y="2104"/>
                  <a:pt x="2077416" y="0"/>
                </a:cubicBezTo>
                <a:cubicBezTo>
                  <a:pt x="2279816" y="-2104"/>
                  <a:pt x="2377195" y="8695"/>
                  <a:pt x="2596435" y="0"/>
                </a:cubicBezTo>
                <a:cubicBezTo>
                  <a:pt x="2815675" y="-8695"/>
                  <a:pt x="2943599" y="-29024"/>
                  <a:pt x="3279353" y="0"/>
                </a:cubicBezTo>
                <a:cubicBezTo>
                  <a:pt x="3615107" y="29024"/>
                  <a:pt x="3691573" y="32803"/>
                  <a:pt x="3962272" y="0"/>
                </a:cubicBezTo>
                <a:cubicBezTo>
                  <a:pt x="4232971" y="-32803"/>
                  <a:pt x="4456624" y="-31424"/>
                  <a:pt x="4645190" y="0"/>
                </a:cubicBezTo>
                <a:cubicBezTo>
                  <a:pt x="4833756" y="31424"/>
                  <a:pt x="5387908" y="47485"/>
                  <a:pt x="5874444" y="0"/>
                </a:cubicBezTo>
                <a:cubicBezTo>
                  <a:pt x="6126696" y="29901"/>
                  <a:pt x="6237247" y="206936"/>
                  <a:pt x="6285539" y="411095"/>
                </a:cubicBezTo>
                <a:cubicBezTo>
                  <a:pt x="6281863" y="561307"/>
                  <a:pt x="6314583" y="894415"/>
                  <a:pt x="6285539" y="1080182"/>
                </a:cubicBezTo>
                <a:cubicBezTo>
                  <a:pt x="6256495" y="1265949"/>
                  <a:pt x="6310621" y="1524592"/>
                  <a:pt x="6285539" y="1749270"/>
                </a:cubicBezTo>
                <a:cubicBezTo>
                  <a:pt x="6260457" y="1973948"/>
                  <a:pt x="6299361" y="2113434"/>
                  <a:pt x="6285539" y="2384903"/>
                </a:cubicBezTo>
                <a:cubicBezTo>
                  <a:pt x="6271717" y="2656372"/>
                  <a:pt x="6302950" y="2839326"/>
                  <a:pt x="6285539" y="3020536"/>
                </a:cubicBezTo>
                <a:cubicBezTo>
                  <a:pt x="6268128" y="3201746"/>
                  <a:pt x="6298898" y="3528492"/>
                  <a:pt x="6285539" y="3756532"/>
                </a:cubicBezTo>
                <a:cubicBezTo>
                  <a:pt x="6304680" y="4004432"/>
                  <a:pt x="6113084" y="4170212"/>
                  <a:pt x="5874444" y="4167627"/>
                </a:cubicBezTo>
                <a:cubicBezTo>
                  <a:pt x="5701442" y="4159170"/>
                  <a:pt x="5343197" y="4144965"/>
                  <a:pt x="5191525" y="4167627"/>
                </a:cubicBezTo>
                <a:cubicBezTo>
                  <a:pt x="5039853" y="4190289"/>
                  <a:pt x="4689870" y="4138169"/>
                  <a:pt x="4399340" y="4167627"/>
                </a:cubicBezTo>
                <a:cubicBezTo>
                  <a:pt x="4108811" y="4197085"/>
                  <a:pt x="3967576" y="4134028"/>
                  <a:pt x="3716421" y="4167627"/>
                </a:cubicBezTo>
                <a:cubicBezTo>
                  <a:pt x="3465266" y="4201226"/>
                  <a:pt x="3339542" y="4166761"/>
                  <a:pt x="3088136" y="4167627"/>
                </a:cubicBezTo>
                <a:cubicBezTo>
                  <a:pt x="2836730" y="4168493"/>
                  <a:pt x="2654866" y="4168194"/>
                  <a:pt x="2350584" y="4167627"/>
                </a:cubicBezTo>
                <a:cubicBezTo>
                  <a:pt x="2046302" y="4167060"/>
                  <a:pt x="1851545" y="4157725"/>
                  <a:pt x="1667665" y="4167627"/>
                </a:cubicBezTo>
                <a:cubicBezTo>
                  <a:pt x="1483785" y="4177529"/>
                  <a:pt x="1165924" y="4184645"/>
                  <a:pt x="1039380" y="4167627"/>
                </a:cubicBezTo>
                <a:cubicBezTo>
                  <a:pt x="912836" y="4150609"/>
                  <a:pt x="624565" y="4167168"/>
                  <a:pt x="411095" y="4167627"/>
                </a:cubicBezTo>
                <a:cubicBezTo>
                  <a:pt x="201225" y="4122887"/>
                  <a:pt x="-16861" y="3993527"/>
                  <a:pt x="0" y="3756532"/>
                </a:cubicBezTo>
                <a:cubicBezTo>
                  <a:pt x="8982" y="3486167"/>
                  <a:pt x="-29341" y="3322037"/>
                  <a:pt x="0" y="3120899"/>
                </a:cubicBezTo>
                <a:cubicBezTo>
                  <a:pt x="29341" y="2919761"/>
                  <a:pt x="-4018" y="2756130"/>
                  <a:pt x="0" y="2518720"/>
                </a:cubicBezTo>
                <a:cubicBezTo>
                  <a:pt x="4018" y="2281310"/>
                  <a:pt x="525" y="2186335"/>
                  <a:pt x="0" y="1949996"/>
                </a:cubicBezTo>
                <a:cubicBezTo>
                  <a:pt x="-525" y="1713657"/>
                  <a:pt x="12690" y="1445898"/>
                  <a:pt x="0" y="1214000"/>
                </a:cubicBezTo>
                <a:cubicBezTo>
                  <a:pt x="-12690" y="982102"/>
                  <a:pt x="-22987" y="729166"/>
                  <a:pt x="0" y="411095"/>
                </a:cubicBezTo>
                <a:close/>
              </a:path>
              <a:path w="6285539" h="4167627" stroke="0" extrusionOk="0">
                <a:moveTo>
                  <a:pt x="0" y="411095"/>
                </a:moveTo>
                <a:cubicBezTo>
                  <a:pt x="1227" y="221577"/>
                  <a:pt x="209045" y="44657"/>
                  <a:pt x="411095" y="0"/>
                </a:cubicBezTo>
                <a:cubicBezTo>
                  <a:pt x="605811" y="-26747"/>
                  <a:pt x="934966" y="6464"/>
                  <a:pt x="1148647" y="0"/>
                </a:cubicBezTo>
                <a:cubicBezTo>
                  <a:pt x="1362328" y="-6464"/>
                  <a:pt x="1542151" y="17778"/>
                  <a:pt x="1722299" y="0"/>
                </a:cubicBezTo>
                <a:cubicBezTo>
                  <a:pt x="1902447" y="-17778"/>
                  <a:pt x="2142934" y="-18062"/>
                  <a:pt x="2295950" y="0"/>
                </a:cubicBezTo>
                <a:cubicBezTo>
                  <a:pt x="2448966" y="18062"/>
                  <a:pt x="2670328" y="17780"/>
                  <a:pt x="3033503" y="0"/>
                </a:cubicBezTo>
                <a:cubicBezTo>
                  <a:pt x="3396678" y="-17780"/>
                  <a:pt x="3477524" y="-8399"/>
                  <a:pt x="3661788" y="0"/>
                </a:cubicBezTo>
                <a:cubicBezTo>
                  <a:pt x="3846053" y="8399"/>
                  <a:pt x="4215465" y="-31471"/>
                  <a:pt x="4453973" y="0"/>
                </a:cubicBezTo>
                <a:cubicBezTo>
                  <a:pt x="4692482" y="31471"/>
                  <a:pt x="4942946" y="-7459"/>
                  <a:pt x="5246159" y="0"/>
                </a:cubicBezTo>
                <a:cubicBezTo>
                  <a:pt x="5549372" y="7459"/>
                  <a:pt x="5684145" y="-22580"/>
                  <a:pt x="5874444" y="0"/>
                </a:cubicBezTo>
                <a:cubicBezTo>
                  <a:pt x="6093530" y="-3574"/>
                  <a:pt x="6270002" y="183918"/>
                  <a:pt x="6285539" y="411095"/>
                </a:cubicBezTo>
                <a:cubicBezTo>
                  <a:pt x="6312041" y="691947"/>
                  <a:pt x="6272356" y="786408"/>
                  <a:pt x="6285539" y="1080182"/>
                </a:cubicBezTo>
                <a:cubicBezTo>
                  <a:pt x="6298722" y="1373956"/>
                  <a:pt x="6280118" y="1600397"/>
                  <a:pt x="6285539" y="1749270"/>
                </a:cubicBezTo>
                <a:cubicBezTo>
                  <a:pt x="6290960" y="1898143"/>
                  <a:pt x="6255912" y="2259423"/>
                  <a:pt x="6285539" y="2418357"/>
                </a:cubicBezTo>
                <a:cubicBezTo>
                  <a:pt x="6315166" y="2577291"/>
                  <a:pt x="6298843" y="2824626"/>
                  <a:pt x="6285539" y="3020536"/>
                </a:cubicBezTo>
                <a:cubicBezTo>
                  <a:pt x="6272235" y="3216446"/>
                  <a:pt x="6269914" y="3419997"/>
                  <a:pt x="6285539" y="3756532"/>
                </a:cubicBezTo>
                <a:cubicBezTo>
                  <a:pt x="6297397" y="3986264"/>
                  <a:pt x="6049277" y="4150347"/>
                  <a:pt x="5874444" y="4167627"/>
                </a:cubicBezTo>
                <a:cubicBezTo>
                  <a:pt x="5663827" y="4171146"/>
                  <a:pt x="5499953" y="4191091"/>
                  <a:pt x="5300792" y="4167627"/>
                </a:cubicBezTo>
                <a:cubicBezTo>
                  <a:pt x="5101631" y="4144163"/>
                  <a:pt x="4884775" y="4204100"/>
                  <a:pt x="4508607" y="4167627"/>
                </a:cubicBezTo>
                <a:cubicBezTo>
                  <a:pt x="4132440" y="4131154"/>
                  <a:pt x="4093546" y="4156804"/>
                  <a:pt x="3771055" y="4167627"/>
                </a:cubicBezTo>
                <a:cubicBezTo>
                  <a:pt x="3448564" y="4178450"/>
                  <a:pt x="3448762" y="4198283"/>
                  <a:pt x="3142770" y="4167627"/>
                </a:cubicBezTo>
                <a:cubicBezTo>
                  <a:pt x="2836778" y="4136971"/>
                  <a:pt x="2727579" y="4146852"/>
                  <a:pt x="2569118" y="4167627"/>
                </a:cubicBezTo>
                <a:cubicBezTo>
                  <a:pt x="2410657" y="4188402"/>
                  <a:pt x="2200827" y="4155856"/>
                  <a:pt x="1995466" y="4167627"/>
                </a:cubicBezTo>
                <a:cubicBezTo>
                  <a:pt x="1790105" y="4179398"/>
                  <a:pt x="1369141" y="4161812"/>
                  <a:pt x="1203281" y="4167627"/>
                </a:cubicBezTo>
                <a:cubicBezTo>
                  <a:pt x="1037422" y="4173442"/>
                  <a:pt x="638825" y="4128863"/>
                  <a:pt x="411095" y="4167627"/>
                </a:cubicBezTo>
                <a:cubicBezTo>
                  <a:pt x="181952" y="4160837"/>
                  <a:pt x="-9209" y="4004149"/>
                  <a:pt x="0" y="3756532"/>
                </a:cubicBezTo>
                <a:cubicBezTo>
                  <a:pt x="-34443" y="3455406"/>
                  <a:pt x="-1936" y="3332934"/>
                  <a:pt x="0" y="3020536"/>
                </a:cubicBezTo>
                <a:cubicBezTo>
                  <a:pt x="1936" y="2708138"/>
                  <a:pt x="-26192" y="2725634"/>
                  <a:pt x="0" y="2451812"/>
                </a:cubicBezTo>
                <a:cubicBezTo>
                  <a:pt x="26192" y="2177990"/>
                  <a:pt x="17146" y="2052431"/>
                  <a:pt x="0" y="1849633"/>
                </a:cubicBezTo>
                <a:cubicBezTo>
                  <a:pt x="-17146" y="1646835"/>
                  <a:pt x="-6846" y="1421318"/>
                  <a:pt x="0" y="1247454"/>
                </a:cubicBezTo>
                <a:cubicBezTo>
                  <a:pt x="6846" y="1073590"/>
                  <a:pt x="5224" y="594469"/>
                  <a:pt x="0" y="411095"/>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9864"/>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p:txBody>
      </p:sp>
      <p:sp>
        <p:nvSpPr>
          <p:cNvPr id="43" name="TextBox 42">
            <a:extLst>
              <a:ext uri="{FF2B5EF4-FFF2-40B4-BE49-F238E27FC236}">
                <a16:creationId xmlns:a16="http://schemas.microsoft.com/office/drawing/2014/main" id="{F30372AE-3F52-9C00-4599-BE2FAE420412}"/>
              </a:ext>
            </a:extLst>
          </p:cNvPr>
          <p:cNvSpPr txBox="1"/>
          <p:nvPr/>
        </p:nvSpPr>
        <p:spPr>
          <a:xfrm>
            <a:off x="284309" y="967056"/>
            <a:ext cx="6170279" cy="4247317"/>
          </a:xfrm>
          <a:prstGeom prst="rect">
            <a:avLst/>
          </a:prstGeom>
          <a:noFill/>
        </p:spPr>
        <p:txBody>
          <a:bodyPr wrap="square">
            <a:spAutoFit/>
          </a:bodyPr>
          <a:lstStyle/>
          <a:p>
            <a:pPr lvl="0" algn="just" defTabSz="685800">
              <a:buClrTx/>
            </a:pPr>
            <a:r>
              <a:rPr lang="vi-VN" sz="1500" kern="1200" dirty="0">
                <a:solidFill>
                  <a:prstClr val="black"/>
                </a:solidFill>
                <a:latin typeface="Calibri" panose="020F0502020204030204"/>
                <a:ea typeface="+mn-ea"/>
              </a:rPr>
              <a:t>Chợt anh của Tú gọi:</a:t>
            </a:r>
          </a:p>
          <a:p>
            <a:pPr lvl="0" algn="just" defTabSz="685800">
              <a:buClrTx/>
            </a:pPr>
            <a:r>
              <a:rPr lang="vi-VN" sz="1500" kern="1200" dirty="0">
                <a:solidFill>
                  <a:prstClr val="black"/>
                </a:solidFill>
                <a:latin typeface="Calibri" panose="020F0502020204030204"/>
                <a:ea typeface="+mn-ea"/>
              </a:rPr>
              <a:t>   - Tú ơi!</a:t>
            </a:r>
          </a:p>
          <a:p>
            <a:pPr lvl="0" algn="just" defTabSz="685800">
              <a:buClrTx/>
            </a:pPr>
            <a:r>
              <a:rPr lang="vi-VN" sz="1500" kern="1200" dirty="0">
                <a:solidFill>
                  <a:prstClr val="black"/>
                </a:solidFill>
                <a:latin typeface="Calibri" panose="020F0502020204030204"/>
                <a:ea typeface="+mn-ea"/>
              </a:rPr>
              <a:t>   Tú phụng phịu:</a:t>
            </a:r>
          </a:p>
          <a:p>
            <a:pPr lvl="0" algn="just" defTabSz="685800">
              <a:buClrTx/>
            </a:pPr>
            <a:r>
              <a:rPr lang="vi-VN" sz="1500" kern="1200" dirty="0">
                <a:solidFill>
                  <a:prstClr val="black"/>
                </a:solidFill>
                <a:latin typeface="Calibri" panose="020F0502020204030204"/>
                <a:ea typeface="+mn-ea"/>
              </a:rPr>
              <a:t>   - Cái gì?</a:t>
            </a:r>
          </a:p>
          <a:p>
            <a:pPr lvl="0" algn="just" defTabSz="685800">
              <a:buClrTx/>
            </a:pPr>
            <a:r>
              <a:rPr lang="vi-VN" sz="1500" kern="1200" dirty="0">
                <a:solidFill>
                  <a:prstClr val="black"/>
                </a:solidFill>
                <a:latin typeface="Calibri" panose="020F0502020204030204"/>
                <a:ea typeface="+mn-ea"/>
              </a:rPr>
              <a:t>   - Anh gọi mà em trả lời vậy à? Ra phụ anh đi.</a:t>
            </a:r>
          </a:p>
          <a:p>
            <a:pPr lvl="0" algn="just" defTabSz="685800">
              <a:buClrTx/>
            </a:pPr>
            <a:r>
              <a:rPr lang="vi-VN" sz="1500" kern="1200" dirty="0">
                <a:solidFill>
                  <a:prstClr val="black"/>
                </a:solidFill>
                <a:latin typeface="Calibri" panose="020F0502020204030204"/>
                <a:ea typeface="+mn-ea"/>
              </a:rPr>
              <a:t>   Tú buồn bực, vừa đi vừa lẩm bẩm:</a:t>
            </a:r>
          </a:p>
          <a:p>
            <a:pPr lvl="0" algn="just" defTabSz="685800">
              <a:buClrTx/>
            </a:pPr>
            <a:r>
              <a:rPr lang="vi-VN" sz="1500" kern="1200" dirty="0">
                <a:solidFill>
                  <a:prstClr val="black"/>
                </a:solidFill>
                <a:latin typeface="Calibri" panose="020F0502020204030204"/>
                <a:ea typeface="+mn-ea"/>
              </a:rPr>
              <a:t>   - Kêu chi kêu hoài!</a:t>
            </a:r>
          </a:p>
          <a:p>
            <a:pPr lvl="0" algn="just" defTabSz="685800">
              <a:buClrTx/>
            </a:pPr>
            <a:r>
              <a:rPr lang="vi-VN" sz="1500" kern="1200" dirty="0">
                <a:solidFill>
                  <a:prstClr val="black"/>
                </a:solidFill>
                <a:latin typeface="Calibri" panose="020F0502020204030204"/>
                <a:ea typeface="+mn-ea"/>
              </a:rPr>
              <a:t>   Lần nào Tú cũng phụng phịu như thế với anh khi đang chơi với vẹt. Vẹt mỗi ngày một lớn, lông xanh óng ả, biết huýt sáo lảnh lót nhưng vẫn không nói tiếng nào. Một hôm, Tú gọi:</a:t>
            </a:r>
          </a:p>
          <a:p>
            <a:pPr lvl="0" algn="just" defTabSz="685800">
              <a:buClrTx/>
            </a:pPr>
            <a:r>
              <a:rPr lang="vi-VN" sz="1500" kern="1200" dirty="0">
                <a:solidFill>
                  <a:prstClr val="black"/>
                </a:solidFill>
                <a:latin typeface="Calibri" panose="020F0502020204030204"/>
                <a:ea typeface="+mn-ea"/>
              </a:rPr>
              <a:t>   - Vẹt à!</a:t>
            </a:r>
            <a:endParaRPr lang="en-US" sz="1500" kern="1200" dirty="0">
              <a:solidFill>
                <a:prstClr val="black"/>
              </a:solidFill>
              <a:latin typeface="Calibri" panose="020F0502020204030204"/>
              <a:ea typeface="+mn-ea"/>
            </a:endParaRPr>
          </a:p>
          <a:p>
            <a:pPr lvl="0" algn="just" defTabSz="685800">
              <a:buClrTx/>
            </a:pPr>
            <a:r>
              <a:rPr lang="vi-VN" sz="1500" kern="1200" dirty="0">
                <a:solidFill>
                  <a:prstClr val="black"/>
                </a:solidFill>
                <a:latin typeface="Calibri" panose="020F0502020204030204"/>
                <a:ea typeface="+mn-ea"/>
              </a:rPr>
              <a:t> Ngờ đâu một giọng the thé gắt lại:</a:t>
            </a:r>
          </a:p>
          <a:p>
            <a:pPr lvl="0" algn="just" defTabSz="685800">
              <a:buClrTx/>
            </a:pPr>
            <a:r>
              <a:rPr lang="vi-VN" sz="1500" kern="1200" dirty="0">
                <a:solidFill>
                  <a:prstClr val="black"/>
                </a:solidFill>
                <a:latin typeface="Calibri" panose="020F0502020204030204"/>
                <a:ea typeface="+mn-ea"/>
              </a:rPr>
              <a:t>   - Cái gì?</a:t>
            </a:r>
          </a:p>
          <a:p>
            <a:pPr lvl="0" algn="just" defTabSz="685800">
              <a:buClrTx/>
            </a:pPr>
            <a:r>
              <a:rPr lang="vi-VN" sz="1500" kern="1200" dirty="0">
                <a:solidFill>
                  <a:prstClr val="black"/>
                </a:solidFill>
                <a:latin typeface="Calibri" panose="020F0502020204030204"/>
                <a:ea typeface="+mn-ea"/>
              </a:rPr>
              <a:t>   Trời ơi, con vẹt nói! Tú sướng quá, nhảy lên reo hò. Tú khoe khắp nơi. Hôm sau, mấy đứa bạn tới nhà. Tú hãnh diện gọi:</a:t>
            </a:r>
          </a:p>
          <a:p>
            <a:pPr lvl="0" algn="just" defTabSz="685800">
              <a:buClrTx/>
            </a:pPr>
            <a:r>
              <a:rPr lang="vi-VN" sz="1500" kern="1200" dirty="0">
                <a:solidFill>
                  <a:prstClr val="black"/>
                </a:solidFill>
                <a:latin typeface="Calibri" panose="020F0502020204030204"/>
                <a:ea typeface="+mn-ea"/>
              </a:rPr>
              <a:t>   - Vẹt à, dạ!</a:t>
            </a:r>
          </a:p>
          <a:p>
            <a:pPr lvl="0" algn="just" defTabSz="685800">
              <a:buClrTx/>
            </a:pPr>
            <a:r>
              <a:rPr lang="vi-VN" sz="1500" kern="1200" dirty="0">
                <a:solidFill>
                  <a:prstClr val="black"/>
                </a:solidFill>
                <a:latin typeface="Calibri" panose="020F0502020204030204"/>
                <a:ea typeface="+mn-ea"/>
              </a:rPr>
              <a:t>   Vẹt đáp the thé:</a:t>
            </a:r>
          </a:p>
          <a:p>
            <a:pPr lvl="0" algn="just" defTabSz="685800">
              <a:buClrTx/>
            </a:pPr>
            <a:r>
              <a:rPr lang="vi-VN" sz="1500" kern="1200" dirty="0">
                <a:solidFill>
                  <a:prstClr val="black"/>
                </a:solidFill>
                <a:latin typeface="Calibri" panose="020F0502020204030204"/>
                <a:ea typeface="+mn-ea"/>
              </a:rPr>
              <a:t>   - Cái gì?</a:t>
            </a:r>
          </a:p>
        </p:txBody>
      </p:sp>
      <p:pic>
        <p:nvPicPr>
          <p:cNvPr id="46" name="Picture 45">
            <a:extLst>
              <a:ext uri="{FF2B5EF4-FFF2-40B4-BE49-F238E27FC236}">
                <a16:creationId xmlns:a16="http://schemas.microsoft.com/office/drawing/2014/main" id="{E9A8916B-0C21-12B3-A500-72ED61BFB27F}"/>
              </a:ext>
            </a:extLst>
          </p:cNvPr>
          <p:cNvPicPr>
            <a:picLocks noChangeAspect="1"/>
          </p:cNvPicPr>
          <p:nvPr/>
        </p:nvPicPr>
        <p:blipFill>
          <a:blip r:embed="rId4"/>
          <a:stretch>
            <a:fillRect/>
          </a:stretch>
        </p:blipFill>
        <p:spPr>
          <a:xfrm>
            <a:off x="2412787" y="0"/>
            <a:ext cx="5424928" cy="803086"/>
          </a:xfrm>
          <a:prstGeom prst="rect">
            <a:avLst/>
          </a:prstGeom>
        </p:spPr>
      </p:pic>
      <p:pic>
        <p:nvPicPr>
          <p:cNvPr id="2" name="Picture 1">
            <a:extLst>
              <a:ext uri="{FF2B5EF4-FFF2-40B4-BE49-F238E27FC236}">
                <a16:creationId xmlns:a16="http://schemas.microsoft.com/office/drawing/2014/main" id="{846FA86E-6594-7AE3-F5DC-DFF3E65E7236}"/>
              </a:ext>
            </a:extLst>
          </p:cNvPr>
          <p:cNvPicPr>
            <a:picLocks noChangeAspect="1"/>
          </p:cNvPicPr>
          <p:nvPr/>
        </p:nvPicPr>
        <p:blipFill>
          <a:blip r:embed="rId5"/>
          <a:stretch>
            <a:fillRect/>
          </a:stretch>
        </p:blipFill>
        <p:spPr>
          <a:xfrm>
            <a:off x="203007" y="0"/>
            <a:ext cx="1625793" cy="594546"/>
          </a:xfrm>
          <a:prstGeom prst="rect">
            <a:avLst/>
          </a:prstGeom>
        </p:spPr>
      </p:pic>
      <p:cxnSp>
        <p:nvCxnSpPr>
          <p:cNvPr id="4" name="Straight Connector 3">
            <a:extLst>
              <a:ext uri="{FF2B5EF4-FFF2-40B4-BE49-F238E27FC236}">
                <a16:creationId xmlns:a16="http://schemas.microsoft.com/office/drawing/2014/main" id="{399FEC5A-6D08-FC87-B1DC-63DEAF7C7129}"/>
              </a:ext>
            </a:extLst>
          </p:cNvPr>
          <p:cNvCxnSpPr>
            <a:cxnSpLocks/>
          </p:cNvCxnSpPr>
          <p:nvPr/>
        </p:nvCxnSpPr>
        <p:spPr>
          <a:xfrm flipH="1">
            <a:off x="1452282" y="2773936"/>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E16ED41-571A-6BCD-6960-CF39D32B8522}"/>
              </a:ext>
            </a:extLst>
          </p:cNvPr>
          <p:cNvCxnSpPr>
            <a:cxnSpLocks/>
          </p:cNvCxnSpPr>
          <p:nvPr/>
        </p:nvCxnSpPr>
        <p:spPr>
          <a:xfrm flipH="1">
            <a:off x="2820040" y="2796988"/>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650D59E-7488-A85C-2642-B29BEDE994E5}"/>
              </a:ext>
            </a:extLst>
          </p:cNvPr>
          <p:cNvCxnSpPr>
            <a:cxnSpLocks/>
          </p:cNvCxnSpPr>
          <p:nvPr/>
        </p:nvCxnSpPr>
        <p:spPr>
          <a:xfrm flipH="1">
            <a:off x="4610419" y="2773936"/>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9134428-6E36-A1DA-578E-A9978B5072B3}"/>
              </a:ext>
            </a:extLst>
          </p:cNvPr>
          <p:cNvCxnSpPr>
            <a:cxnSpLocks/>
          </p:cNvCxnSpPr>
          <p:nvPr/>
        </p:nvCxnSpPr>
        <p:spPr>
          <a:xfrm flipH="1">
            <a:off x="1098816" y="2996773"/>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6A0A3D-C412-23D0-061F-D259E3C59BFF}"/>
              </a:ext>
            </a:extLst>
          </p:cNvPr>
          <p:cNvCxnSpPr>
            <a:cxnSpLocks/>
          </p:cNvCxnSpPr>
          <p:nvPr/>
        </p:nvCxnSpPr>
        <p:spPr>
          <a:xfrm flipH="1">
            <a:off x="1144920" y="2996773"/>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2400480" imgH="2619360"/>
        </mc:Choice>
        <mc:Fallback>
          <p:control name="TextBox1" r:id="rId1" imgW="2400480" imgH="2619360">
            <p:pic>
              <p:nvPicPr>
                <p:cNvPr id="45" name="TextBox1">
                  <a:extLst>
                    <a:ext uri="{FF2B5EF4-FFF2-40B4-BE49-F238E27FC236}">
                      <a16:creationId xmlns:a16="http://schemas.microsoft.com/office/drawing/2014/main" id="{E5D9B7FE-FB88-33C6-1345-004094039E23}"/>
                    </a:ext>
                  </a:extLst>
                </p:cNvPr>
                <p:cNvPicPr>
                  <a:picLocks/>
                </p:cNvPicPr>
                <p:nvPr/>
              </p:nvPicPr>
              <p:blipFill>
                <a:blip r:embed="rId6"/>
                <a:stretch>
                  <a:fillRect/>
                </a:stretch>
              </p:blipFill>
              <p:spPr>
                <a:xfrm>
                  <a:off x="6646689" y="1129466"/>
                  <a:ext cx="2398062" cy="2620341"/>
                </a:xfrm>
                <a:prstGeom prst="rect">
                  <a:avLst/>
                </a:prstGeom>
              </p:spPr>
            </p:pic>
          </p:control>
        </mc:Fallback>
      </mc:AlternateContent>
    </p:controls>
    <p:extLst>
      <p:ext uri="{BB962C8B-B14F-4D97-AF65-F5344CB8AC3E}">
        <p14:creationId xmlns:p14="http://schemas.microsoft.com/office/powerpoint/2010/main" val="589244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66824434-F178-47D6-01BA-EC91D42DB5B5}"/>
              </a:ext>
            </a:extLst>
          </p:cNvPr>
          <p:cNvSpPr/>
          <p:nvPr/>
        </p:nvSpPr>
        <p:spPr>
          <a:xfrm>
            <a:off x="405482" y="1997849"/>
            <a:ext cx="8639089" cy="2881511"/>
          </a:xfrm>
          <a:custGeom>
            <a:avLst/>
            <a:gdLst>
              <a:gd name="connsiteX0" fmla="*/ 0 w 8639089"/>
              <a:gd name="connsiteY0" fmla="*/ 284232 h 2881511"/>
              <a:gd name="connsiteX1" fmla="*/ 284232 w 8639089"/>
              <a:gd name="connsiteY1" fmla="*/ 0 h 2881511"/>
              <a:gd name="connsiteX2" fmla="*/ 714665 w 8639089"/>
              <a:gd name="connsiteY2" fmla="*/ 0 h 2881511"/>
              <a:gd name="connsiteX3" fmla="*/ 1548630 w 8639089"/>
              <a:gd name="connsiteY3" fmla="*/ 0 h 2881511"/>
              <a:gd name="connsiteX4" fmla="*/ 2221182 w 8639089"/>
              <a:gd name="connsiteY4" fmla="*/ 0 h 2881511"/>
              <a:gd name="connsiteX5" fmla="*/ 2893734 w 8639089"/>
              <a:gd name="connsiteY5" fmla="*/ 0 h 2881511"/>
              <a:gd name="connsiteX6" fmla="*/ 3646992 w 8639089"/>
              <a:gd name="connsiteY6" fmla="*/ 0 h 2881511"/>
              <a:gd name="connsiteX7" fmla="*/ 4319545 w 8639089"/>
              <a:gd name="connsiteY7" fmla="*/ 0 h 2881511"/>
              <a:gd name="connsiteX8" fmla="*/ 4911390 w 8639089"/>
              <a:gd name="connsiteY8" fmla="*/ 0 h 2881511"/>
              <a:gd name="connsiteX9" fmla="*/ 5503236 w 8639089"/>
              <a:gd name="connsiteY9" fmla="*/ 0 h 2881511"/>
              <a:gd name="connsiteX10" fmla="*/ 5933669 w 8639089"/>
              <a:gd name="connsiteY10" fmla="*/ 0 h 2881511"/>
              <a:gd name="connsiteX11" fmla="*/ 6525515 w 8639089"/>
              <a:gd name="connsiteY11" fmla="*/ 0 h 2881511"/>
              <a:gd name="connsiteX12" fmla="*/ 7036655 w 8639089"/>
              <a:gd name="connsiteY12" fmla="*/ 0 h 2881511"/>
              <a:gd name="connsiteX13" fmla="*/ 7467088 w 8639089"/>
              <a:gd name="connsiteY13" fmla="*/ 0 h 2881511"/>
              <a:gd name="connsiteX14" fmla="*/ 8354857 w 8639089"/>
              <a:gd name="connsiteY14" fmla="*/ 0 h 2881511"/>
              <a:gd name="connsiteX15" fmla="*/ 8639089 w 8639089"/>
              <a:gd name="connsiteY15" fmla="*/ 284232 h 2881511"/>
              <a:gd name="connsiteX16" fmla="*/ 8639089 w 8639089"/>
              <a:gd name="connsiteY16" fmla="*/ 839363 h 2881511"/>
              <a:gd name="connsiteX17" fmla="*/ 8639089 w 8639089"/>
              <a:gd name="connsiteY17" fmla="*/ 1417625 h 2881511"/>
              <a:gd name="connsiteX18" fmla="*/ 8639089 w 8639089"/>
              <a:gd name="connsiteY18" fmla="*/ 1972756 h 2881511"/>
              <a:gd name="connsiteX19" fmla="*/ 8639089 w 8639089"/>
              <a:gd name="connsiteY19" fmla="*/ 2597279 h 2881511"/>
              <a:gd name="connsiteX20" fmla="*/ 8354857 w 8639089"/>
              <a:gd name="connsiteY20" fmla="*/ 2881511 h 2881511"/>
              <a:gd name="connsiteX21" fmla="*/ 7763011 w 8639089"/>
              <a:gd name="connsiteY21" fmla="*/ 2881511 h 2881511"/>
              <a:gd name="connsiteX22" fmla="*/ 7251872 w 8639089"/>
              <a:gd name="connsiteY22" fmla="*/ 2881511 h 2881511"/>
              <a:gd name="connsiteX23" fmla="*/ 6821438 w 8639089"/>
              <a:gd name="connsiteY23" fmla="*/ 2881511 h 2881511"/>
              <a:gd name="connsiteX24" fmla="*/ 5987474 w 8639089"/>
              <a:gd name="connsiteY24" fmla="*/ 2881511 h 2881511"/>
              <a:gd name="connsiteX25" fmla="*/ 5476334 w 8639089"/>
              <a:gd name="connsiteY25" fmla="*/ 2881511 h 2881511"/>
              <a:gd name="connsiteX26" fmla="*/ 4965195 w 8639089"/>
              <a:gd name="connsiteY26" fmla="*/ 2881511 h 2881511"/>
              <a:gd name="connsiteX27" fmla="*/ 4131230 w 8639089"/>
              <a:gd name="connsiteY27" fmla="*/ 2881511 h 2881511"/>
              <a:gd name="connsiteX28" fmla="*/ 3700797 w 8639089"/>
              <a:gd name="connsiteY28" fmla="*/ 2881511 h 2881511"/>
              <a:gd name="connsiteX29" fmla="*/ 2947538 w 8639089"/>
              <a:gd name="connsiteY29" fmla="*/ 2881511 h 2881511"/>
              <a:gd name="connsiteX30" fmla="*/ 2274986 w 8639089"/>
              <a:gd name="connsiteY30" fmla="*/ 2881511 h 2881511"/>
              <a:gd name="connsiteX31" fmla="*/ 1521728 w 8639089"/>
              <a:gd name="connsiteY31" fmla="*/ 2881511 h 2881511"/>
              <a:gd name="connsiteX32" fmla="*/ 284232 w 8639089"/>
              <a:gd name="connsiteY32" fmla="*/ 2881511 h 2881511"/>
              <a:gd name="connsiteX33" fmla="*/ 0 w 8639089"/>
              <a:gd name="connsiteY33" fmla="*/ 2597279 h 2881511"/>
              <a:gd name="connsiteX34" fmla="*/ 0 w 8639089"/>
              <a:gd name="connsiteY34" fmla="*/ 2065278 h 2881511"/>
              <a:gd name="connsiteX35" fmla="*/ 0 w 8639089"/>
              <a:gd name="connsiteY35" fmla="*/ 1510147 h 2881511"/>
              <a:gd name="connsiteX36" fmla="*/ 0 w 8639089"/>
              <a:gd name="connsiteY36" fmla="*/ 955016 h 2881511"/>
              <a:gd name="connsiteX37" fmla="*/ 0 w 8639089"/>
              <a:gd name="connsiteY37" fmla="*/ 284232 h 288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39089" h="2881511" fill="none" extrusionOk="0">
                <a:moveTo>
                  <a:pt x="0" y="284232"/>
                </a:moveTo>
                <a:cubicBezTo>
                  <a:pt x="-28130" y="139972"/>
                  <a:pt x="133897" y="-32112"/>
                  <a:pt x="284232" y="0"/>
                </a:cubicBezTo>
                <a:cubicBezTo>
                  <a:pt x="491340" y="-13280"/>
                  <a:pt x="593786" y="10801"/>
                  <a:pt x="714665" y="0"/>
                </a:cubicBezTo>
                <a:cubicBezTo>
                  <a:pt x="835544" y="-10801"/>
                  <a:pt x="1319888" y="-35888"/>
                  <a:pt x="1548630" y="0"/>
                </a:cubicBezTo>
                <a:cubicBezTo>
                  <a:pt x="1777372" y="35888"/>
                  <a:pt x="2084962" y="25517"/>
                  <a:pt x="2221182" y="0"/>
                </a:cubicBezTo>
                <a:cubicBezTo>
                  <a:pt x="2357402" y="-25517"/>
                  <a:pt x="2694888" y="-29557"/>
                  <a:pt x="2893734" y="0"/>
                </a:cubicBezTo>
                <a:cubicBezTo>
                  <a:pt x="3092580" y="29557"/>
                  <a:pt x="3381840" y="-36487"/>
                  <a:pt x="3646992" y="0"/>
                </a:cubicBezTo>
                <a:cubicBezTo>
                  <a:pt x="3912144" y="36487"/>
                  <a:pt x="4058413" y="25552"/>
                  <a:pt x="4319545" y="0"/>
                </a:cubicBezTo>
                <a:cubicBezTo>
                  <a:pt x="4580677" y="-25552"/>
                  <a:pt x="4671219" y="21118"/>
                  <a:pt x="4911390" y="0"/>
                </a:cubicBezTo>
                <a:cubicBezTo>
                  <a:pt x="5151561" y="-21118"/>
                  <a:pt x="5294729" y="1244"/>
                  <a:pt x="5503236" y="0"/>
                </a:cubicBezTo>
                <a:cubicBezTo>
                  <a:pt x="5711743" y="-1244"/>
                  <a:pt x="5814790" y="20799"/>
                  <a:pt x="5933669" y="0"/>
                </a:cubicBezTo>
                <a:cubicBezTo>
                  <a:pt x="6052548" y="-20799"/>
                  <a:pt x="6237030" y="-6104"/>
                  <a:pt x="6525515" y="0"/>
                </a:cubicBezTo>
                <a:cubicBezTo>
                  <a:pt x="6814000" y="6104"/>
                  <a:pt x="6829072" y="-5931"/>
                  <a:pt x="7036655" y="0"/>
                </a:cubicBezTo>
                <a:cubicBezTo>
                  <a:pt x="7244238" y="5931"/>
                  <a:pt x="7303704" y="-6105"/>
                  <a:pt x="7467088" y="0"/>
                </a:cubicBezTo>
                <a:cubicBezTo>
                  <a:pt x="7630472" y="6105"/>
                  <a:pt x="8143267" y="23539"/>
                  <a:pt x="8354857" y="0"/>
                </a:cubicBezTo>
                <a:cubicBezTo>
                  <a:pt x="8481083" y="2614"/>
                  <a:pt x="8669519" y="133773"/>
                  <a:pt x="8639089" y="284232"/>
                </a:cubicBezTo>
                <a:cubicBezTo>
                  <a:pt x="8636589" y="446210"/>
                  <a:pt x="8637414" y="614443"/>
                  <a:pt x="8639089" y="839363"/>
                </a:cubicBezTo>
                <a:cubicBezTo>
                  <a:pt x="8640764" y="1064283"/>
                  <a:pt x="8621026" y="1163264"/>
                  <a:pt x="8639089" y="1417625"/>
                </a:cubicBezTo>
                <a:cubicBezTo>
                  <a:pt x="8657152" y="1671986"/>
                  <a:pt x="8657060" y="1741965"/>
                  <a:pt x="8639089" y="1972756"/>
                </a:cubicBezTo>
                <a:cubicBezTo>
                  <a:pt x="8621118" y="2203547"/>
                  <a:pt x="8665274" y="2350607"/>
                  <a:pt x="8639089" y="2597279"/>
                </a:cubicBezTo>
                <a:cubicBezTo>
                  <a:pt x="8645396" y="2737822"/>
                  <a:pt x="8486403" y="2896525"/>
                  <a:pt x="8354857" y="2881511"/>
                </a:cubicBezTo>
                <a:cubicBezTo>
                  <a:pt x="8119652" y="2887545"/>
                  <a:pt x="7911456" y="2887695"/>
                  <a:pt x="7763011" y="2881511"/>
                </a:cubicBezTo>
                <a:cubicBezTo>
                  <a:pt x="7614566" y="2875327"/>
                  <a:pt x="7382470" y="2860640"/>
                  <a:pt x="7251872" y="2881511"/>
                </a:cubicBezTo>
                <a:cubicBezTo>
                  <a:pt x="7121274" y="2902382"/>
                  <a:pt x="6977613" y="2895807"/>
                  <a:pt x="6821438" y="2881511"/>
                </a:cubicBezTo>
                <a:cubicBezTo>
                  <a:pt x="6665263" y="2867215"/>
                  <a:pt x="6185900" y="2876715"/>
                  <a:pt x="5987474" y="2881511"/>
                </a:cubicBezTo>
                <a:cubicBezTo>
                  <a:pt x="5789048" y="2886307"/>
                  <a:pt x="5579698" y="2891326"/>
                  <a:pt x="5476334" y="2881511"/>
                </a:cubicBezTo>
                <a:cubicBezTo>
                  <a:pt x="5372970" y="2871696"/>
                  <a:pt x="5206775" y="2904876"/>
                  <a:pt x="4965195" y="2881511"/>
                </a:cubicBezTo>
                <a:cubicBezTo>
                  <a:pt x="4723615" y="2858146"/>
                  <a:pt x="4512232" y="2861755"/>
                  <a:pt x="4131230" y="2881511"/>
                </a:cubicBezTo>
                <a:cubicBezTo>
                  <a:pt x="3750229" y="2901267"/>
                  <a:pt x="3787437" y="2860277"/>
                  <a:pt x="3700797" y="2881511"/>
                </a:cubicBezTo>
                <a:cubicBezTo>
                  <a:pt x="3614157" y="2902745"/>
                  <a:pt x="3197908" y="2900023"/>
                  <a:pt x="2947538" y="2881511"/>
                </a:cubicBezTo>
                <a:cubicBezTo>
                  <a:pt x="2697168" y="2862999"/>
                  <a:pt x="2414568" y="2896841"/>
                  <a:pt x="2274986" y="2881511"/>
                </a:cubicBezTo>
                <a:cubicBezTo>
                  <a:pt x="2135404" y="2866181"/>
                  <a:pt x="1798745" y="2861675"/>
                  <a:pt x="1521728" y="2881511"/>
                </a:cubicBezTo>
                <a:cubicBezTo>
                  <a:pt x="1244711" y="2901347"/>
                  <a:pt x="677467" y="2907531"/>
                  <a:pt x="284232" y="2881511"/>
                </a:cubicBezTo>
                <a:cubicBezTo>
                  <a:pt x="129926" y="2900534"/>
                  <a:pt x="-33272" y="2748944"/>
                  <a:pt x="0" y="2597279"/>
                </a:cubicBezTo>
                <a:cubicBezTo>
                  <a:pt x="-1212" y="2400099"/>
                  <a:pt x="-939" y="2236173"/>
                  <a:pt x="0" y="2065278"/>
                </a:cubicBezTo>
                <a:cubicBezTo>
                  <a:pt x="939" y="1894383"/>
                  <a:pt x="12412" y="1704102"/>
                  <a:pt x="0" y="1510147"/>
                </a:cubicBezTo>
                <a:cubicBezTo>
                  <a:pt x="-12412" y="1316192"/>
                  <a:pt x="-24140" y="1100010"/>
                  <a:pt x="0" y="955016"/>
                </a:cubicBezTo>
                <a:cubicBezTo>
                  <a:pt x="24140" y="810022"/>
                  <a:pt x="4232" y="524286"/>
                  <a:pt x="0" y="284232"/>
                </a:cubicBezTo>
                <a:close/>
              </a:path>
              <a:path w="8639089" h="2881511" stroke="0" extrusionOk="0">
                <a:moveTo>
                  <a:pt x="0" y="284232"/>
                </a:moveTo>
                <a:cubicBezTo>
                  <a:pt x="685" y="148186"/>
                  <a:pt x="136948" y="17320"/>
                  <a:pt x="284232" y="0"/>
                </a:cubicBezTo>
                <a:cubicBezTo>
                  <a:pt x="560745" y="28379"/>
                  <a:pt x="787403" y="-16623"/>
                  <a:pt x="1037490" y="0"/>
                </a:cubicBezTo>
                <a:cubicBezTo>
                  <a:pt x="1287577" y="16623"/>
                  <a:pt x="1385601" y="-2584"/>
                  <a:pt x="1548630" y="0"/>
                </a:cubicBezTo>
                <a:cubicBezTo>
                  <a:pt x="1711659" y="2584"/>
                  <a:pt x="1956835" y="7096"/>
                  <a:pt x="2059769" y="0"/>
                </a:cubicBezTo>
                <a:cubicBezTo>
                  <a:pt x="2162703" y="-7096"/>
                  <a:pt x="2531231" y="36025"/>
                  <a:pt x="2813028" y="0"/>
                </a:cubicBezTo>
                <a:cubicBezTo>
                  <a:pt x="3094825" y="-36025"/>
                  <a:pt x="3118138" y="-18785"/>
                  <a:pt x="3404874" y="0"/>
                </a:cubicBezTo>
                <a:cubicBezTo>
                  <a:pt x="3691610" y="18785"/>
                  <a:pt x="3846034" y="-31784"/>
                  <a:pt x="4238838" y="0"/>
                </a:cubicBezTo>
                <a:cubicBezTo>
                  <a:pt x="4631642" y="31784"/>
                  <a:pt x="4825574" y="5841"/>
                  <a:pt x="5072803" y="0"/>
                </a:cubicBezTo>
                <a:cubicBezTo>
                  <a:pt x="5320032" y="-5841"/>
                  <a:pt x="5628946" y="1160"/>
                  <a:pt x="5826061" y="0"/>
                </a:cubicBezTo>
                <a:cubicBezTo>
                  <a:pt x="6023176" y="-1160"/>
                  <a:pt x="6195972" y="-14079"/>
                  <a:pt x="6337201" y="0"/>
                </a:cubicBezTo>
                <a:cubicBezTo>
                  <a:pt x="6478430" y="14079"/>
                  <a:pt x="6676730" y="-21499"/>
                  <a:pt x="6767634" y="0"/>
                </a:cubicBezTo>
                <a:cubicBezTo>
                  <a:pt x="6858538" y="21499"/>
                  <a:pt x="7411824" y="5987"/>
                  <a:pt x="7601599" y="0"/>
                </a:cubicBezTo>
                <a:cubicBezTo>
                  <a:pt x="7791375" y="-5987"/>
                  <a:pt x="8028782" y="27412"/>
                  <a:pt x="8354857" y="0"/>
                </a:cubicBezTo>
                <a:cubicBezTo>
                  <a:pt x="8514513" y="-34744"/>
                  <a:pt x="8628148" y="106488"/>
                  <a:pt x="8639089" y="284232"/>
                </a:cubicBezTo>
                <a:cubicBezTo>
                  <a:pt x="8624533" y="466001"/>
                  <a:pt x="8632282" y="687799"/>
                  <a:pt x="8639089" y="793102"/>
                </a:cubicBezTo>
                <a:cubicBezTo>
                  <a:pt x="8645897" y="898405"/>
                  <a:pt x="8636529" y="1279077"/>
                  <a:pt x="8639089" y="1417625"/>
                </a:cubicBezTo>
                <a:cubicBezTo>
                  <a:pt x="8641649" y="1556173"/>
                  <a:pt x="8664614" y="1831260"/>
                  <a:pt x="8639089" y="1972756"/>
                </a:cubicBezTo>
                <a:cubicBezTo>
                  <a:pt x="8613564" y="2114252"/>
                  <a:pt x="8613421" y="2365053"/>
                  <a:pt x="8639089" y="2597279"/>
                </a:cubicBezTo>
                <a:cubicBezTo>
                  <a:pt x="8619314" y="2766661"/>
                  <a:pt x="8513569" y="2859031"/>
                  <a:pt x="8354857" y="2881511"/>
                </a:cubicBezTo>
                <a:cubicBezTo>
                  <a:pt x="8212642" y="2869669"/>
                  <a:pt x="7963388" y="2881579"/>
                  <a:pt x="7682305" y="2881511"/>
                </a:cubicBezTo>
                <a:cubicBezTo>
                  <a:pt x="7401222" y="2881443"/>
                  <a:pt x="7358909" y="2905414"/>
                  <a:pt x="7171165" y="2881511"/>
                </a:cubicBezTo>
                <a:cubicBezTo>
                  <a:pt x="6983421" y="2857608"/>
                  <a:pt x="6898132" y="2857987"/>
                  <a:pt x="6660026" y="2881511"/>
                </a:cubicBezTo>
                <a:cubicBezTo>
                  <a:pt x="6421920" y="2905035"/>
                  <a:pt x="6218787" y="2852551"/>
                  <a:pt x="5826061" y="2881511"/>
                </a:cubicBezTo>
                <a:cubicBezTo>
                  <a:pt x="5433336" y="2910471"/>
                  <a:pt x="5411309" y="2853330"/>
                  <a:pt x="5234215" y="2881511"/>
                </a:cubicBezTo>
                <a:cubicBezTo>
                  <a:pt x="5057121" y="2909692"/>
                  <a:pt x="4653594" y="2898799"/>
                  <a:pt x="4400251" y="2881511"/>
                </a:cubicBezTo>
                <a:cubicBezTo>
                  <a:pt x="4146908" y="2864223"/>
                  <a:pt x="3838405" y="2915851"/>
                  <a:pt x="3566286" y="2881511"/>
                </a:cubicBezTo>
                <a:cubicBezTo>
                  <a:pt x="3294168" y="2847171"/>
                  <a:pt x="3207159" y="2884392"/>
                  <a:pt x="2974440" y="2881511"/>
                </a:cubicBezTo>
                <a:cubicBezTo>
                  <a:pt x="2741721" y="2878630"/>
                  <a:pt x="2674462" y="2901404"/>
                  <a:pt x="2544007" y="2881511"/>
                </a:cubicBezTo>
                <a:cubicBezTo>
                  <a:pt x="2413552" y="2861618"/>
                  <a:pt x="2260554" y="2871061"/>
                  <a:pt x="2032867" y="2881511"/>
                </a:cubicBezTo>
                <a:cubicBezTo>
                  <a:pt x="1805180" y="2891961"/>
                  <a:pt x="1671349" y="2858901"/>
                  <a:pt x="1521728" y="2881511"/>
                </a:cubicBezTo>
                <a:cubicBezTo>
                  <a:pt x="1372107" y="2904121"/>
                  <a:pt x="761929" y="2911218"/>
                  <a:pt x="284232" y="2881511"/>
                </a:cubicBezTo>
                <a:cubicBezTo>
                  <a:pt x="134989" y="2890426"/>
                  <a:pt x="24568" y="2725287"/>
                  <a:pt x="0" y="2597279"/>
                </a:cubicBezTo>
                <a:cubicBezTo>
                  <a:pt x="2148" y="2471451"/>
                  <a:pt x="6596" y="2200769"/>
                  <a:pt x="0" y="2042148"/>
                </a:cubicBezTo>
                <a:cubicBezTo>
                  <a:pt x="-6596" y="1883527"/>
                  <a:pt x="5588" y="1752075"/>
                  <a:pt x="0" y="1533277"/>
                </a:cubicBezTo>
                <a:cubicBezTo>
                  <a:pt x="-5588" y="1314479"/>
                  <a:pt x="4357" y="1183422"/>
                  <a:pt x="0" y="1024407"/>
                </a:cubicBezTo>
                <a:cubicBezTo>
                  <a:pt x="-4357" y="865392"/>
                  <a:pt x="-26114" y="443637"/>
                  <a:pt x="0" y="284232"/>
                </a:cubicBezTo>
                <a:close/>
              </a:path>
            </a:pathLst>
          </a:custGeom>
          <a:solidFill>
            <a:schemeClr val="accent1">
              <a:lumMod val="20000"/>
              <a:lumOff val="80000"/>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9864"/>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tIns="0" bIns="0" rtlCol="0" anchor="b"/>
          <a:lstStyle/>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a:p>
            <a:pPr marL="0" marR="0" lvl="0" indent="342900" algn="ctr" defTabSz="685800" rtl="0" eaLnBrk="1" fontAlgn="auto" latinLnBrk="0" hangingPunct="1">
              <a:lnSpc>
                <a:spcPct val="100000"/>
              </a:lnSpc>
              <a:spcBef>
                <a:spcPts val="0"/>
              </a:spcBef>
              <a:spcAft>
                <a:spcPts val="0"/>
              </a:spcAft>
              <a:buClrTx/>
              <a:buSzTx/>
              <a:buFont typeface="Arial" panose="020B0604020202020204"/>
              <a:buNone/>
              <a:tabLst/>
              <a:defRPr/>
            </a:pPr>
            <a:endParaRPr kumimoji="0" lang="en-US" sz="2100" b="0" i="0" u="none" strike="noStrike" kern="1200" cap="none" spc="0" normalizeH="0" baseline="0" noProof="0" dirty="0">
              <a:ln>
                <a:noFill/>
              </a:ln>
              <a:solidFill>
                <a:srgbClr val="002060"/>
              </a:solidFill>
              <a:effectLst/>
              <a:uLnTx/>
              <a:uFillTx/>
              <a:latin typeface="iCiel Crocante" panose="02000000000000000000" pitchFamily="50" charset="0"/>
              <a:ea typeface="+mn-ea"/>
              <a:cs typeface="Calibri" panose="020F0502020204030204" pitchFamily="34" charset="0"/>
              <a:sym typeface="Arial" panose="020B0604020202020204"/>
            </a:endParaRPr>
          </a:p>
        </p:txBody>
      </p:sp>
      <p:sp>
        <p:nvSpPr>
          <p:cNvPr id="43" name="TextBox 42">
            <a:extLst>
              <a:ext uri="{FF2B5EF4-FFF2-40B4-BE49-F238E27FC236}">
                <a16:creationId xmlns:a16="http://schemas.microsoft.com/office/drawing/2014/main" id="{F30372AE-3F52-9C00-4599-BE2FAE420412}"/>
              </a:ext>
            </a:extLst>
          </p:cNvPr>
          <p:cNvSpPr txBox="1"/>
          <p:nvPr/>
        </p:nvSpPr>
        <p:spPr>
          <a:xfrm>
            <a:off x="639774" y="2081240"/>
            <a:ext cx="8138160" cy="2554545"/>
          </a:xfrm>
          <a:prstGeom prst="rect">
            <a:avLst/>
          </a:prstGeom>
          <a:noFill/>
        </p:spPr>
        <p:txBody>
          <a:bodyPr wrap="square">
            <a:spAutoFit/>
          </a:bodyPr>
          <a:lstStyle/>
          <a:p>
            <a:pPr lvl="0" algn="just" defTabSz="685800">
              <a:buClrTx/>
            </a:pPr>
            <a:r>
              <a:rPr lang="vi-VN" sz="2000" kern="1200" dirty="0">
                <a:solidFill>
                  <a:prstClr val="black"/>
                </a:solidFill>
                <a:latin typeface="Calibri" panose="020F0502020204030204"/>
                <a:ea typeface="+mn-ea"/>
              </a:rPr>
              <a:t>Các bạn ngạc nhiên thích thú, cười ầm lên. Tú và nghiêm mặt:</a:t>
            </a:r>
          </a:p>
          <a:p>
            <a:pPr lvl="0" algn="just" defTabSz="685800">
              <a:buClrTx/>
            </a:pPr>
            <a:r>
              <a:rPr lang="vi-VN" sz="2000" kern="1200" dirty="0">
                <a:solidFill>
                  <a:prstClr val="black"/>
                </a:solidFill>
                <a:latin typeface="Calibri" panose="020F0502020204030204"/>
                <a:ea typeface="+mn-ea"/>
              </a:rPr>
              <a:t>   - Anh chăm sóc vẹt cực khổ, vậy mà anh gọi, vẹt trả lời “cái gì” à?</a:t>
            </a:r>
          </a:p>
          <a:p>
            <a:pPr lvl="0" algn="just" defTabSz="685800">
              <a:buClrTx/>
            </a:pPr>
            <a:r>
              <a:rPr lang="vi-VN" sz="2000" kern="1200" dirty="0">
                <a:solidFill>
                  <a:prstClr val="black"/>
                </a:solidFill>
                <a:latin typeface="Calibri" panose="020F0502020204030204"/>
                <a:ea typeface="+mn-ea"/>
              </a:rPr>
              <a:t>   - Kêu chi kêu hoài!</a:t>
            </a:r>
          </a:p>
          <a:p>
            <a:pPr lvl="0" algn="just" defTabSz="685800">
              <a:buClrTx/>
            </a:pPr>
            <a:r>
              <a:rPr lang="vi-VN" sz="2000" kern="1200" dirty="0">
                <a:solidFill>
                  <a:prstClr val="black"/>
                </a:solidFill>
                <a:latin typeface="Calibri" panose="020F0502020204030204"/>
                <a:ea typeface="+mn-ea"/>
              </a:rPr>
              <a:t>   Các bạn cười bò, tranh nhau gọi vẹt. Nhưng Tú sửng sốt ngồi lặng thinh. Bạn về rồi, Tú vẫn ngồi lặng như thế. Tú nhớ lại bao lần anh gọi, Tú đã trả lời “Cái gì?” và cằn nhằn “Kêu chi kêu hoài". Tú hối hận quá, chỉ mong anh gọi để Tú “dạ” một tiếng thật to, thật lễ phép. Con vẹt nhìn Tú, dường như cũng biết lỗi nên xù lông cổ, rụt đầu, gù một cái nghe như tiếng:"Dạ!”.</a:t>
            </a:r>
          </a:p>
        </p:txBody>
      </p:sp>
      <p:pic>
        <p:nvPicPr>
          <p:cNvPr id="46" name="Picture 45">
            <a:extLst>
              <a:ext uri="{FF2B5EF4-FFF2-40B4-BE49-F238E27FC236}">
                <a16:creationId xmlns:a16="http://schemas.microsoft.com/office/drawing/2014/main" id="{E9A8916B-0C21-12B3-A500-72ED61BFB27F}"/>
              </a:ext>
            </a:extLst>
          </p:cNvPr>
          <p:cNvPicPr>
            <a:picLocks noChangeAspect="1"/>
          </p:cNvPicPr>
          <p:nvPr/>
        </p:nvPicPr>
        <p:blipFill>
          <a:blip r:embed="rId4"/>
          <a:stretch>
            <a:fillRect/>
          </a:stretch>
        </p:blipFill>
        <p:spPr>
          <a:xfrm>
            <a:off x="2275057" y="56651"/>
            <a:ext cx="5570342" cy="824613"/>
          </a:xfrm>
          <a:prstGeom prst="rect">
            <a:avLst/>
          </a:prstGeom>
        </p:spPr>
      </p:pic>
      <p:pic>
        <p:nvPicPr>
          <p:cNvPr id="2" name="Picture 1">
            <a:extLst>
              <a:ext uri="{FF2B5EF4-FFF2-40B4-BE49-F238E27FC236}">
                <a16:creationId xmlns:a16="http://schemas.microsoft.com/office/drawing/2014/main" id="{7007D06B-2B5F-CF1D-DFDE-67500B7974D2}"/>
              </a:ext>
            </a:extLst>
          </p:cNvPr>
          <p:cNvPicPr>
            <a:picLocks noChangeAspect="1"/>
          </p:cNvPicPr>
          <p:nvPr/>
        </p:nvPicPr>
        <p:blipFill>
          <a:blip r:embed="rId5"/>
          <a:stretch>
            <a:fillRect/>
          </a:stretch>
        </p:blipFill>
        <p:spPr>
          <a:xfrm>
            <a:off x="272164" y="144923"/>
            <a:ext cx="1883827" cy="688908"/>
          </a:xfrm>
          <a:prstGeom prst="rect">
            <a:avLst/>
          </a:prstGeom>
        </p:spPr>
      </p:pic>
      <p:cxnSp>
        <p:nvCxnSpPr>
          <p:cNvPr id="3" name="Straight Connector 2">
            <a:extLst>
              <a:ext uri="{FF2B5EF4-FFF2-40B4-BE49-F238E27FC236}">
                <a16:creationId xmlns:a16="http://schemas.microsoft.com/office/drawing/2014/main" id="{4D0B867B-AFCA-2E02-E16A-9F67AA40563F}"/>
              </a:ext>
            </a:extLst>
          </p:cNvPr>
          <p:cNvCxnSpPr>
            <a:cxnSpLocks/>
          </p:cNvCxnSpPr>
          <p:nvPr/>
        </p:nvCxnSpPr>
        <p:spPr>
          <a:xfrm flipH="1">
            <a:off x="6439220" y="3957277"/>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2E0CA25-763F-A330-C345-6372E6C36B4F}"/>
              </a:ext>
            </a:extLst>
          </p:cNvPr>
          <p:cNvCxnSpPr>
            <a:cxnSpLocks/>
          </p:cNvCxnSpPr>
          <p:nvPr/>
        </p:nvCxnSpPr>
        <p:spPr>
          <a:xfrm flipH="1">
            <a:off x="975872" y="4256954"/>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6C7574B-5434-274A-5286-AF05493B6F2A}"/>
              </a:ext>
            </a:extLst>
          </p:cNvPr>
          <p:cNvCxnSpPr>
            <a:cxnSpLocks/>
          </p:cNvCxnSpPr>
          <p:nvPr/>
        </p:nvCxnSpPr>
        <p:spPr>
          <a:xfrm flipH="1">
            <a:off x="2535730" y="4264638"/>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006B1BE-A322-C6A5-779D-B1A0682BE7CE}"/>
              </a:ext>
            </a:extLst>
          </p:cNvPr>
          <p:cNvCxnSpPr>
            <a:cxnSpLocks/>
          </p:cNvCxnSpPr>
          <p:nvPr/>
        </p:nvCxnSpPr>
        <p:spPr>
          <a:xfrm flipH="1">
            <a:off x="3411710" y="4233902"/>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22F45E0-09D5-C711-BBDB-1FA4C819C990}"/>
              </a:ext>
            </a:extLst>
          </p:cNvPr>
          <p:cNvCxnSpPr>
            <a:cxnSpLocks/>
          </p:cNvCxnSpPr>
          <p:nvPr/>
        </p:nvCxnSpPr>
        <p:spPr>
          <a:xfrm flipH="1">
            <a:off x="4587367" y="4249270"/>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20B62FB-D51E-E603-2191-CC9E41C933B8}"/>
              </a:ext>
            </a:extLst>
          </p:cNvPr>
          <p:cNvCxnSpPr>
            <a:cxnSpLocks/>
          </p:cNvCxnSpPr>
          <p:nvPr/>
        </p:nvCxnSpPr>
        <p:spPr>
          <a:xfrm flipH="1">
            <a:off x="6907946" y="4203166"/>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3B8E48A-41E7-AD0B-BB9B-BFCE528F12FE}"/>
              </a:ext>
            </a:extLst>
          </p:cNvPr>
          <p:cNvCxnSpPr>
            <a:cxnSpLocks/>
          </p:cNvCxnSpPr>
          <p:nvPr/>
        </p:nvCxnSpPr>
        <p:spPr>
          <a:xfrm flipH="1">
            <a:off x="6969419" y="4203166"/>
            <a:ext cx="99893" cy="2996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name="TextBox1" r:id="rId1" imgW="5048280" imgH="809640"/>
        </mc:Choice>
        <mc:Fallback>
          <p:control name="TextBox1" r:id="rId1" imgW="5048280" imgH="809640">
            <p:pic>
              <p:nvPicPr>
                <p:cNvPr id="45" name="TextBox1">
                  <a:extLst>
                    <a:ext uri="{FF2B5EF4-FFF2-40B4-BE49-F238E27FC236}">
                      <a16:creationId xmlns:a16="http://schemas.microsoft.com/office/drawing/2014/main" id="{E5D9B7FE-FB88-33C6-1345-004094039E23}"/>
                    </a:ext>
                  </a:extLst>
                </p:cNvPr>
                <p:cNvPicPr>
                  <a:picLocks/>
                </p:cNvPicPr>
                <p:nvPr/>
              </p:nvPicPr>
              <p:blipFill>
                <a:blip r:embed="rId6"/>
                <a:stretch>
                  <a:fillRect/>
                </a:stretch>
              </p:blipFill>
              <p:spPr>
                <a:xfrm>
                  <a:off x="3818335" y="960418"/>
                  <a:ext cx="5049683" cy="809558"/>
                </a:xfrm>
                <a:prstGeom prst="rect">
                  <a:avLst/>
                </a:prstGeom>
              </p:spPr>
            </p:pic>
          </p:control>
        </mc:Fallback>
      </mc:AlternateContent>
    </p:controls>
    <p:extLst>
      <p:ext uri="{BB962C8B-B14F-4D97-AF65-F5344CB8AC3E}">
        <p14:creationId xmlns:p14="http://schemas.microsoft.com/office/powerpoint/2010/main" val="21249316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2" name="TextBox 255">
            <a:extLst>
              <a:ext uri="{FF2B5EF4-FFF2-40B4-BE49-F238E27FC236}">
                <a16:creationId xmlns:a16="http://schemas.microsoft.com/office/drawing/2014/main" id="{CD75B0E4-3A6C-9C6E-0012-77D314832B6F}"/>
              </a:ext>
            </a:extLst>
          </p:cNvPr>
          <p:cNvSpPr txBox="1"/>
          <p:nvPr/>
        </p:nvSpPr>
        <p:spPr>
          <a:xfrm rot="21618">
            <a:off x="1089749" y="318317"/>
            <a:ext cx="7437323" cy="523220"/>
          </a:xfrm>
          <a:prstGeom prst="rect">
            <a:avLst/>
          </a:prstGeom>
          <a:noFill/>
        </p:spPr>
        <p:txBody>
          <a:bodyPr wrap="square" rtlCol="0">
            <a:spAutoFit/>
          </a:bodyPr>
          <a:lstStyle/>
          <a:p>
            <a:pPr algn="ctr"/>
            <a:r>
              <a:rPr lang="vi-VN" sz="2800" b="1" dirty="0">
                <a:solidFill>
                  <a:srgbClr val="FF0000"/>
                </a:solidFill>
                <a:latin typeface="Calibri" panose="020F0502020204030204" pitchFamily="34" charset="0"/>
                <a:cs typeface="Calibri" panose="020F0502020204030204" pitchFamily="34" charset="0"/>
              </a:rPr>
              <a:t>Đọc đúng giọng đọc của nhân vật ở các lời thoại</a:t>
            </a:r>
            <a:endParaRPr lang="en-US" sz="2800" b="1" dirty="0">
              <a:solidFill>
                <a:srgbClr val="FF0000"/>
              </a:solidFill>
              <a:latin typeface="Calibri" panose="020F0502020204030204" pitchFamily="34" charset="0"/>
              <a:cs typeface="Calibri" panose="020F0502020204030204" pitchFamily="34" charset="0"/>
            </a:endParaRPr>
          </a:p>
        </p:txBody>
      </p:sp>
      <p:sp>
        <p:nvSpPr>
          <p:cNvPr id="3" name="Rectangle: Rounded Corners 7">
            <a:extLst>
              <a:ext uri="{FF2B5EF4-FFF2-40B4-BE49-F238E27FC236}">
                <a16:creationId xmlns:a16="http://schemas.microsoft.com/office/drawing/2014/main" id="{3E972099-50DF-1B33-967D-DCA301273AD5}"/>
              </a:ext>
            </a:extLst>
          </p:cNvPr>
          <p:cNvSpPr/>
          <p:nvPr/>
        </p:nvSpPr>
        <p:spPr>
          <a:xfrm>
            <a:off x="671576" y="1179670"/>
            <a:ext cx="7857842" cy="3692007"/>
          </a:xfrm>
          <a:custGeom>
            <a:avLst/>
            <a:gdLst>
              <a:gd name="connsiteX0" fmla="*/ 0 w 7857842"/>
              <a:gd name="connsiteY0" fmla="*/ 368167 h 3692007"/>
              <a:gd name="connsiteX1" fmla="*/ 368167 w 7857842"/>
              <a:gd name="connsiteY1" fmla="*/ 0 h 3692007"/>
              <a:gd name="connsiteX2" fmla="*/ 7489675 w 7857842"/>
              <a:gd name="connsiteY2" fmla="*/ 0 h 3692007"/>
              <a:gd name="connsiteX3" fmla="*/ 7857842 w 7857842"/>
              <a:gd name="connsiteY3" fmla="*/ 368167 h 3692007"/>
              <a:gd name="connsiteX4" fmla="*/ 7857842 w 7857842"/>
              <a:gd name="connsiteY4" fmla="*/ 3323840 h 3692007"/>
              <a:gd name="connsiteX5" fmla="*/ 7489675 w 7857842"/>
              <a:gd name="connsiteY5" fmla="*/ 3692007 h 3692007"/>
              <a:gd name="connsiteX6" fmla="*/ 368167 w 7857842"/>
              <a:gd name="connsiteY6" fmla="*/ 3692007 h 3692007"/>
              <a:gd name="connsiteX7" fmla="*/ 0 w 7857842"/>
              <a:gd name="connsiteY7" fmla="*/ 3323840 h 3692007"/>
              <a:gd name="connsiteX8" fmla="*/ 0 w 7857842"/>
              <a:gd name="connsiteY8" fmla="*/ 368167 h 36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57842" h="3692007" fill="none" extrusionOk="0">
                <a:moveTo>
                  <a:pt x="0" y="368167"/>
                </a:moveTo>
                <a:cubicBezTo>
                  <a:pt x="1301" y="200053"/>
                  <a:pt x="182682" y="29955"/>
                  <a:pt x="368167" y="0"/>
                </a:cubicBezTo>
                <a:cubicBezTo>
                  <a:pt x="2459442" y="72427"/>
                  <a:pt x="6650596" y="61419"/>
                  <a:pt x="7489675" y="0"/>
                </a:cubicBezTo>
                <a:cubicBezTo>
                  <a:pt x="7689089" y="-26977"/>
                  <a:pt x="7831806" y="156959"/>
                  <a:pt x="7857842" y="368167"/>
                </a:cubicBezTo>
                <a:cubicBezTo>
                  <a:pt x="7958718" y="795998"/>
                  <a:pt x="7750529" y="2744368"/>
                  <a:pt x="7857842" y="3323840"/>
                </a:cubicBezTo>
                <a:cubicBezTo>
                  <a:pt x="7860767" y="3512328"/>
                  <a:pt x="7681596" y="3679214"/>
                  <a:pt x="7489675" y="3692007"/>
                </a:cubicBezTo>
                <a:cubicBezTo>
                  <a:pt x="5517664" y="3721834"/>
                  <a:pt x="1900454" y="3612701"/>
                  <a:pt x="368167" y="3692007"/>
                </a:cubicBezTo>
                <a:cubicBezTo>
                  <a:pt x="195897" y="3688495"/>
                  <a:pt x="-5201" y="3528201"/>
                  <a:pt x="0" y="3323840"/>
                </a:cubicBezTo>
                <a:cubicBezTo>
                  <a:pt x="50037" y="2491960"/>
                  <a:pt x="770" y="756428"/>
                  <a:pt x="0" y="368167"/>
                </a:cubicBezTo>
                <a:close/>
              </a:path>
              <a:path w="7857842" h="3692007" stroke="0" extrusionOk="0">
                <a:moveTo>
                  <a:pt x="0" y="368167"/>
                </a:moveTo>
                <a:cubicBezTo>
                  <a:pt x="12540" y="168252"/>
                  <a:pt x="170186" y="11151"/>
                  <a:pt x="368167" y="0"/>
                </a:cubicBezTo>
                <a:cubicBezTo>
                  <a:pt x="2628782" y="123000"/>
                  <a:pt x="5624666" y="-96860"/>
                  <a:pt x="7489675" y="0"/>
                </a:cubicBezTo>
                <a:cubicBezTo>
                  <a:pt x="7670015" y="-17524"/>
                  <a:pt x="7873268" y="133734"/>
                  <a:pt x="7857842" y="368167"/>
                </a:cubicBezTo>
                <a:cubicBezTo>
                  <a:pt x="7861015" y="1173057"/>
                  <a:pt x="7952109" y="1916163"/>
                  <a:pt x="7857842" y="3323840"/>
                </a:cubicBezTo>
                <a:cubicBezTo>
                  <a:pt x="7841120" y="3533231"/>
                  <a:pt x="7656557" y="3686041"/>
                  <a:pt x="7489675" y="3692007"/>
                </a:cubicBezTo>
                <a:cubicBezTo>
                  <a:pt x="5962481" y="3531300"/>
                  <a:pt x="2978903" y="3731674"/>
                  <a:pt x="368167" y="3692007"/>
                </a:cubicBezTo>
                <a:cubicBezTo>
                  <a:pt x="140725" y="3687138"/>
                  <a:pt x="-35502" y="3511090"/>
                  <a:pt x="0" y="3323840"/>
                </a:cubicBezTo>
                <a:cubicBezTo>
                  <a:pt x="32216" y="2739864"/>
                  <a:pt x="57206" y="978976"/>
                  <a:pt x="0" y="368167"/>
                </a:cubicBezTo>
                <a:close/>
              </a:path>
            </a:pathLst>
          </a:custGeom>
          <a:solidFill>
            <a:srgbClr val="FFFFFF">
              <a:alpha val="80000"/>
            </a:srgbClr>
          </a:solidFill>
          <a:ln w="38100">
            <a:solidFill>
              <a:srgbClr val="002060"/>
            </a:solidFill>
            <a:prstDash val="lgDashDot"/>
            <a:extLst>
              <a:ext uri="{C807C97D-BFC1-408E-A445-0C87EB9F89A2}">
                <ask:lineSketchStyleProps xmlns:ask="http://schemas.microsoft.com/office/drawing/2018/sketchyshapes" sd="852854689">
                  <a:prstGeom prst="roundRect">
                    <a:avLst>
                      <a:gd name="adj" fmla="val 9972"/>
                    </a:avLst>
                  </a:prstGeom>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4" name="Nhóm 24">
            <a:extLst>
              <a:ext uri="{FF2B5EF4-FFF2-40B4-BE49-F238E27FC236}">
                <a16:creationId xmlns:a16="http://schemas.microsoft.com/office/drawing/2014/main" id="{D5A889D8-072F-E27B-2193-96486DE43043}"/>
              </a:ext>
            </a:extLst>
          </p:cNvPr>
          <p:cNvGrpSpPr/>
          <p:nvPr/>
        </p:nvGrpSpPr>
        <p:grpSpPr>
          <a:xfrm>
            <a:off x="1175657" y="1332588"/>
            <a:ext cx="7207624" cy="657577"/>
            <a:chOff x="1456289" y="1488208"/>
            <a:chExt cx="7207624" cy="657577"/>
          </a:xfrm>
        </p:grpSpPr>
        <p:sp>
          <p:nvSpPr>
            <p:cNvPr id="5" name="Hộp Văn bản 17">
              <a:extLst>
                <a:ext uri="{FF2B5EF4-FFF2-40B4-BE49-F238E27FC236}">
                  <a16:creationId xmlns:a16="http://schemas.microsoft.com/office/drawing/2014/main" id="{1A659230-F65A-6588-14E3-7A353017185C}"/>
                </a:ext>
              </a:extLst>
            </p:cNvPr>
            <p:cNvSpPr txBox="1"/>
            <p:nvPr/>
          </p:nvSpPr>
          <p:spPr>
            <a:xfrm>
              <a:off x="2641411" y="1613744"/>
              <a:ext cx="6022502" cy="523220"/>
            </a:xfrm>
            <a:prstGeom prst="rect">
              <a:avLst/>
            </a:prstGeom>
            <a:noFill/>
          </p:spPr>
          <p:txBody>
            <a:bodyPr wrap="square" rtlCol="0">
              <a:spAutoFit/>
            </a:bodyPr>
            <a:lstStyle/>
            <a:p>
              <a:pPr algn="just"/>
              <a:r>
                <a:rPr lang="vi-VN" sz="2800" dirty="0">
                  <a:solidFill>
                    <a:schemeClr val="tx1"/>
                  </a:solidFill>
                  <a:latin typeface="Calibri" panose="020F0502020204030204" pitchFamily="34" charset="0"/>
                  <a:cs typeface="Calibri" panose="020F0502020204030204" pitchFamily="34" charset="0"/>
                </a:rPr>
                <a:t>Giọng thân thiết, tình cảm: Vẹt à, dạ!</a:t>
              </a:r>
              <a:endParaRPr lang="en-US" sz="2800" dirty="0">
                <a:solidFill>
                  <a:schemeClr val="tx1"/>
                </a:solidFill>
                <a:latin typeface="Calibri" panose="020F0502020204030204" pitchFamily="34" charset="0"/>
                <a:cs typeface="Calibri" panose="020F0502020204030204" pitchFamily="34" charset="0"/>
              </a:endParaRPr>
            </a:p>
          </p:txBody>
        </p:sp>
        <p:pic>
          <p:nvPicPr>
            <p:cNvPr id="6" name="Hình ảnh 23">
              <a:extLst>
                <a:ext uri="{FF2B5EF4-FFF2-40B4-BE49-F238E27FC236}">
                  <a16:creationId xmlns:a16="http://schemas.microsoft.com/office/drawing/2014/main" id="{865957BA-1349-9ED4-C0E6-3C685C661A83}"/>
                </a:ext>
              </a:extLst>
            </p:cNvPr>
            <p:cNvPicPr>
              <a:picLocks noChangeAspect="1"/>
            </p:cNvPicPr>
            <p:nvPr/>
          </p:nvPicPr>
          <p:blipFill>
            <a:blip r:embed="rId3"/>
            <a:srcRect t="7109" b="7109"/>
            <a:stretch/>
          </p:blipFill>
          <p:spPr>
            <a:xfrm>
              <a:off x="1456289" y="1488208"/>
              <a:ext cx="1014292" cy="657577"/>
            </a:xfrm>
            <a:prstGeom prst="roundRect">
              <a:avLst>
                <a:gd name="adj" fmla="val 8594"/>
              </a:avLst>
            </a:prstGeom>
            <a:solidFill>
              <a:srgbClr val="FFFFFF">
                <a:shade val="85000"/>
              </a:srgbClr>
            </a:solidFill>
            <a:ln>
              <a:solidFill>
                <a:srgbClr val="00B050"/>
              </a:solidFill>
            </a:ln>
            <a:effectLst>
              <a:reflection blurRad="12700" stA="38000" endPos="28000" dist="5000" dir="5400000" sy="-100000" algn="bl" rotWithShape="0"/>
            </a:effectLst>
          </p:spPr>
        </p:pic>
      </p:grpSp>
      <p:grpSp>
        <p:nvGrpSpPr>
          <p:cNvPr id="7" name="Nhóm 31">
            <a:extLst>
              <a:ext uri="{FF2B5EF4-FFF2-40B4-BE49-F238E27FC236}">
                <a16:creationId xmlns:a16="http://schemas.microsoft.com/office/drawing/2014/main" id="{A55EFB42-762F-427D-251F-B4567E427791}"/>
              </a:ext>
            </a:extLst>
          </p:cNvPr>
          <p:cNvGrpSpPr/>
          <p:nvPr/>
        </p:nvGrpSpPr>
        <p:grpSpPr>
          <a:xfrm>
            <a:off x="1178250" y="2252122"/>
            <a:ext cx="7389785" cy="682708"/>
            <a:chOff x="947729" y="2982105"/>
            <a:chExt cx="7389785" cy="682708"/>
          </a:xfrm>
        </p:grpSpPr>
        <p:sp>
          <p:nvSpPr>
            <p:cNvPr id="8" name="Hộp Văn bản 21">
              <a:extLst>
                <a:ext uri="{FF2B5EF4-FFF2-40B4-BE49-F238E27FC236}">
                  <a16:creationId xmlns:a16="http://schemas.microsoft.com/office/drawing/2014/main" id="{5219D1E1-C8B2-6766-D667-A408C29F3B1E}"/>
                </a:ext>
              </a:extLst>
            </p:cNvPr>
            <p:cNvSpPr txBox="1"/>
            <p:nvPr/>
          </p:nvSpPr>
          <p:spPr>
            <a:xfrm>
              <a:off x="2013217" y="2982105"/>
              <a:ext cx="6324297" cy="523220"/>
            </a:xfrm>
            <a:prstGeom prst="rect">
              <a:avLst/>
            </a:prstGeom>
            <a:noFill/>
          </p:spPr>
          <p:txBody>
            <a:bodyPr wrap="square" rtlCol="0">
              <a:spAutoFit/>
            </a:bodyPr>
            <a:lstStyle/>
            <a:p>
              <a:pPr algn="just"/>
              <a:r>
                <a:rPr lang="vi-VN" sz="2800" dirty="0">
                  <a:solidFill>
                    <a:schemeClr val="tx1"/>
                  </a:solidFill>
                  <a:latin typeface="Calibri" panose="020F0502020204030204" pitchFamily="34" charset="0"/>
                  <a:cs typeface="Calibri" panose="020F0502020204030204" pitchFamily="34" charset="0"/>
                </a:rPr>
                <a:t>Giọng vui vẻ, động viên: Giỏi lắm!</a:t>
              </a:r>
              <a:endParaRPr lang="en-US" sz="2800" dirty="0">
                <a:solidFill>
                  <a:schemeClr val="tx1"/>
                </a:solidFill>
                <a:latin typeface="Calibri" panose="020F0502020204030204" pitchFamily="34" charset="0"/>
                <a:cs typeface="Calibri" panose="020F0502020204030204" pitchFamily="34" charset="0"/>
              </a:endParaRPr>
            </a:p>
          </p:txBody>
        </p:sp>
        <p:grpSp>
          <p:nvGrpSpPr>
            <p:cNvPr id="9" name="Nhóm 28">
              <a:extLst>
                <a:ext uri="{FF2B5EF4-FFF2-40B4-BE49-F238E27FC236}">
                  <a16:creationId xmlns:a16="http://schemas.microsoft.com/office/drawing/2014/main" id="{4AD5AA93-B1D6-01D8-8675-E21ECE847D37}"/>
                </a:ext>
              </a:extLst>
            </p:cNvPr>
            <p:cNvGrpSpPr/>
            <p:nvPr/>
          </p:nvGrpSpPr>
          <p:grpSpPr>
            <a:xfrm>
              <a:off x="947729" y="2982106"/>
              <a:ext cx="1011700" cy="682707"/>
              <a:chOff x="947729" y="2982106"/>
              <a:chExt cx="1011700" cy="682707"/>
            </a:xfrm>
          </p:grpSpPr>
          <p:sp>
            <p:nvSpPr>
              <p:cNvPr id="10" name="Hình chữ nhật: Góc Tròn 27">
                <a:extLst>
                  <a:ext uri="{FF2B5EF4-FFF2-40B4-BE49-F238E27FC236}">
                    <a16:creationId xmlns:a16="http://schemas.microsoft.com/office/drawing/2014/main" id="{C0FAA811-5691-9BFC-C4D9-4897A373E56C}"/>
                  </a:ext>
                </a:extLst>
              </p:cNvPr>
              <p:cNvSpPr/>
              <p:nvPr/>
            </p:nvSpPr>
            <p:spPr>
              <a:xfrm>
                <a:off x="947729" y="2982106"/>
                <a:ext cx="1011700" cy="629390"/>
              </a:xfrm>
              <a:prstGeom prst="roundRect">
                <a:avLst>
                  <a:gd name="adj" fmla="val 6627"/>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alibri" panose="020F0502020204030204" pitchFamily="34" charset="0"/>
                  <a:cs typeface="Calibri" panose="020F0502020204030204" pitchFamily="34" charset="0"/>
                </a:endParaRPr>
              </a:p>
            </p:txBody>
          </p:sp>
          <p:pic>
            <p:nvPicPr>
              <p:cNvPr id="11" name="Hình ảnh 26">
                <a:extLst>
                  <a:ext uri="{FF2B5EF4-FFF2-40B4-BE49-F238E27FC236}">
                    <a16:creationId xmlns:a16="http://schemas.microsoft.com/office/drawing/2014/main" id="{A4BE8016-26F1-5952-B922-5BC575AAB6F6}"/>
                  </a:ext>
                </a:extLst>
              </p:cNvPr>
              <p:cNvPicPr>
                <a:picLocks noChangeAspect="1"/>
              </p:cNvPicPr>
              <p:nvPr/>
            </p:nvPicPr>
            <p:blipFill rotWithShape="1">
              <a:blip r:embed="rId4"/>
              <a:srcRect l="68625" t="50000" r="5240" b="8000"/>
              <a:stretch/>
            </p:blipFill>
            <p:spPr>
              <a:xfrm>
                <a:off x="1089569" y="3011966"/>
                <a:ext cx="777651" cy="652847"/>
              </a:xfrm>
              <a:prstGeom prst="rect">
                <a:avLst/>
              </a:prstGeom>
              <a:ln>
                <a:noFill/>
              </a:ln>
            </p:spPr>
          </p:pic>
        </p:grpSp>
      </p:grpSp>
      <p:grpSp>
        <p:nvGrpSpPr>
          <p:cNvPr id="12" name="Nhóm 31">
            <a:extLst>
              <a:ext uri="{FF2B5EF4-FFF2-40B4-BE49-F238E27FC236}">
                <a16:creationId xmlns:a16="http://schemas.microsoft.com/office/drawing/2014/main" id="{9171A071-4C5D-33CD-27BA-8573F0B5DE61}"/>
              </a:ext>
            </a:extLst>
          </p:cNvPr>
          <p:cNvGrpSpPr/>
          <p:nvPr/>
        </p:nvGrpSpPr>
        <p:grpSpPr>
          <a:xfrm>
            <a:off x="1139830" y="3074314"/>
            <a:ext cx="7389785" cy="954107"/>
            <a:chOff x="947729" y="2982105"/>
            <a:chExt cx="7389785" cy="954107"/>
          </a:xfrm>
        </p:grpSpPr>
        <p:sp>
          <p:nvSpPr>
            <p:cNvPr id="13" name="Hộp Văn bản 21">
              <a:extLst>
                <a:ext uri="{FF2B5EF4-FFF2-40B4-BE49-F238E27FC236}">
                  <a16:creationId xmlns:a16="http://schemas.microsoft.com/office/drawing/2014/main" id="{80AD861A-7E5A-1E75-8526-78193E38A25E}"/>
                </a:ext>
              </a:extLst>
            </p:cNvPr>
            <p:cNvSpPr txBox="1"/>
            <p:nvPr/>
          </p:nvSpPr>
          <p:spPr>
            <a:xfrm>
              <a:off x="2013217" y="2982105"/>
              <a:ext cx="6324297" cy="954107"/>
            </a:xfrm>
            <a:prstGeom prst="rect">
              <a:avLst/>
            </a:prstGeom>
            <a:noFill/>
          </p:spPr>
          <p:txBody>
            <a:bodyPr wrap="square" rtlCol="0">
              <a:spAutoFit/>
            </a:bodyPr>
            <a:lstStyle/>
            <a:p>
              <a:pPr algn="just"/>
              <a:r>
                <a:rPr lang="vi-VN" sz="2800" dirty="0">
                  <a:solidFill>
                    <a:schemeClr val="tx1"/>
                  </a:solidFill>
                  <a:latin typeface="Calibri" panose="020F0502020204030204" pitchFamily="34" charset="0"/>
                  <a:cs typeface="Calibri" panose="020F0502020204030204" pitchFamily="34" charset="0"/>
                </a:rPr>
                <a:t>Giọng phụng phịu, dỗi dằn: Cái gì? Kêu chỉ kêu hoài! (lời của Tú).</a:t>
              </a:r>
              <a:endParaRPr lang="en-US" sz="2800" dirty="0">
                <a:solidFill>
                  <a:schemeClr val="tx1"/>
                </a:solidFill>
                <a:latin typeface="Calibri" panose="020F0502020204030204" pitchFamily="34" charset="0"/>
                <a:cs typeface="Calibri" panose="020F0502020204030204" pitchFamily="34" charset="0"/>
              </a:endParaRPr>
            </a:p>
          </p:txBody>
        </p:sp>
        <p:grpSp>
          <p:nvGrpSpPr>
            <p:cNvPr id="14" name="Nhóm 28">
              <a:extLst>
                <a:ext uri="{FF2B5EF4-FFF2-40B4-BE49-F238E27FC236}">
                  <a16:creationId xmlns:a16="http://schemas.microsoft.com/office/drawing/2014/main" id="{7CAFD7AC-2CBE-3CA9-492D-F887BCEB3AE4}"/>
                </a:ext>
              </a:extLst>
            </p:cNvPr>
            <p:cNvGrpSpPr/>
            <p:nvPr/>
          </p:nvGrpSpPr>
          <p:grpSpPr>
            <a:xfrm>
              <a:off x="947729" y="2982106"/>
              <a:ext cx="1011700" cy="682707"/>
              <a:chOff x="947729" y="2982106"/>
              <a:chExt cx="1011700" cy="682707"/>
            </a:xfrm>
          </p:grpSpPr>
          <p:sp>
            <p:nvSpPr>
              <p:cNvPr id="15" name="Hình chữ nhật: Góc Tròn 27">
                <a:extLst>
                  <a:ext uri="{FF2B5EF4-FFF2-40B4-BE49-F238E27FC236}">
                    <a16:creationId xmlns:a16="http://schemas.microsoft.com/office/drawing/2014/main" id="{8FDC2832-C813-BC95-4716-AA5FFB8BE496}"/>
                  </a:ext>
                </a:extLst>
              </p:cNvPr>
              <p:cNvSpPr/>
              <p:nvPr/>
            </p:nvSpPr>
            <p:spPr>
              <a:xfrm>
                <a:off x="947729" y="2982106"/>
                <a:ext cx="1011700" cy="629390"/>
              </a:xfrm>
              <a:prstGeom prst="roundRect">
                <a:avLst>
                  <a:gd name="adj" fmla="val 6627"/>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alibri" panose="020F0502020204030204" pitchFamily="34" charset="0"/>
                  <a:cs typeface="Calibri" panose="020F0502020204030204" pitchFamily="34" charset="0"/>
                </a:endParaRPr>
              </a:p>
            </p:txBody>
          </p:sp>
          <p:pic>
            <p:nvPicPr>
              <p:cNvPr id="16" name="Hình ảnh 26">
                <a:extLst>
                  <a:ext uri="{FF2B5EF4-FFF2-40B4-BE49-F238E27FC236}">
                    <a16:creationId xmlns:a16="http://schemas.microsoft.com/office/drawing/2014/main" id="{0AC648DC-2537-B672-EBEC-09057144ABE0}"/>
                  </a:ext>
                </a:extLst>
              </p:cNvPr>
              <p:cNvPicPr>
                <a:picLocks noChangeAspect="1"/>
              </p:cNvPicPr>
              <p:nvPr/>
            </p:nvPicPr>
            <p:blipFill>
              <a:blip r:embed="rId5"/>
              <a:srcRect t="8171" b="8171"/>
              <a:stretch/>
            </p:blipFill>
            <p:spPr>
              <a:xfrm>
                <a:off x="1089569" y="3011966"/>
                <a:ext cx="777651" cy="652847"/>
              </a:xfrm>
              <a:prstGeom prst="rect">
                <a:avLst/>
              </a:prstGeom>
              <a:ln>
                <a:noFill/>
              </a:ln>
            </p:spPr>
          </p:pic>
        </p:grpSp>
      </p:grpSp>
      <p:grpSp>
        <p:nvGrpSpPr>
          <p:cNvPr id="17" name="Nhóm 31">
            <a:extLst>
              <a:ext uri="{FF2B5EF4-FFF2-40B4-BE49-F238E27FC236}">
                <a16:creationId xmlns:a16="http://schemas.microsoft.com/office/drawing/2014/main" id="{6AECF692-6E43-E490-1AA0-52C6BAFAD4AB}"/>
              </a:ext>
            </a:extLst>
          </p:cNvPr>
          <p:cNvGrpSpPr/>
          <p:nvPr/>
        </p:nvGrpSpPr>
        <p:grpSpPr>
          <a:xfrm>
            <a:off x="1132146" y="3988714"/>
            <a:ext cx="7389785" cy="682708"/>
            <a:chOff x="947729" y="2982105"/>
            <a:chExt cx="7389785" cy="682708"/>
          </a:xfrm>
        </p:grpSpPr>
        <p:sp>
          <p:nvSpPr>
            <p:cNvPr id="18" name="Hộp Văn bản 21">
              <a:extLst>
                <a:ext uri="{FF2B5EF4-FFF2-40B4-BE49-F238E27FC236}">
                  <a16:creationId xmlns:a16="http://schemas.microsoft.com/office/drawing/2014/main" id="{3FEFACB5-A5C2-4584-709D-7D18F5AD2F02}"/>
                </a:ext>
              </a:extLst>
            </p:cNvPr>
            <p:cNvSpPr txBox="1"/>
            <p:nvPr/>
          </p:nvSpPr>
          <p:spPr>
            <a:xfrm>
              <a:off x="2013217" y="2982105"/>
              <a:ext cx="6324297" cy="523220"/>
            </a:xfrm>
            <a:prstGeom prst="rect">
              <a:avLst/>
            </a:prstGeom>
            <a:noFill/>
          </p:spPr>
          <p:txBody>
            <a:bodyPr wrap="square" rtlCol="0">
              <a:spAutoFit/>
            </a:bodyPr>
            <a:lstStyle/>
            <a:p>
              <a:pPr algn="just"/>
              <a:r>
                <a:rPr lang="vi-VN" sz="2800" dirty="0">
                  <a:solidFill>
                    <a:schemeClr val="tx1"/>
                  </a:solidFill>
                  <a:latin typeface="Calibri" panose="020F0502020204030204" pitchFamily="34" charset="0"/>
                  <a:cs typeface="Calibri" panose="020F0502020204030204" pitchFamily="34" charset="0"/>
                </a:rPr>
                <a:t>Giọng cao, đột ngột. Cái gì? (lời vẹt)</a:t>
              </a:r>
              <a:endParaRPr lang="en-US" sz="2800" dirty="0">
                <a:solidFill>
                  <a:schemeClr val="tx1"/>
                </a:solidFill>
                <a:latin typeface="Calibri" panose="020F0502020204030204" pitchFamily="34" charset="0"/>
                <a:cs typeface="Calibri" panose="020F0502020204030204" pitchFamily="34" charset="0"/>
              </a:endParaRPr>
            </a:p>
          </p:txBody>
        </p:sp>
        <p:grpSp>
          <p:nvGrpSpPr>
            <p:cNvPr id="19" name="Nhóm 28">
              <a:extLst>
                <a:ext uri="{FF2B5EF4-FFF2-40B4-BE49-F238E27FC236}">
                  <a16:creationId xmlns:a16="http://schemas.microsoft.com/office/drawing/2014/main" id="{17EA2658-A1F8-AD49-7BC2-E630AE4CDDE3}"/>
                </a:ext>
              </a:extLst>
            </p:cNvPr>
            <p:cNvGrpSpPr/>
            <p:nvPr/>
          </p:nvGrpSpPr>
          <p:grpSpPr>
            <a:xfrm>
              <a:off x="947729" y="2982106"/>
              <a:ext cx="1011700" cy="682707"/>
              <a:chOff x="947729" y="2982106"/>
              <a:chExt cx="1011700" cy="682707"/>
            </a:xfrm>
          </p:grpSpPr>
          <p:sp>
            <p:nvSpPr>
              <p:cNvPr id="20" name="Hình chữ nhật: Góc Tròn 27">
                <a:extLst>
                  <a:ext uri="{FF2B5EF4-FFF2-40B4-BE49-F238E27FC236}">
                    <a16:creationId xmlns:a16="http://schemas.microsoft.com/office/drawing/2014/main" id="{2DFFCD58-3221-79E2-0854-1C23BD57700C}"/>
                  </a:ext>
                </a:extLst>
              </p:cNvPr>
              <p:cNvSpPr/>
              <p:nvPr/>
            </p:nvSpPr>
            <p:spPr>
              <a:xfrm>
                <a:off x="947729" y="2982106"/>
                <a:ext cx="1011700" cy="629390"/>
              </a:xfrm>
              <a:prstGeom prst="roundRect">
                <a:avLst>
                  <a:gd name="adj" fmla="val 6627"/>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Calibri" panose="020F0502020204030204" pitchFamily="34" charset="0"/>
                  <a:cs typeface="Calibri" panose="020F0502020204030204" pitchFamily="34" charset="0"/>
                </a:endParaRPr>
              </a:p>
            </p:txBody>
          </p:sp>
          <p:pic>
            <p:nvPicPr>
              <p:cNvPr id="21" name="Hình ảnh 26">
                <a:extLst>
                  <a:ext uri="{FF2B5EF4-FFF2-40B4-BE49-F238E27FC236}">
                    <a16:creationId xmlns:a16="http://schemas.microsoft.com/office/drawing/2014/main" id="{C15F7AE5-76D7-F3C2-E3A3-EFB2A7337802}"/>
                  </a:ext>
                </a:extLst>
              </p:cNvPr>
              <p:cNvPicPr>
                <a:picLocks noChangeAspect="1"/>
              </p:cNvPicPr>
              <p:nvPr/>
            </p:nvPicPr>
            <p:blipFill>
              <a:blip r:embed="rId3"/>
              <a:srcRect t="8024" b="8024"/>
              <a:stretch/>
            </p:blipFill>
            <p:spPr>
              <a:xfrm>
                <a:off x="1089569" y="3011966"/>
                <a:ext cx="777651" cy="652847"/>
              </a:xfrm>
              <a:prstGeom prst="rect">
                <a:avLst/>
              </a:prstGeom>
              <a:ln>
                <a:noFill/>
              </a:ln>
            </p:spPr>
          </p:pic>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grpSp>
        <p:nvGrpSpPr>
          <p:cNvPr id="2480" name="Group 2479">
            <a:extLst>
              <a:ext uri="{FF2B5EF4-FFF2-40B4-BE49-F238E27FC236}">
                <a16:creationId xmlns:a16="http://schemas.microsoft.com/office/drawing/2014/main" id="{6D48C55A-849C-B332-E37A-54B4AADE1D98}"/>
              </a:ext>
            </a:extLst>
          </p:cNvPr>
          <p:cNvGrpSpPr/>
          <p:nvPr/>
        </p:nvGrpSpPr>
        <p:grpSpPr>
          <a:xfrm>
            <a:off x="642333" y="200398"/>
            <a:ext cx="8043049" cy="784830"/>
            <a:chOff x="-611475" y="11885500"/>
            <a:chExt cx="7265378" cy="24400949"/>
          </a:xfrm>
        </p:grpSpPr>
        <p:sp>
          <p:nvSpPr>
            <p:cNvPr id="2481" name="TextBox 2480">
              <a:extLst>
                <a:ext uri="{FF2B5EF4-FFF2-40B4-BE49-F238E27FC236}">
                  <a16:creationId xmlns:a16="http://schemas.microsoft.com/office/drawing/2014/main" id="{167A9F71-F92E-178E-55FE-08FB140DEE99}"/>
                </a:ext>
              </a:extLst>
            </p:cNvPr>
            <p:cNvSpPr txBox="1"/>
            <p:nvPr/>
          </p:nvSpPr>
          <p:spPr>
            <a:xfrm>
              <a:off x="-611475" y="11885500"/>
              <a:ext cx="7265378" cy="24400949"/>
            </a:xfrm>
            <a:prstGeom prst="rect">
              <a:avLst/>
            </a:prstGeom>
            <a:noFill/>
          </p:spPr>
          <p:txBody>
            <a:bodyPr wrap="square">
              <a:spAutoFit/>
            </a:bodyPr>
            <a:lstStyle/>
            <a:p>
              <a:pPr algn="ctr" defTabSz="685800">
                <a:buClrTx/>
              </a:pPr>
              <a:r>
                <a:rPr lang="en-US" sz="4500" b="1" kern="1200" dirty="0">
                  <a:ln w="292100">
                    <a:solidFill>
                      <a:prstClr val="white"/>
                    </a:solidFill>
                    <a:prstDash val="solid"/>
                  </a:ln>
                  <a:solidFill>
                    <a:srgbClr val="5B9BD5"/>
                  </a:solidFill>
                  <a:effectLst>
                    <a:outerShdw blurRad="12700" dist="38100" dir="2700000" algn="tl" rotWithShape="0">
                      <a:srgbClr val="5B9BD5">
                        <a:lumMod val="60000"/>
                        <a:lumOff val="40000"/>
                      </a:srgbClr>
                    </a:outerShdw>
                  </a:effectLst>
                  <a:latin typeface="UVN Banh Mi" pitchFamily="2" charset="0"/>
                  <a:ea typeface="+mn-ea"/>
                  <a:cs typeface="+mn-cs"/>
                </a:rPr>
                <a:t>LUYỆN ĐỌC TRONG NHÓM</a:t>
              </a:r>
            </a:p>
          </p:txBody>
        </p:sp>
        <p:sp>
          <p:nvSpPr>
            <p:cNvPr id="2482" name="TextBox 2481">
              <a:extLst>
                <a:ext uri="{FF2B5EF4-FFF2-40B4-BE49-F238E27FC236}">
                  <a16:creationId xmlns:a16="http://schemas.microsoft.com/office/drawing/2014/main" id="{07900B27-BBAF-33C6-95BC-016C63ABAF54}"/>
                </a:ext>
              </a:extLst>
            </p:cNvPr>
            <p:cNvSpPr txBox="1"/>
            <p:nvPr/>
          </p:nvSpPr>
          <p:spPr>
            <a:xfrm>
              <a:off x="-213422" y="11885500"/>
              <a:ext cx="6469272" cy="24400949"/>
            </a:xfrm>
            <a:prstGeom prst="rect">
              <a:avLst/>
            </a:prstGeom>
            <a:noFill/>
          </p:spPr>
          <p:txBody>
            <a:bodyPr wrap="square">
              <a:spAutoFit/>
            </a:bodyPr>
            <a:lstStyle/>
            <a:p>
              <a:pPr algn="ctr" defTabSz="685800">
                <a:buClrTx/>
              </a:pPr>
              <a:r>
                <a:rPr lang="en-US" sz="45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LUYỆN ĐỌC TRONG NHÓM</a:t>
              </a:r>
            </a:p>
          </p:txBody>
        </p:sp>
      </p:grpSp>
      <p:grpSp>
        <p:nvGrpSpPr>
          <p:cNvPr id="2483" name="Group 2482">
            <a:extLst>
              <a:ext uri="{FF2B5EF4-FFF2-40B4-BE49-F238E27FC236}">
                <a16:creationId xmlns:a16="http://schemas.microsoft.com/office/drawing/2014/main" id="{F479C08C-BFE3-2E39-67FD-5E5479B8290A}"/>
              </a:ext>
            </a:extLst>
          </p:cNvPr>
          <p:cNvGrpSpPr/>
          <p:nvPr/>
        </p:nvGrpSpPr>
        <p:grpSpPr>
          <a:xfrm>
            <a:off x="121920" y="1181222"/>
            <a:ext cx="4397574" cy="2794155"/>
            <a:chOff x="390828" y="1555691"/>
            <a:chExt cx="5863432" cy="3725540"/>
          </a:xfrm>
        </p:grpSpPr>
        <p:sp>
          <p:nvSpPr>
            <p:cNvPr id="2484" name="Rectangle: Rounded Corners 2483">
              <a:extLst>
                <a:ext uri="{FF2B5EF4-FFF2-40B4-BE49-F238E27FC236}">
                  <a16:creationId xmlns:a16="http://schemas.microsoft.com/office/drawing/2014/main" id="{23F12747-3234-1BAF-783D-F6B9BB578265}"/>
                </a:ext>
              </a:extLst>
            </p:cNvPr>
            <p:cNvSpPr/>
            <p:nvPr/>
          </p:nvSpPr>
          <p:spPr>
            <a:xfrm>
              <a:off x="431199" y="2212312"/>
              <a:ext cx="5812457" cy="3068919"/>
            </a:xfrm>
            <a:custGeom>
              <a:avLst/>
              <a:gdLst>
                <a:gd name="connsiteX0" fmla="*/ 0 w 5812457"/>
                <a:gd name="connsiteY0" fmla="*/ 619062 h 3068919"/>
                <a:gd name="connsiteX1" fmla="*/ 619062 w 5812457"/>
                <a:gd name="connsiteY1" fmla="*/ 0 h 3068919"/>
                <a:gd name="connsiteX2" fmla="*/ 1272538 w 5812457"/>
                <a:gd name="connsiteY2" fmla="*/ 0 h 3068919"/>
                <a:gd name="connsiteX3" fmla="*/ 1834528 w 5812457"/>
                <a:gd name="connsiteY3" fmla="*/ 0 h 3068919"/>
                <a:gd name="connsiteX4" fmla="*/ 2396517 w 5812457"/>
                <a:gd name="connsiteY4" fmla="*/ 0 h 3068919"/>
                <a:gd name="connsiteX5" fmla="*/ 3095737 w 5812457"/>
                <a:gd name="connsiteY5" fmla="*/ 0 h 3068919"/>
                <a:gd name="connsiteX6" fmla="*/ 3611983 w 5812457"/>
                <a:gd name="connsiteY6" fmla="*/ 0 h 3068919"/>
                <a:gd name="connsiteX7" fmla="*/ 4173972 w 5812457"/>
                <a:gd name="connsiteY7" fmla="*/ 0 h 3068919"/>
                <a:gd name="connsiteX8" fmla="*/ 5193395 w 5812457"/>
                <a:gd name="connsiteY8" fmla="*/ 0 h 3068919"/>
                <a:gd name="connsiteX9" fmla="*/ 5812457 w 5812457"/>
                <a:gd name="connsiteY9" fmla="*/ 619062 h 3068919"/>
                <a:gd name="connsiteX10" fmla="*/ 5812457 w 5812457"/>
                <a:gd name="connsiteY10" fmla="*/ 1247635 h 3068919"/>
                <a:gd name="connsiteX11" fmla="*/ 5812457 w 5812457"/>
                <a:gd name="connsiteY11" fmla="*/ 1857900 h 3068919"/>
                <a:gd name="connsiteX12" fmla="*/ 5812457 w 5812457"/>
                <a:gd name="connsiteY12" fmla="*/ 2449857 h 3068919"/>
                <a:gd name="connsiteX13" fmla="*/ 5193395 w 5812457"/>
                <a:gd name="connsiteY13" fmla="*/ 3068919 h 3068919"/>
                <a:gd name="connsiteX14" fmla="*/ 4539919 w 5812457"/>
                <a:gd name="connsiteY14" fmla="*/ 3068919 h 3068919"/>
                <a:gd name="connsiteX15" fmla="*/ 3886443 w 5812457"/>
                <a:gd name="connsiteY15" fmla="*/ 3068919 h 3068919"/>
                <a:gd name="connsiteX16" fmla="*/ 3187223 w 5812457"/>
                <a:gd name="connsiteY16" fmla="*/ 3068919 h 3068919"/>
                <a:gd name="connsiteX17" fmla="*/ 2533747 w 5812457"/>
                <a:gd name="connsiteY17" fmla="*/ 3068919 h 3068919"/>
                <a:gd name="connsiteX18" fmla="*/ 1926014 w 5812457"/>
                <a:gd name="connsiteY18" fmla="*/ 3068919 h 3068919"/>
                <a:gd name="connsiteX19" fmla="*/ 1318281 w 5812457"/>
                <a:gd name="connsiteY19" fmla="*/ 3068919 h 3068919"/>
                <a:gd name="connsiteX20" fmla="*/ 619062 w 5812457"/>
                <a:gd name="connsiteY20" fmla="*/ 3068919 h 3068919"/>
                <a:gd name="connsiteX21" fmla="*/ 0 w 5812457"/>
                <a:gd name="connsiteY21" fmla="*/ 2449857 h 3068919"/>
                <a:gd name="connsiteX22" fmla="*/ 0 w 5812457"/>
                <a:gd name="connsiteY22" fmla="*/ 1839592 h 3068919"/>
                <a:gd name="connsiteX23" fmla="*/ 0 w 5812457"/>
                <a:gd name="connsiteY23" fmla="*/ 1192711 h 3068919"/>
                <a:gd name="connsiteX24" fmla="*/ 0 w 5812457"/>
                <a:gd name="connsiteY24" fmla="*/ 619062 h 306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12457" h="3068919" fill="none" extrusionOk="0">
                  <a:moveTo>
                    <a:pt x="0" y="619062"/>
                  </a:moveTo>
                  <a:cubicBezTo>
                    <a:pt x="-23167" y="208070"/>
                    <a:pt x="316453" y="57519"/>
                    <a:pt x="619062" y="0"/>
                  </a:cubicBezTo>
                  <a:cubicBezTo>
                    <a:pt x="888166" y="16777"/>
                    <a:pt x="1122768" y="2345"/>
                    <a:pt x="1272538" y="0"/>
                  </a:cubicBezTo>
                  <a:cubicBezTo>
                    <a:pt x="1422308" y="-2345"/>
                    <a:pt x="1708689" y="25317"/>
                    <a:pt x="1834528" y="0"/>
                  </a:cubicBezTo>
                  <a:cubicBezTo>
                    <a:pt x="1960367" y="-25317"/>
                    <a:pt x="2180081" y="-26793"/>
                    <a:pt x="2396517" y="0"/>
                  </a:cubicBezTo>
                  <a:cubicBezTo>
                    <a:pt x="2612953" y="26793"/>
                    <a:pt x="2806489" y="-5886"/>
                    <a:pt x="3095737" y="0"/>
                  </a:cubicBezTo>
                  <a:cubicBezTo>
                    <a:pt x="3384985" y="5886"/>
                    <a:pt x="3489105" y="4386"/>
                    <a:pt x="3611983" y="0"/>
                  </a:cubicBezTo>
                  <a:cubicBezTo>
                    <a:pt x="3734861" y="-4386"/>
                    <a:pt x="3927563" y="24622"/>
                    <a:pt x="4173972" y="0"/>
                  </a:cubicBezTo>
                  <a:cubicBezTo>
                    <a:pt x="4420381" y="-24622"/>
                    <a:pt x="4858728" y="-16901"/>
                    <a:pt x="5193395" y="0"/>
                  </a:cubicBezTo>
                  <a:cubicBezTo>
                    <a:pt x="5538814" y="-55006"/>
                    <a:pt x="5799190" y="227188"/>
                    <a:pt x="5812457" y="619062"/>
                  </a:cubicBezTo>
                  <a:cubicBezTo>
                    <a:pt x="5812247" y="792093"/>
                    <a:pt x="5792784" y="1067001"/>
                    <a:pt x="5812457" y="1247635"/>
                  </a:cubicBezTo>
                  <a:cubicBezTo>
                    <a:pt x="5832130" y="1428269"/>
                    <a:pt x="5799238" y="1626853"/>
                    <a:pt x="5812457" y="1857900"/>
                  </a:cubicBezTo>
                  <a:cubicBezTo>
                    <a:pt x="5825676" y="2088947"/>
                    <a:pt x="5835505" y="2224292"/>
                    <a:pt x="5812457" y="2449857"/>
                  </a:cubicBezTo>
                  <a:cubicBezTo>
                    <a:pt x="5821801" y="2790099"/>
                    <a:pt x="5508520" y="3040815"/>
                    <a:pt x="5193395" y="3068919"/>
                  </a:cubicBezTo>
                  <a:cubicBezTo>
                    <a:pt x="4936399" y="3070385"/>
                    <a:pt x="4752747" y="3071382"/>
                    <a:pt x="4539919" y="3068919"/>
                  </a:cubicBezTo>
                  <a:cubicBezTo>
                    <a:pt x="4327091" y="3066456"/>
                    <a:pt x="4118283" y="3091083"/>
                    <a:pt x="3886443" y="3068919"/>
                  </a:cubicBezTo>
                  <a:cubicBezTo>
                    <a:pt x="3654603" y="3046755"/>
                    <a:pt x="3388978" y="3081796"/>
                    <a:pt x="3187223" y="3068919"/>
                  </a:cubicBezTo>
                  <a:cubicBezTo>
                    <a:pt x="2985468" y="3056042"/>
                    <a:pt x="2729569" y="3057936"/>
                    <a:pt x="2533747" y="3068919"/>
                  </a:cubicBezTo>
                  <a:cubicBezTo>
                    <a:pt x="2337925" y="3079902"/>
                    <a:pt x="2223117" y="3068248"/>
                    <a:pt x="1926014" y="3068919"/>
                  </a:cubicBezTo>
                  <a:cubicBezTo>
                    <a:pt x="1628911" y="3069590"/>
                    <a:pt x="1591108" y="3080207"/>
                    <a:pt x="1318281" y="3068919"/>
                  </a:cubicBezTo>
                  <a:cubicBezTo>
                    <a:pt x="1045454" y="3057631"/>
                    <a:pt x="898312" y="3079300"/>
                    <a:pt x="619062" y="3068919"/>
                  </a:cubicBezTo>
                  <a:cubicBezTo>
                    <a:pt x="322049" y="3117835"/>
                    <a:pt x="61824" y="2805534"/>
                    <a:pt x="0" y="2449857"/>
                  </a:cubicBezTo>
                  <a:cubicBezTo>
                    <a:pt x="-25770" y="2283335"/>
                    <a:pt x="8788" y="2056809"/>
                    <a:pt x="0" y="1839592"/>
                  </a:cubicBezTo>
                  <a:cubicBezTo>
                    <a:pt x="-8788" y="1622375"/>
                    <a:pt x="18613" y="1380482"/>
                    <a:pt x="0" y="1192711"/>
                  </a:cubicBezTo>
                  <a:cubicBezTo>
                    <a:pt x="-18613" y="1004940"/>
                    <a:pt x="-6720" y="904371"/>
                    <a:pt x="0" y="619062"/>
                  </a:cubicBezTo>
                  <a:close/>
                </a:path>
                <a:path w="5812457" h="3068919" stroke="0" extrusionOk="0">
                  <a:moveTo>
                    <a:pt x="0" y="619062"/>
                  </a:moveTo>
                  <a:cubicBezTo>
                    <a:pt x="1869" y="334327"/>
                    <a:pt x="288241" y="19796"/>
                    <a:pt x="619062" y="0"/>
                  </a:cubicBezTo>
                  <a:cubicBezTo>
                    <a:pt x="759897" y="-29354"/>
                    <a:pt x="1007912" y="-23397"/>
                    <a:pt x="1318281" y="0"/>
                  </a:cubicBezTo>
                  <a:cubicBezTo>
                    <a:pt x="1628650" y="23397"/>
                    <a:pt x="1726579" y="-12972"/>
                    <a:pt x="1880271" y="0"/>
                  </a:cubicBezTo>
                  <a:cubicBezTo>
                    <a:pt x="2033963" y="12972"/>
                    <a:pt x="2191510" y="-20758"/>
                    <a:pt x="2442260" y="0"/>
                  </a:cubicBezTo>
                  <a:cubicBezTo>
                    <a:pt x="2693010" y="20758"/>
                    <a:pt x="2818271" y="31955"/>
                    <a:pt x="3141480" y="0"/>
                  </a:cubicBezTo>
                  <a:cubicBezTo>
                    <a:pt x="3464689" y="-31955"/>
                    <a:pt x="3482512" y="-8084"/>
                    <a:pt x="3749213" y="0"/>
                  </a:cubicBezTo>
                  <a:cubicBezTo>
                    <a:pt x="4015914" y="8084"/>
                    <a:pt x="4239483" y="-7554"/>
                    <a:pt x="4494176" y="0"/>
                  </a:cubicBezTo>
                  <a:cubicBezTo>
                    <a:pt x="4748869" y="7554"/>
                    <a:pt x="4938241" y="-32912"/>
                    <a:pt x="5193395" y="0"/>
                  </a:cubicBezTo>
                  <a:cubicBezTo>
                    <a:pt x="5469438" y="34664"/>
                    <a:pt x="5854738" y="230359"/>
                    <a:pt x="5812457" y="619062"/>
                  </a:cubicBezTo>
                  <a:cubicBezTo>
                    <a:pt x="5824298" y="786427"/>
                    <a:pt x="5813132" y="1066608"/>
                    <a:pt x="5812457" y="1192711"/>
                  </a:cubicBezTo>
                  <a:cubicBezTo>
                    <a:pt x="5811782" y="1318814"/>
                    <a:pt x="5803941" y="1695143"/>
                    <a:pt x="5812457" y="1839592"/>
                  </a:cubicBezTo>
                  <a:cubicBezTo>
                    <a:pt x="5820973" y="1984041"/>
                    <a:pt x="5833884" y="2270847"/>
                    <a:pt x="5812457" y="2449857"/>
                  </a:cubicBezTo>
                  <a:cubicBezTo>
                    <a:pt x="5817979" y="2720144"/>
                    <a:pt x="5523743" y="3046995"/>
                    <a:pt x="5193395" y="3068919"/>
                  </a:cubicBezTo>
                  <a:cubicBezTo>
                    <a:pt x="5070122" y="3044999"/>
                    <a:pt x="4829071" y="3045816"/>
                    <a:pt x="4677149" y="3068919"/>
                  </a:cubicBezTo>
                  <a:cubicBezTo>
                    <a:pt x="4525227" y="3092022"/>
                    <a:pt x="4121949" y="3101198"/>
                    <a:pt x="3932186" y="3068919"/>
                  </a:cubicBezTo>
                  <a:cubicBezTo>
                    <a:pt x="3742423" y="3036640"/>
                    <a:pt x="3520486" y="3061998"/>
                    <a:pt x="3324453" y="3068919"/>
                  </a:cubicBezTo>
                  <a:cubicBezTo>
                    <a:pt x="3128420" y="3075840"/>
                    <a:pt x="2987030" y="3067111"/>
                    <a:pt x="2716720" y="3068919"/>
                  </a:cubicBezTo>
                  <a:cubicBezTo>
                    <a:pt x="2446410" y="3070727"/>
                    <a:pt x="2194269" y="3092039"/>
                    <a:pt x="1971758" y="3068919"/>
                  </a:cubicBezTo>
                  <a:cubicBezTo>
                    <a:pt x="1749247" y="3045799"/>
                    <a:pt x="1461309" y="3082536"/>
                    <a:pt x="1272538" y="3068919"/>
                  </a:cubicBezTo>
                  <a:cubicBezTo>
                    <a:pt x="1083767" y="3055302"/>
                    <a:pt x="882763" y="3058116"/>
                    <a:pt x="619062" y="3068919"/>
                  </a:cubicBezTo>
                  <a:cubicBezTo>
                    <a:pt x="246616" y="3011312"/>
                    <a:pt x="2920" y="2799890"/>
                    <a:pt x="0" y="2449857"/>
                  </a:cubicBezTo>
                  <a:cubicBezTo>
                    <a:pt x="13171" y="2281576"/>
                    <a:pt x="-13808" y="2014731"/>
                    <a:pt x="0" y="1839592"/>
                  </a:cubicBezTo>
                  <a:cubicBezTo>
                    <a:pt x="13808" y="1664454"/>
                    <a:pt x="14332" y="1393019"/>
                    <a:pt x="0" y="1247635"/>
                  </a:cubicBezTo>
                  <a:cubicBezTo>
                    <a:pt x="-14332" y="1102251"/>
                    <a:pt x="857" y="746243"/>
                    <a:pt x="0" y="619062"/>
                  </a:cubicBezTo>
                  <a:close/>
                </a:path>
              </a:pathLst>
            </a:custGeom>
            <a:solidFill>
              <a:schemeClr val="accent3">
                <a:alpha val="85000"/>
              </a:schemeClr>
            </a:solid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26244" algn="just" defTabSz="685800">
                <a:lnSpc>
                  <a:spcPct val="120000"/>
                </a:lnSpc>
                <a:buClrTx/>
              </a:pPr>
              <a:endParaRPr lang="vi-VN" sz="2700" kern="1200" dirty="0">
                <a:solidFill>
                  <a:srgbClr val="000000"/>
                </a:solidFill>
                <a:latin typeface="Arial" panose="020B0604020202020204" pitchFamily="34" charset="0"/>
              </a:endParaRPr>
            </a:p>
          </p:txBody>
        </p:sp>
        <p:grpSp>
          <p:nvGrpSpPr>
            <p:cNvPr id="2485" name="Group 2484">
              <a:extLst>
                <a:ext uri="{FF2B5EF4-FFF2-40B4-BE49-F238E27FC236}">
                  <a16:creationId xmlns:a16="http://schemas.microsoft.com/office/drawing/2014/main" id="{78FBCB62-D2B2-4D38-5F36-B1DA8FE8B2C8}"/>
                </a:ext>
              </a:extLst>
            </p:cNvPr>
            <p:cNvGrpSpPr/>
            <p:nvPr/>
          </p:nvGrpSpPr>
          <p:grpSpPr>
            <a:xfrm>
              <a:off x="1392839" y="1555691"/>
              <a:ext cx="3502125" cy="1279830"/>
              <a:chOff x="596188" y="1115933"/>
              <a:chExt cx="3502125" cy="1279830"/>
            </a:xfrm>
          </p:grpSpPr>
          <p:grpSp>
            <p:nvGrpSpPr>
              <p:cNvPr id="4545" name="Group 4544">
                <a:extLst>
                  <a:ext uri="{FF2B5EF4-FFF2-40B4-BE49-F238E27FC236}">
                    <a16:creationId xmlns:a16="http://schemas.microsoft.com/office/drawing/2014/main" id="{FE76794E-5D80-DB7E-E17B-B6773C3BF1E9}"/>
                  </a:ext>
                </a:extLst>
              </p:cNvPr>
              <p:cNvGrpSpPr/>
              <p:nvPr/>
            </p:nvGrpSpPr>
            <p:grpSpPr>
              <a:xfrm>
                <a:off x="596188" y="1115933"/>
                <a:ext cx="3345892" cy="1279830"/>
                <a:chOff x="596188" y="1115933"/>
                <a:chExt cx="3345892" cy="1279830"/>
              </a:xfrm>
            </p:grpSpPr>
            <p:pic>
              <p:nvPicPr>
                <p:cNvPr id="4547" name="Picture 4546" descr="Shape, rectangle&#10;&#10;Description automatically generated">
                  <a:extLst>
                    <a:ext uri="{FF2B5EF4-FFF2-40B4-BE49-F238E27FC236}">
                      <a16:creationId xmlns:a16="http://schemas.microsoft.com/office/drawing/2014/main" id="{5C515CFF-1A5A-D517-6F26-9639FD84A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2978130" cy="784830"/>
                </a:xfrm>
                <a:prstGeom prst="rect">
                  <a:avLst/>
                </a:prstGeom>
              </p:spPr>
            </p:pic>
            <p:pic>
              <p:nvPicPr>
                <p:cNvPr id="4548" name="Picture 4547" descr="A cartoon of a child&#10;&#10;Description automatically generated with low confidence">
                  <a:extLst>
                    <a:ext uri="{FF2B5EF4-FFF2-40B4-BE49-F238E27FC236}">
                      <a16:creationId xmlns:a16="http://schemas.microsoft.com/office/drawing/2014/main" id="{C0E14A01-6171-B3E1-9A4B-27484AF42CE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6188" y="1115933"/>
                  <a:ext cx="1093341" cy="1279830"/>
                </a:xfrm>
                <a:prstGeom prst="rect">
                  <a:avLst/>
                </a:prstGeom>
              </p:spPr>
            </p:pic>
            <p:sp>
              <p:nvSpPr>
                <p:cNvPr id="4549" name="TextBox 4548">
                  <a:extLst>
                    <a:ext uri="{FF2B5EF4-FFF2-40B4-BE49-F238E27FC236}">
                      <a16:creationId xmlns:a16="http://schemas.microsoft.com/office/drawing/2014/main" id="{A45AAD16-7175-4523-E96C-AB09B1AD5806}"/>
                    </a:ext>
                  </a:extLst>
                </p:cNvPr>
                <p:cNvSpPr txBox="1"/>
                <p:nvPr/>
              </p:nvSpPr>
              <p:spPr>
                <a:xfrm>
                  <a:off x="1612228" y="1546819"/>
                  <a:ext cx="2017385" cy="738664"/>
                </a:xfrm>
                <a:prstGeom prst="rect">
                  <a:avLst/>
                </a:prstGeom>
                <a:noFill/>
              </p:spPr>
              <p:txBody>
                <a:bodyPr wrap="square">
                  <a:spAutoFit/>
                </a:bodyPr>
                <a:lstStyle/>
                <a:p>
                  <a:pPr algn="ctr" defTabSz="685800">
                    <a:buClrTx/>
                  </a:pP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Yêu</a:t>
                  </a:r>
                  <a:r>
                    <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 </a:t>
                  </a: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Cầu</a:t>
                  </a:r>
                  <a:endPar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endParaRPr>
                </a:p>
              </p:txBody>
            </p:sp>
          </p:grpSp>
          <p:pic>
            <p:nvPicPr>
              <p:cNvPr id="4546" name="Picture 4545">
                <a:extLst>
                  <a:ext uri="{FF2B5EF4-FFF2-40B4-BE49-F238E27FC236}">
                    <a16:creationId xmlns:a16="http://schemas.microsoft.com/office/drawing/2014/main" id="{51BF8314-2DB6-2BDD-1163-19ED90751E3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43244" y="1351954"/>
                <a:ext cx="555069" cy="904397"/>
              </a:xfrm>
              <a:prstGeom prst="rect">
                <a:avLst/>
              </a:prstGeom>
            </p:spPr>
          </p:pic>
        </p:grpSp>
        <p:grpSp>
          <p:nvGrpSpPr>
            <p:cNvPr id="2486" name="Group 2485">
              <a:extLst>
                <a:ext uri="{FF2B5EF4-FFF2-40B4-BE49-F238E27FC236}">
                  <a16:creationId xmlns:a16="http://schemas.microsoft.com/office/drawing/2014/main" id="{1178E2A6-9342-2F47-5033-BED812B238B9}"/>
                </a:ext>
              </a:extLst>
            </p:cNvPr>
            <p:cNvGrpSpPr/>
            <p:nvPr/>
          </p:nvGrpSpPr>
          <p:grpSpPr>
            <a:xfrm>
              <a:off x="390828" y="2447967"/>
              <a:ext cx="5863432" cy="2580903"/>
              <a:chOff x="390828" y="2447967"/>
              <a:chExt cx="5863432" cy="2580903"/>
            </a:xfrm>
          </p:grpSpPr>
          <p:grpSp>
            <p:nvGrpSpPr>
              <p:cNvPr id="2487" name="Group 2486">
                <a:extLst>
                  <a:ext uri="{FF2B5EF4-FFF2-40B4-BE49-F238E27FC236}">
                    <a16:creationId xmlns:a16="http://schemas.microsoft.com/office/drawing/2014/main" id="{F0AB55AA-42D6-F99C-971D-15EF3FE41ACB}"/>
                  </a:ext>
                </a:extLst>
              </p:cNvPr>
              <p:cNvGrpSpPr/>
              <p:nvPr/>
            </p:nvGrpSpPr>
            <p:grpSpPr>
              <a:xfrm>
                <a:off x="490202" y="2447967"/>
                <a:ext cx="1194847" cy="1194847"/>
                <a:chOff x="1145146" y="2405567"/>
                <a:chExt cx="1194847" cy="1194847"/>
              </a:xfrm>
            </p:grpSpPr>
            <p:sp>
              <p:nvSpPr>
                <p:cNvPr id="2495" name="Rectangle: Rounded Corners 2494">
                  <a:extLst>
                    <a:ext uri="{FF2B5EF4-FFF2-40B4-BE49-F238E27FC236}">
                      <a16:creationId xmlns:a16="http://schemas.microsoft.com/office/drawing/2014/main" id="{7F2F6EF4-6B27-139B-3FED-4567FE70EF5E}"/>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panose="020F0502020204030204"/>
                  </a:endParaRPr>
                </a:p>
              </p:txBody>
            </p:sp>
            <p:pic>
              <p:nvPicPr>
                <p:cNvPr id="4544" name="Picture 2" descr="Sticker of Green Check Mark for Indicate Right Choice with Contour Stock  Vector - Illustration of checkmark, decorative: 103229668">
                  <a:extLst>
                    <a:ext uri="{FF2B5EF4-FFF2-40B4-BE49-F238E27FC236}">
                      <a16:creationId xmlns:a16="http://schemas.microsoft.com/office/drawing/2014/main" id="{F2A68BFF-86BC-7B57-D9F4-468CC81BA64C}"/>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88" name="Group 2487">
                <a:extLst>
                  <a:ext uri="{FF2B5EF4-FFF2-40B4-BE49-F238E27FC236}">
                    <a16:creationId xmlns:a16="http://schemas.microsoft.com/office/drawing/2014/main" id="{866714AE-D1AE-6A02-BFAC-6AAA3B66315F}"/>
                  </a:ext>
                </a:extLst>
              </p:cNvPr>
              <p:cNvGrpSpPr/>
              <p:nvPr/>
            </p:nvGrpSpPr>
            <p:grpSpPr>
              <a:xfrm>
                <a:off x="390828" y="3135667"/>
                <a:ext cx="1194847" cy="1194847"/>
                <a:chOff x="1104774" y="2410136"/>
                <a:chExt cx="1194847" cy="1194847"/>
              </a:xfrm>
            </p:grpSpPr>
            <p:sp>
              <p:nvSpPr>
                <p:cNvPr id="2493" name="Rectangle: Rounded Corners 2492">
                  <a:extLst>
                    <a:ext uri="{FF2B5EF4-FFF2-40B4-BE49-F238E27FC236}">
                      <a16:creationId xmlns:a16="http://schemas.microsoft.com/office/drawing/2014/main" id="{FFE0322C-D78F-65BB-3F12-40D5E6D0A515}"/>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panose="020F0502020204030204"/>
                  </a:endParaRPr>
                </a:p>
              </p:txBody>
            </p:sp>
            <p:pic>
              <p:nvPicPr>
                <p:cNvPr id="2494" name="Picture 2" descr="Sticker of Green Check Mark for Indicate Right Choice with Contour Stock  Vector - Illustration of checkmark, decorative: 103229668">
                  <a:extLst>
                    <a:ext uri="{FF2B5EF4-FFF2-40B4-BE49-F238E27FC236}">
                      <a16:creationId xmlns:a16="http://schemas.microsoft.com/office/drawing/2014/main" id="{443D2957-1FAA-1B48-3811-E1750F006900}"/>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04774" y="2410136"/>
                  <a:ext cx="1194847" cy="11948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89" name="Group 2488">
                <a:extLst>
                  <a:ext uri="{FF2B5EF4-FFF2-40B4-BE49-F238E27FC236}">
                    <a16:creationId xmlns:a16="http://schemas.microsoft.com/office/drawing/2014/main" id="{31E3FB24-F6F9-BC35-9C98-79890A8EA43E}"/>
                  </a:ext>
                </a:extLst>
              </p:cNvPr>
              <p:cNvGrpSpPr/>
              <p:nvPr/>
            </p:nvGrpSpPr>
            <p:grpSpPr>
              <a:xfrm>
                <a:off x="431200" y="3834023"/>
                <a:ext cx="1194847" cy="1194847"/>
                <a:chOff x="1145146" y="2405567"/>
                <a:chExt cx="1194847" cy="1194847"/>
              </a:xfrm>
            </p:grpSpPr>
            <p:sp>
              <p:nvSpPr>
                <p:cNvPr id="2491" name="Rectangle: Rounded Corners 2490">
                  <a:extLst>
                    <a:ext uri="{FF2B5EF4-FFF2-40B4-BE49-F238E27FC236}">
                      <a16:creationId xmlns:a16="http://schemas.microsoft.com/office/drawing/2014/main" id="{BEBC17D4-7E2F-DF79-6E2A-8F6002095E32}"/>
                    </a:ext>
                  </a:extLst>
                </p:cNvPr>
                <p:cNvSpPr/>
                <p:nvPr/>
              </p:nvSpPr>
              <p:spPr>
                <a:xfrm>
                  <a:off x="1479098" y="2902058"/>
                  <a:ext cx="526942" cy="526942"/>
                </a:xfrm>
                <a:prstGeom prst="roundRect">
                  <a:avLst/>
                </a:prstGeom>
                <a:ln w="57150">
                  <a:solidFill>
                    <a:schemeClr val="accent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buClrTx/>
                  </a:pPr>
                  <a:endParaRPr lang="en-US" sz="1350" kern="1200">
                    <a:solidFill>
                      <a:prstClr val="black"/>
                    </a:solidFill>
                    <a:latin typeface="Calibri" panose="020F0502020204030204"/>
                  </a:endParaRPr>
                </a:p>
              </p:txBody>
            </p:sp>
            <p:pic>
              <p:nvPicPr>
                <p:cNvPr id="2492" name="Picture 2" descr="Sticker of Green Check Mark for Indicate Right Choice with Contour Stock  Vector - Illustration of checkmark, decorative: 103229668">
                  <a:extLst>
                    <a:ext uri="{FF2B5EF4-FFF2-40B4-BE49-F238E27FC236}">
                      <a16:creationId xmlns:a16="http://schemas.microsoft.com/office/drawing/2014/main" id="{1CE0C061-EDC7-6427-62A8-ED69F2147BB7}"/>
                    </a:ext>
                  </a:extLst>
                </p:cNvP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45146" y="2405567"/>
                  <a:ext cx="1194847" cy="1194847"/>
                </a:xfrm>
                <a:prstGeom prst="rect">
                  <a:avLst/>
                </a:prstGeom>
                <a:noFill/>
                <a:extLst>
                  <a:ext uri="{909E8E84-426E-40DD-AFC4-6F175D3DCCD1}">
                    <a14:hiddenFill xmlns:a14="http://schemas.microsoft.com/office/drawing/2010/main">
                      <a:solidFill>
                        <a:srgbClr val="FFFFFF"/>
                      </a:solidFill>
                    </a14:hiddenFill>
                  </a:ext>
                </a:extLst>
              </p:spPr>
            </p:pic>
          </p:grpSp>
          <p:sp>
            <p:nvSpPr>
              <p:cNvPr id="2490" name="TextBox 2489">
                <a:extLst>
                  <a:ext uri="{FF2B5EF4-FFF2-40B4-BE49-F238E27FC236}">
                    <a16:creationId xmlns:a16="http://schemas.microsoft.com/office/drawing/2014/main" id="{C0E11E22-D07C-9C7F-43F7-48CFC0842F07}"/>
                  </a:ext>
                </a:extLst>
              </p:cNvPr>
              <p:cNvSpPr txBox="1"/>
              <p:nvPr/>
            </p:nvSpPr>
            <p:spPr>
              <a:xfrm>
                <a:off x="975428" y="2924796"/>
                <a:ext cx="5278832" cy="1856492"/>
              </a:xfrm>
              <a:prstGeom prst="rect">
                <a:avLst/>
              </a:prstGeom>
              <a:noFill/>
            </p:spPr>
            <p:txBody>
              <a:bodyPr wrap="square">
                <a:spAutoFit/>
              </a:bodyPr>
              <a:lstStyle/>
              <a:p>
                <a:pPr marL="426244" algn="just" defTabSz="685800">
                  <a:lnSpc>
                    <a:spcPct val="120000"/>
                  </a:lnSpc>
                  <a:buClrTx/>
                </a:pPr>
                <a:r>
                  <a:rPr lang="en-US" sz="2400" kern="1200" dirty="0" err="1">
                    <a:latin typeface="Calibri" panose="020F0502020204030204" pitchFamily="34" charset="0"/>
                    <a:ea typeface="+mn-ea"/>
                    <a:cs typeface="Calibri" panose="020F0502020204030204" pitchFamily="34" charset="0"/>
                  </a:rPr>
                  <a:t>Phân</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công</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đọc</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theo</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đoạn</a:t>
                </a:r>
                <a:r>
                  <a:rPr lang="en-US" sz="2400" kern="1200" dirty="0">
                    <a:latin typeface="Calibri" panose="020F0502020204030204" pitchFamily="34" charset="0"/>
                    <a:ea typeface="+mn-ea"/>
                    <a:cs typeface="Calibri" panose="020F0502020204030204" pitchFamily="34" charset="0"/>
                  </a:rPr>
                  <a:t>.</a:t>
                </a:r>
              </a:p>
              <a:p>
                <a:pPr marL="426244" algn="just" defTabSz="685800">
                  <a:lnSpc>
                    <a:spcPct val="120000"/>
                  </a:lnSpc>
                  <a:buClrTx/>
                </a:pPr>
                <a:r>
                  <a:rPr lang="en-US" sz="2400" kern="1200" dirty="0" err="1">
                    <a:latin typeface="Calibri" panose="020F0502020204030204" pitchFamily="34" charset="0"/>
                    <a:ea typeface="+mn-ea"/>
                    <a:cs typeface="Calibri" panose="020F0502020204030204" pitchFamily="34" charset="0"/>
                  </a:rPr>
                  <a:t>Tất</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cả</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thành</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viên</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đều</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đọc</a:t>
                </a:r>
                <a:r>
                  <a:rPr lang="en-US" sz="2400" kern="1200" dirty="0">
                    <a:latin typeface="Calibri" panose="020F0502020204030204" pitchFamily="34" charset="0"/>
                    <a:ea typeface="+mn-ea"/>
                    <a:cs typeface="Calibri" panose="020F0502020204030204" pitchFamily="34" charset="0"/>
                  </a:rPr>
                  <a:t>.</a:t>
                </a:r>
              </a:p>
              <a:p>
                <a:pPr marL="426244" algn="just" defTabSz="685800">
                  <a:lnSpc>
                    <a:spcPct val="120000"/>
                  </a:lnSpc>
                  <a:buClrTx/>
                </a:pPr>
                <a:r>
                  <a:rPr lang="en-US" sz="2400" kern="1200" dirty="0" err="1">
                    <a:latin typeface="Calibri" panose="020F0502020204030204" pitchFamily="34" charset="0"/>
                    <a:ea typeface="+mn-ea"/>
                    <a:cs typeface="Calibri" panose="020F0502020204030204" pitchFamily="34" charset="0"/>
                  </a:rPr>
                  <a:t>Giải</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nghĩa</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từ</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cùng</a:t>
                </a:r>
                <a:r>
                  <a:rPr lang="en-US" sz="2400" kern="1200" dirty="0">
                    <a:latin typeface="Calibri" panose="020F0502020204030204" pitchFamily="34" charset="0"/>
                    <a:ea typeface="+mn-ea"/>
                    <a:cs typeface="Calibri" panose="020F0502020204030204" pitchFamily="34" charset="0"/>
                  </a:rPr>
                  <a:t> </a:t>
                </a:r>
                <a:r>
                  <a:rPr lang="en-US" sz="2400" kern="1200" dirty="0" err="1">
                    <a:latin typeface="Calibri" panose="020F0502020204030204" pitchFamily="34" charset="0"/>
                    <a:ea typeface="+mn-ea"/>
                    <a:cs typeface="Calibri" panose="020F0502020204030204" pitchFamily="34" charset="0"/>
                  </a:rPr>
                  <a:t>nhau</a:t>
                </a:r>
                <a:r>
                  <a:rPr lang="en-US" sz="2400" kern="1200" dirty="0">
                    <a:latin typeface="Calibri" panose="020F0502020204030204" pitchFamily="34" charset="0"/>
                    <a:ea typeface="+mn-ea"/>
                    <a:cs typeface="Calibri" panose="020F0502020204030204" pitchFamily="34" charset="0"/>
                  </a:rPr>
                  <a:t>. </a:t>
                </a:r>
                <a:endParaRPr lang="vi-VN" sz="2400" kern="1200" dirty="0">
                  <a:latin typeface="Calibri" panose="020F0502020204030204" pitchFamily="34" charset="0"/>
                  <a:ea typeface="+mn-ea"/>
                  <a:cs typeface="Calibri" panose="020F0502020204030204" pitchFamily="34" charset="0"/>
                </a:endParaRPr>
              </a:p>
            </p:txBody>
          </p:sp>
        </p:grpSp>
      </p:grpSp>
      <p:grpSp>
        <p:nvGrpSpPr>
          <p:cNvPr id="4550" name="Group 4549">
            <a:extLst>
              <a:ext uri="{FF2B5EF4-FFF2-40B4-BE49-F238E27FC236}">
                <a16:creationId xmlns:a16="http://schemas.microsoft.com/office/drawing/2014/main" id="{6D828279-9397-FA47-F56B-F5BBF8E4773C}"/>
              </a:ext>
            </a:extLst>
          </p:cNvPr>
          <p:cNvGrpSpPr/>
          <p:nvPr/>
        </p:nvGrpSpPr>
        <p:grpSpPr>
          <a:xfrm>
            <a:off x="4687273" y="2147619"/>
            <a:ext cx="4334807" cy="2683461"/>
            <a:chOff x="6290338" y="2863492"/>
            <a:chExt cx="5779742" cy="3577948"/>
          </a:xfrm>
          <a:solidFill>
            <a:schemeClr val="accent3"/>
          </a:solidFill>
        </p:grpSpPr>
        <p:sp>
          <p:nvSpPr>
            <p:cNvPr id="4552" name="Rectangle: Rounded Corners 4551">
              <a:extLst>
                <a:ext uri="{FF2B5EF4-FFF2-40B4-BE49-F238E27FC236}">
                  <a16:creationId xmlns:a16="http://schemas.microsoft.com/office/drawing/2014/main" id="{71F84417-C23E-8EC8-D127-8A79178C330E}"/>
                </a:ext>
              </a:extLst>
            </p:cNvPr>
            <p:cNvSpPr/>
            <p:nvPr/>
          </p:nvSpPr>
          <p:spPr>
            <a:xfrm>
              <a:off x="6290338" y="3766043"/>
              <a:ext cx="5779742" cy="2675397"/>
            </a:xfrm>
            <a:custGeom>
              <a:avLst/>
              <a:gdLst>
                <a:gd name="connsiteX0" fmla="*/ 0 w 5779742"/>
                <a:gd name="connsiteY0" fmla="*/ 539681 h 2675397"/>
                <a:gd name="connsiteX1" fmla="*/ 539681 w 5779742"/>
                <a:gd name="connsiteY1" fmla="*/ 0 h 2675397"/>
                <a:gd name="connsiteX2" fmla="*/ 1211164 w 5779742"/>
                <a:gd name="connsiteY2" fmla="*/ 0 h 2675397"/>
                <a:gd name="connsiteX3" fmla="*/ 1788639 w 5779742"/>
                <a:gd name="connsiteY3" fmla="*/ 0 h 2675397"/>
                <a:gd name="connsiteX4" fmla="*/ 2366114 w 5779742"/>
                <a:gd name="connsiteY4" fmla="*/ 0 h 2675397"/>
                <a:gd name="connsiteX5" fmla="*/ 3084601 w 5779742"/>
                <a:gd name="connsiteY5" fmla="*/ 0 h 2675397"/>
                <a:gd name="connsiteX6" fmla="*/ 3615072 w 5779742"/>
                <a:gd name="connsiteY6" fmla="*/ 0 h 2675397"/>
                <a:gd name="connsiteX7" fmla="*/ 4192548 w 5779742"/>
                <a:gd name="connsiteY7" fmla="*/ 0 h 2675397"/>
                <a:gd name="connsiteX8" fmla="*/ 5240061 w 5779742"/>
                <a:gd name="connsiteY8" fmla="*/ 0 h 2675397"/>
                <a:gd name="connsiteX9" fmla="*/ 5779742 w 5779742"/>
                <a:gd name="connsiteY9" fmla="*/ 539681 h 2675397"/>
                <a:gd name="connsiteX10" fmla="*/ 5779742 w 5779742"/>
                <a:gd name="connsiteY10" fmla="*/ 1087653 h 2675397"/>
                <a:gd name="connsiteX11" fmla="*/ 5779742 w 5779742"/>
                <a:gd name="connsiteY11" fmla="*/ 1619665 h 2675397"/>
                <a:gd name="connsiteX12" fmla="*/ 5779742 w 5779742"/>
                <a:gd name="connsiteY12" fmla="*/ 2135716 h 2675397"/>
                <a:gd name="connsiteX13" fmla="*/ 5240061 w 5779742"/>
                <a:gd name="connsiteY13" fmla="*/ 2675397 h 2675397"/>
                <a:gd name="connsiteX14" fmla="*/ 4568578 w 5779742"/>
                <a:gd name="connsiteY14" fmla="*/ 2675397 h 2675397"/>
                <a:gd name="connsiteX15" fmla="*/ 3897095 w 5779742"/>
                <a:gd name="connsiteY15" fmla="*/ 2675397 h 2675397"/>
                <a:gd name="connsiteX16" fmla="*/ 3178609 w 5779742"/>
                <a:gd name="connsiteY16" fmla="*/ 2675397 h 2675397"/>
                <a:gd name="connsiteX17" fmla="*/ 2507126 w 5779742"/>
                <a:gd name="connsiteY17" fmla="*/ 2675397 h 2675397"/>
                <a:gd name="connsiteX18" fmla="*/ 1882647 w 5779742"/>
                <a:gd name="connsiteY18" fmla="*/ 2675397 h 2675397"/>
                <a:gd name="connsiteX19" fmla="*/ 1258168 w 5779742"/>
                <a:gd name="connsiteY19" fmla="*/ 2675397 h 2675397"/>
                <a:gd name="connsiteX20" fmla="*/ 539681 w 5779742"/>
                <a:gd name="connsiteY20" fmla="*/ 2675397 h 2675397"/>
                <a:gd name="connsiteX21" fmla="*/ 0 w 5779742"/>
                <a:gd name="connsiteY21" fmla="*/ 2135716 h 2675397"/>
                <a:gd name="connsiteX22" fmla="*/ 0 w 5779742"/>
                <a:gd name="connsiteY22" fmla="*/ 1603704 h 2675397"/>
                <a:gd name="connsiteX23" fmla="*/ 0 w 5779742"/>
                <a:gd name="connsiteY23" fmla="*/ 1039772 h 2675397"/>
                <a:gd name="connsiteX24" fmla="*/ 0 w 5779742"/>
                <a:gd name="connsiteY24" fmla="*/ 539681 h 267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79742" h="2675397" fill="none" extrusionOk="0">
                  <a:moveTo>
                    <a:pt x="0" y="539681"/>
                  </a:moveTo>
                  <a:cubicBezTo>
                    <a:pt x="-21706" y="176889"/>
                    <a:pt x="260563" y="27727"/>
                    <a:pt x="539681" y="0"/>
                  </a:cubicBezTo>
                  <a:cubicBezTo>
                    <a:pt x="752879" y="-16999"/>
                    <a:pt x="1071826" y="11627"/>
                    <a:pt x="1211164" y="0"/>
                  </a:cubicBezTo>
                  <a:cubicBezTo>
                    <a:pt x="1350502" y="-11627"/>
                    <a:pt x="1558797" y="-10591"/>
                    <a:pt x="1788639" y="0"/>
                  </a:cubicBezTo>
                  <a:cubicBezTo>
                    <a:pt x="2018482" y="10591"/>
                    <a:pt x="2174813" y="-9355"/>
                    <a:pt x="2366114" y="0"/>
                  </a:cubicBezTo>
                  <a:cubicBezTo>
                    <a:pt x="2557416" y="9355"/>
                    <a:pt x="2917590" y="-31513"/>
                    <a:pt x="3084601" y="0"/>
                  </a:cubicBezTo>
                  <a:cubicBezTo>
                    <a:pt x="3251612" y="31513"/>
                    <a:pt x="3416101" y="-14130"/>
                    <a:pt x="3615072" y="0"/>
                  </a:cubicBezTo>
                  <a:cubicBezTo>
                    <a:pt x="3814043" y="14130"/>
                    <a:pt x="3961080" y="-14460"/>
                    <a:pt x="4192548" y="0"/>
                  </a:cubicBezTo>
                  <a:cubicBezTo>
                    <a:pt x="4424016" y="14460"/>
                    <a:pt x="4742799" y="-48824"/>
                    <a:pt x="5240061" y="0"/>
                  </a:cubicBezTo>
                  <a:cubicBezTo>
                    <a:pt x="5540046" y="-30117"/>
                    <a:pt x="5765058" y="186313"/>
                    <a:pt x="5779742" y="539681"/>
                  </a:cubicBezTo>
                  <a:cubicBezTo>
                    <a:pt x="5794568" y="754695"/>
                    <a:pt x="5801448" y="831895"/>
                    <a:pt x="5779742" y="1087653"/>
                  </a:cubicBezTo>
                  <a:cubicBezTo>
                    <a:pt x="5758036" y="1343411"/>
                    <a:pt x="5770353" y="1486373"/>
                    <a:pt x="5779742" y="1619665"/>
                  </a:cubicBezTo>
                  <a:cubicBezTo>
                    <a:pt x="5789131" y="1752957"/>
                    <a:pt x="5767750" y="1965932"/>
                    <a:pt x="5779742" y="2135716"/>
                  </a:cubicBezTo>
                  <a:cubicBezTo>
                    <a:pt x="5845170" y="2422172"/>
                    <a:pt x="5506767" y="2642488"/>
                    <a:pt x="5240061" y="2675397"/>
                  </a:cubicBezTo>
                  <a:cubicBezTo>
                    <a:pt x="4921117" y="2690108"/>
                    <a:pt x="4822648" y="2688307"/>
                    <a:pt x="4568578" y="2675397"/>
                  </a:cubicBezTo>
                  <a:cubicBezTo>
                    <a:pt x="4314508" y="2662487"/>
                    <a:pt x="4174897" y="2654261"/>
                    <a:pt x="3897095" y="2675397"/>
                  </a:cubicBezTo>
                  <a:cubicBezTo>
                    <a:pt x="3619293" y="2696533"/>
                    <a:pt x="3453442" y="2675017"/>
                    <a:pt x="3178609" y="2675397"/>
                  </a:cubicBezTo>
                  <a:cubicBezTo>
                    <a:pt x="2903776" y="2675777"/>
                    <a:pt x="2725929" y="2686045"/>
                    <a:pt x="2507126" y="2675397"/>
                  </a:cubicBezTo>
                  <a:cubicBezTo>
                    <a:pt x="2288323" y="2664749"/>
                    <a:pt x="2165321" y="2703371"/>
                    <a:pt x="1882647" y="2675397"/>
                  </a:cubicBezTo>
                  <a:cubicBezTo>
                    <a:pt x="1599973" y="2647423"/>
                    <a:pt x="1500000" y="2647859"/>
                    <a:pt x="1258168" y="2675397"/>
                  </a:cubicBezTo>
                  <a:cubicBezTo>
                    <a:pt x="1016336" y="2702935"/>
                    <a:pt x="811446" y="2696514"/>
                    <a:pt x="539681" y="2675397"/>
                  </a:cubicBezTo>
                  <a:cubicBezTo>
                    <a:pt x="261176" y="2696705"/>
                    <a:pt x="28536" y="2440134"/>
                    <a:pt x="0" y="2135716"/>
                  </a:cubicBezTo>
                  <a:cubicBezTo>
                    <a:pt x="17648" y="1926070"/>
                    <a:pt x="26290" y="1758143"/>
                    <a:pt x="0" y="1603704"/>
                  </a:cubicBezTo>
                  <a:cubicBezTo>
                    <a:pt x="-26290" y="1449265"/>
                    <a:pt x="13086" y="1302590"/>
                    <a:pt x="0" y="1039772"/>
                  </a:cubicBezTo>
                  <a:cubicBezTo>
                    <a:pt x="-13086" y="776954"/>
                    <a:pt x="14724" y="680589"/>
                    <a:pt x="0" y="539681"/>
                  </a:cubicBezTo>
                  <a:close/>
                </a:path>
                <a:path w="5779742" h="2675397" stroke="0" extrusionOk="0">
                  <a:moveTo>
                    <a:pt x="0" y="539681"/>
                  </a:moveTo>
                  <a:cubicBezTo>
                    <a:pt x="452" y="255450"/>
                    <a:pt x="248748" y="12731"/>
                    <a:pt x="539681" y="0"/>
                  </a:cubicBezTo>
                  <a:cubicBezTo>
                    <a:pt x="690583" y="-24234"/>
                    <a:pt x="1103247" y="-1098"/>
                    <a:pt x="1258168" y="0"/>
                  </a:cubicBezTo>
                  <a:cubicBezTo>
                    <a:pt x="1413089" y="1098"/>
                    <a:pt x="1575457" y="14197"/>
                    <a:pt x="1835643" y="0"/>
                  </a:cubicBezTo>
                  <a:cubicBezTo>
                    <a:pt x="2095830" y="-14197"/>
                    <a:pt x="2159727" y="4466"/>
                    <a:pt x="2413118" y="0"/>
                  </a:cubicBezTo>
                  <a:cubicBezTo>
                    <a:pt x="2666510" y="-4466"/>
                    <a:pt x="2940400" y="18752"/>
                    <a:pt x="3131605" y="0"/>
                  </a:cubicBezTo>
                  <a:cubicBezTo>
                    <a:pt x="3322810" y="-18752"/>
                    <a:pt x="3619535" y="-12889"/>
                    <a:pt x="3756084" y="0"/>
                  </a:cubicBezTo>
                  <a:cubicBezTo>
                    <a:pt x="3892633" y="12889"/>
                    <a:pt x="4203079" y="-14246"/>
                    <a:pt x="4521574" y="0"/>
                  </a:cubicBezTo>
                  <a:cubicBezTo>
                    <a:pt x="4840069" y="14246"/>
                    <a:pt x="4942112" y="-8166"/>
                    <a:pt x="5240061" y="0"/>
                  </a:cubicBezTo>
                  <a:cubicBezTo>
                    <a:pt x="5495643" y="22358"/>
                    <a:pt x="5809376" y="208819"/>
                    <a:pt x="5779742" y="539681"/>
                  </a:cubicBezTo>
                  <a:cubicBezTo>
                    <a:pt x="5756177" y="686226"/>
                    <a:pt x="5767387" y="881148"/>
                    <a:pt x="5779742" y="1039772"/>
                  </a:cubicBezTo>
                  <a:cubicBezTo>
                    <a:pt x="5792097" y="1198396"/>
                    <a:pt x="5763834" y="1435676"/>
                    <a:pt x="5779742" y="1603704"/>
                  </a:cubicBezTo>
                  <a:cubicBezTo>
                    <a:pt x="5795650" y="1771732"/>
                    <a:pt x="5754299" y="1916429"/>
                    <a:pt x="5779742" y="2135716"/>
                  </a:cubicBezTo>
                  <a:cubicBezTo>
                    <a:pt x="5782002" y="2404464"/>
                    <a:pt x="5515844" y="2633117"/>
                    <a:pt x="5240061" y="2675397"/>
                  </a:cubicBezTo>
                  <a:cubicBezTo>
                    <a:pt x="5031058" y="2658467"/>
                    <a:pt x="4912826" y="2699028"/>
                    <a:pt x="4709590" y="2675397"/>
                  </a:cubicBezTo>
                  <a:cubicBezTo>
                    <a:pt x="4506354" y="2651766"/>
                    <a:pt x="4189662" y="2638031"/>
                    <a:pt x="3944099" y="2675397"/>
                  </a:cubicBezTo>
                  <a:cubicBezTo>
                    <a:pt x="3698536" y="2712763"/>
                    <a:pt x="3470655" y="2646348"/>
                    <a:pt x="3319620" y="2675397"/>
                  </a:cubicBezTo>
                  <a:cubicBezTo>
                    <a:pt x="3168585" y="2704446"/>
                    <a:pt x="2905011" y="2696967"/>
                    <a:pt x="2695141" y="2675397"/>
                  </a:cubicBezTo>
                  <a:cubicBezTo>
                    <a:pt x="2485271" y="2653827"/>
                    <a:pt x="2276413" y="2642404"/>
                    <a:pt x="1929651" y="2675397"/>
                  </a:cubicBezTo>
                  <a:cubicBezTo>
                    <a:pt x="1582889" y="2708391"/>
                    <a:pt x="1376137" y="2655378"/>
                    <a:pt x="1211164" y="2675397"/>
                  </a:cubicBezTo>
                  <a:cubicBezTo>
                    <a:pt x="1046191" y="2695416"/>
                    <a:pt x="842785" y="2677831"/>
                    <a:pt x="539681" y="2675397"/>
                  </a:cubicBezTo>
                  <a:cubicBezTo>
                    <a:pt x="217459" y="2629828"/>
                    <a:pt x="18626" y="2485652"/>
                    <a:pt x="0" y="2135716"/>
                  </a:cubicBezTo>
                  <a:cubicBezTo>
                    <a:pt x="21622" y="1948575"/>
                    <a:pt x="6448" y="1720478"/>
                    <a:pt x="0" y="1603704"/>
                  </a:cubicBezTo>
                  <a:cubicBezTo>
                    <a:pt x="-6448" y="1486930"/>
                    <a:pt x="17629" y="1270140"/>
                    <a:pt x="0" y="1087653"/>
                  </a:cubicBezTo>
                  <a:cubicBezTo>
                    <a:pt x="-17629" y="905166"/>
                    <a:pt x="6717" y="730450"/>
                    <a:pt x="0" y="539681"/>
                  </a:cubicBezTo>
                  <a:close/>
                </a:path>
              </a:pathLst>
            </a:custGeom>
            <a:grpFill/>
            <a:ln w="38100">
              <a:solidFill>
                <a:srgbClr val="002060"/>
              </a:solidFill>
              <a:extLst>
                <a:ext uri="{C807C97D-BFC1-408E-A445-0C87EB9F89A2}">
                  <ask:lineSketchStyleProps xmlns:ask="http://schemas.microsoft.com/office/drawing/2018/sketchyshapes" sd="2129858240">
                    <a:prstGeom prst="roundRect">
                      <a:avLst>
                        <a:gd name="adj" fmla="val 2017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26244" algn="just" defTabSz="685800">
                <a:lnSpc>
                  <a:spcPct val="120000"/>
                </a:lnSpc>
                <a:buClrTx/>
              </a:pPr>
              <a:endParaRPr lang="vi-VN" sz="2700" kern="1200" dirty="0">
                <a:solidFill>
                  <a:srgbClr val="000000"/>
                </a:solidFill>
                <a:latin typeface="Arial" panose="020B0604020202020204" pitchFamily="34" charset="0"/>
              </a:endParaRPr>
            </a:p>
          </p:txBody>
        </p:sp>
        <p:pic>
          <p:nvPicPr>
            <p:cNvPr id="4553" name="Picture 4552">
              <a:extLst>
                <a:ext uri="{FF2B5EF4-FFF2-40B4-BE49-F238E27FC236}">
                  <a16:creationId xmlns:a16="http://schemas.microsoft.com/office/drawing/2014/main" id="{3EEBFD5B-8BFB-C027-8C73-824A73D8E851}"/>
                </a:ext>
              </a:extLst>
            </p:cNvPr>
            <p:cNvPicPr>
              <a:picLocks noChangeAspect="1"/>
            </p:cNvPicPr>
            <p:nvPr/>
          </p:nvPicPr>
          <p:blipFill rotWithShape="1">
            <a:blip r:embed="rId8"/>
            <a:srcRect t="19779"/>
            <a:stretch/>
          </p:blipFill>
          <p:spPr>
            <a:xfrm>
              <a:off x="6763133" y="4101083"/>
              <a:ext cx="5065398" cy="2044342"/>
            </a:xfrm>
            <a:prstGeom prst="rect">
              <a:avLst/>
            </a:prstGeom>
            <a:grpFill/>
          </p:spPr>
        </p:pic>
        <p:grpSp>
          <p:nvGrpSpPr>
            <p:cNvPr id="4554" name="Group 4553">
              <a:extLst>
                <a:ext uri="{FF2B5EF4-FFF2-40B4-BE49-F238E27FC236}">
                  <a16:creationId xmlns:a16="http://schemas.microsoft.com/office/drawing/2014/main" id="{FD89BBB5-DD5F-5E93-7E3D-2244D3147716}"/>
                </a:ext>
              </a:extLst>
            </p:cNvPr>
            <p:cNvGrpSpPr/>
            <p:nvPr/>
          </p:nvGrpSpPr>
          <p:grpSpPr>
            <a:xfrm>
              <a:off x="6394440" y="2863492"/>
              <a:ext cx="5545739" cy="1279830"/>
              <a:chOff x="596188" y="1115933"/>
              <a:chExt cx="5545739" cy="1279830"/>
            </a:xfrm>
            <a:grpFill/>
          </p:grpSpPr>
          <p:grpSp>
            <p:nvGrpSpPr>
              <p:cNvPr id="4555" name="Group 4554">
                <a:extLst>
                  <a:ext uri="{FF2B5EF4-FFF2-40B4-BE49-F238E27FC236}">
                    <a16:creationId xmlns:a16="http://schemas.microsoft.com/office/drawing/2014/main" id="{8688CAD7-F72E-218B-CB53-B8612906A128}"/>
                  </a:ext>
                </a:extLst>
              </p:cNvPr>
              <p:cNvGrpSpPr/>
              <p:nvPr/>
            </p:nvGrpSpPr>
            <p:grpSpPr>
              <a:xfrm>
                <a:off x="596188" y="1115933"/>
                <a:ext cx="5397284" cy="1279830"/>
                <a:chOff x="596188" y="1115933"/>
                <a:chExt cx="5397284" cy="1279830"/>
              </a:xfrm>
              <a:grpFill/>
            </p:grpSpPr>
            <p:pic>
              <p:nvPicPr>
                <p:cNvPr id="4558" name="Picture 4557" descr="Shape, rectangle&#10;&#10;Description automatically generated">
                  <a:extLst>
                    <a:ext uri="{FF2B5EF4-FFF2-40B4-BE49-F238E27FC236}">
                      <a16:creationId xmlns:a16="http://schemas.microsoft.com/office/drawing/2014/main" id="{8BC40023-1A42-F6E4-8684-25CBDD08F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950" y="1519310"/>
                  <a:ext cx="5029522" cy="784830"/>
                </a:xfrm>
                <a:prstGeom prst="rect">
                  <a:avLst/>
                </a:prstGeom>
                <a:grpFill/>
              </p:spPr>
            </p:pic>
            <p:pic>
              <p:nvPicPr>
                <p:cNvPr id="4559" name="Picture 4558" descr="A cartoon of a child&#10;&#10;Description automatically generated with low confidence">
                  <a:extLst>
                    <a:ext uri="{FF2B5EF4-FFF2-40B4-BE49-F238E27FC236}">
                      <a16:creationId xmlns:a16="http://schemas.microsoft.com/office/drawing/2014/main" id="{C56E9EE1-D729-0B68-CE07-D54353F3AE1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96188" y="1115933"/>
                  <a:ext cx="1093341" cy="1279830"/>
                </a:xfrm>
                <a:prstGeom prst="rect">
                  <a:avLst/>
                </a:prstGeom>
                <a:grpFill/>
              </p:spPr>
            </p:pic>
            <p:sp>
              <p:nvSpPr>
                <p:cNvPr id="4560" name="TextBox 4559">
                  <a:extLst>
                    <a:ext uri="{FF2B5EF4-FFF2-40B4-BE49-F238E27FC236}">
                      <a16:creationId xmlns:a16="http://schemas.microsoft.com/office/drawing/2014/main" id="{0A3BF7C9-2F7F-2BED-204F-B4C3552447B6}"/>
                    </a:ext>
                  </a:extLst>
                </p:cNvPr>
                <p:cNvSpPr txBox="1"/>
                <p:nvPr/>
              </p:nvSpPr>
              <p:spPr>
                <a:xfrm>
                  <a:off x="1698973" y="1568694"/>
                  <a:ext cx="3887884" cy="738664"/>
                </a:xfrm>
                <a:prstGeom prst="rect">
                  <a:avLst/>
                </a:prstGeom>
                <a:grpFill/>
              </p:spPr>
              <p:txBody>
                <a:bodyPr wrap="square">
                  <a:spAutoFit/>
                </a:bodyPr>
                <a:lstStyle/>
                <a:p>
                  <a:pPr algn="ctr" defTabSz="685800">
                    <a:buClrTx/>
                  </a:pP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Tiêu</a:t>
                  </a:r>
                  <a:r>
                    <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 </a:t>
                  </a: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chí</a:t>
                  </a:r>
                  <a:r>
                    <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 </a:t>
                  </a: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đánh</a:t>
                  </a:r>
                  <a:r>
                    <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 </a:t>
                  </a:r>
                  <a:r>
                    <a:rPr lang="en-US" sz="3000" b="1" kern="120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rPr>
                    <a:t>giá</a:t>
                  </a:r>
                  <a:endParaRPr lang="en-US" sz="3000" b="1" kern="120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UVN Banh Mi" pitchFamily="2" charset="0"/>
                    <a:ea typeface="+mn-ea"/>
                    <a:cs typeface="+mn-cs"/>
                  </a:endParaRPr>
                </a:p>
              </p:txBody>
            </p:sp>
          </p:grpSp>
          <p:pic>
            <p:nvPicPr>
              <p:cNvPr id="4557" name="Picture 4556">
                <a:extLst>
                  <a:ext uri="{FF2B5EF4-FFF2-40B4-BE49-F238E27FC236}">
                    <a16:creationId xmlns:a16="http://schemas.microsoft.com/office/drawing/2014/main" id="{11631972-4AFC-F077-A22A-229F042F62E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86858" y="1356060"/>
                <a:ext cx="555069" cy="904397"/>
              </a:xfrm>
              <a:prstGeom prst="rect">
                <a:avLst/>
              </a:prstGeom>
              <a:grpFill/>
            </p:spPr>
          </p:pic>
        </p:gr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80"/>
                                        </p:tgtEl>
                                        <p:attrNameLst>
                                          <p:attrName>style.visibility</p:attrName>
                                        </p:attrNameLst>
                                      </p:cBhvr>
                                      <p:to>
                                        <p:strVal val="visible"/>
                                      </p:to>
                                    </p:set>
                                    <p:animEffect transition="in" filter="fade">
                                      <p:cBhvr>
                                        <p:cTn id="7" dur="1000"/>
                                        <p:tgtEl>
                                          <p:spTgt spid="2480"/>
                                        </p:tgtEl>
                                      </p:cBhvr>
                                    </p:animEffect>
                                    <p:anim calcmode="lin" valueType="num">
                                      <p:cBhvr>
                                        <p:cTn id="8" dur="1000" fill="hold"/>
                                        <p:tgtEl>
                                          <p:spTgt spid="2480"/>
                                        </p:tgtEl>
                                        <p:attrNameLst>
                                          <p:attrName>ppt_x</p:attrName>
                                        </p:attrNameLst>
                                      </p:cBhvr>
                                      <p:tavLst>
                                        <p:tav tm="0">
                                          <p:val>
                                            <p:strVal val="#ppt_x"/>
                                          </p:val>
                                        </p:tav>
                                        <p:tav tm="100000">
                                          <p:val>
                                            <p:strVal val="#ppt_x"/>
                                          </p:val>
                                        </p:tav>
                                      </p:tavLst>
                                    </p:anim>
                                    <p:anim calcmode="lin" valueType="num">
                                      <p:cBhvr>
                                        <p:cTn id="9" dur="1000" fill="hold"/>
                                        <p:tgtEl>
                                          <p:spTgt spid="248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83"/>
                                        </p:tgtEl>
                                        <p:attrNameLst>
                                          <p:attrName>style.visibility</p:attrName>
                                        </p:attrNameLst>
                                      </p:cBhvr>
                                      <p:to>
                                        <p:strVal val="visible"/>
                                      </p:to>
                                    </p:set>
                                    <p:animEffect transition="in" filter="fade">
                                      <p:cBhvr>
                                        <p:cTn id="12" dur="1000"/>
                                        <p:tgtEl>
                                          <p:spTgt spid="2483"/>
                                        </p:tgtEl>
                                      </p:cBhvr>
                                    </p:animEffect>
                                    <p:anim calcmode="lin" valueType="num">
                                      <p:cBhvr>
                                        <p:cTn id="13" dur="1000" fill="hold"/>
                                        <p:tgtEl>
                                          <p:spTgt spid="2483"/>
                                        </p:tgtEl>
                                        <p:attrNameLst>
                                          <p:attrName>ppt_x</p:attrName>
                                        </p:attrNameLst>
                                      </p:cBhvr>
                                      <p:tavLst>
                                        <p:tav tm="0">
                                          <p:val>
                                            <p:strVal val="#ppt_x"/>
                                          </p:val>
                                        </p:tav>
                                        <p:tav tm="100000">
                                          <p:val>
                                            <p:strVal val="#ppt_x"/>
                                          </p:val>
                                        </p:tav>
                                      </p:tavLst>
                                    </p:anim>
                                    <p:anim calcmode="lin" valueType="num">
                                      <p:cBhvr>
                                        <p:cTn id="14" dur="1000" fill="hold"/>
                                        <p:tgtEl>
                                          <p:spTgt spid="248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550"/>
                                        </p:tgtEl>
                                        <p:attrNameLst>
                                          <p:attrName>style.visibility</p:attrName>
                                        </p:attrNameLst>
                                      </p:cBhvr>
                                      <p:to>
                                        <p:strVal val="visible"/>
                                      </p:to>
                                    </p:set>
                                    <p:animEffect transition="in" filter="fade">
                                      <p:cBhvr>
                                        <p:cTn id="17" dur="1000"/>
                                        <p:tgtEl>
                                          <p:spTgt spid="4550"/>
                                        </p:tgtEl>
                                      </p:cBhvr>
                                    </p:animEffect>
                                    <p:anim calcmode="lin" valueType="num">
                                      <p:cBhvr>
                                        <p:cTn id="18" dur="1000" fill="hold"/>
                                        <p:tgtEl>
                                          <p:spTgt spid="4550"/>
                                        </p:tgtEl>
                                        <p:attrNameLst>
                                          <p:attrName>ppt_x</p:attrName>
                                        </p:attrNameLst>
                                      </p:cBhvr>
                                      <p:tavLst>
                                        <p:tav tm="0">
                                          <p:val>
                                            <p:strVal val="#ppt_x"/>
                                          </p:val>
                                        </p:tav>
                                        <p:tav tm="100000">
                                          <p:val>
                                            <p:strVal val="#ppt_x"/>
                                          </p:val>
                                        </p:tav>
                                      </p:tavLst>
                                    </p:anim>
                                    <p:anim calcmode="lin" valueType="num">
                                      <p:cBhvr>
                                        <p:cTn id="19" dur="1000" fill="hold"/>
                                        <p:tgtEl>
                                          <p:spTgt spid="45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780cabff-06ba-4e5d-8ad7-a0a21f0be3d8"/>
  <p:tag name="COMMONDATA" val="eyJoZGlkIjoiNTM2NjQwMTVmNDUxODBmMDc5ODRiMDk0MjUwMjIxZjI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a:themeElements>
    <a:clrScheme name="Simple Light">
      <a:dk1>
        <a:srgbClr val="434343"/>
      </a:dk1>
      <a:lt1>
        <a:srgbClr val="9E9E9E"/>
      </a:lt1>
      <a:dk2>
        <a:srgbClr val="D5D5D5"/>
      </a:dk2>
      <a:lt2>
        <a:srgbClr val="0593AA"/>
      </a:lt2>
      <a:accent1>
        <a:srgbClr val="92DDCE"/>
      </a:accent1>
      <a:accent2>
        <a:srgbClr val="FFE8B0"/>
      </a:accent2>
      <a:accent3>
        <a:srgbClr val="FFFFFF"/>
      </a:accent3>
      <a:accent4>
        <a:srgbClr val="FFFFFF"/>
      </a:accent4>
      <a:accent5>
        <a:srgbClr val="FFFFFF"/>
      </a:accent5>
      <a:accent6>
        <a:srgbClr val="FFFFF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TsangerYuMo W04"/>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TsangerYuMo W04"/>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1213</Words>
  <Application>Microsoft Office PowerPoint</Application>
  <PresentationFormat>On-screen Show (16:9)</PresentationFormat>
  <Paragraphs>80</Paragraphs>
  <Slides>15</Slides>
  <Notes>12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等线</vt:lpstr>
      <vt:lpstr>Arial</vt:lpstr>
      <vt:lpstr>Calibri</vt:lpstr>
      <vt:lpstr>iCiel Crocante</vt:lpstr>
      <vt:lpstr>PT Sans</vt:lpstr>
      <vt:lpstr>Tahoma</vt:lpstr>
      <vt:lpstr>TsangerYuMo W04</vt:lpstr>
      <vt:lpstr>UVN Bach Dang Nang</vt:lpstr>
      <vt:lpstr>UVN Banh Mi</vt:lpstr>
      <vt:lpstr>Wingdings</vt:lpstr>
      <vt:lpstr>思源黑体 CN Bold</vt:lpstr>
      <vt:lpstr>思源黑体 CN Light</vt:lpstr>
      <vt:lpstr>office</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Center Theme with Organic Shapes</dc:title>
  <dc:creator>thao</dc:creator>
  <cp:lastModifiedBy>Quỳnh Chi Phan</cp:lastModifiedBy>
  <cp:revision>107</cp:revision>
  <dcterms:created xsi:type="dcterms:W3CDTF">2023-03-18T06:46:00Z</dcterms:created>
  <dcterms:modified xsi:type="dcterms:W3CDTF">2025-10-23T09:36:56Z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0E4E36BD54D34634B0085CD0087D8D8C</vt:lpwstr>
  </property>
  <property fmtid="{D5CDD505-2E9C-101B-9397-08002B2CF9AE}" pid="3" name="KSOProductBuildVer">
    <vt:lpwstr>2052-11.1.0.13703</vt:lpwstr>
  </property>
</Properties>
</file>