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sldIdLst>
    <p:sldId id="257" r:id="rId2"/>
    <p:sldId id="288" r:id="rId3"/>
    <p:sldId id="283" r:id="rId4"/>
    <p:sldId id="291" r:id="rId5"/>
    <p:sldId id="262" r:id="rId6"/>
    <p:sldId id="271" r:id="rId7"/>
    <p:sldId id="294" r:id="rId8"/>
    <p:sldId id="284" r:id="rId9"/>
    <p:sldId id="285" r:id="rId10"/>
    <p:sldId id="286" r:id="rId11"/>
  </p:sldIdLst>
  <p:sldSz cx="12192000" cy="6858000"/>
  <p:notesSz cx="6858000" cy="9144000"/>
  <p:embeddedFontLst>
    <p:embeddedFont>
      <p:font typeface="#9Slide07 SVNBillo" panose="00000400000000000000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3A51"/>
    <a:srgbClr val="CB5620"/>
    <a:srgbClr val="28848C"/>
    <a:srgbClr val="90CCD3"/>
    <a:srgbClr val="50AEBA"/>
    <a:srgbClr val="4E7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515C-1A53-45F9-843C-3C7DB2073B1D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3E591-F4D8-491F-A709-CDA6F4A5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07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411408" y="-853920"/>
            <a:ext cx="16058256" cy="110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5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78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02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0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07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11D3CFE3-2D56-4311-8F78-B7E67891E9AC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  <a:latin typeface="#9Slide07 SVNBillo" panose="00000400000000000000" charset="0"/>
              </a:rPr>
              <a:t>www.9slide.vn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411408" y="-853920"/>
            <a:ext cx="16058256" cy="110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3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137" y="2169653"/>
            <a:ext cx="9998307" cy="3078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953" y="3923243"/>
            <a:ext cx="4084674" cy="2353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547" y="1441118"/>
            <a:ext cx="1883827" cy="14570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190" y="1280849"/>
            <a:ext cx="3804234" cy="15729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844" y="3863742"/>
            <a:ext cx="1859837" cy="19176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11" y="-113490"/>
            <a:ext cx="1554608" cy="15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9"/>
          <p:cNvSpPr/>
          <p:nvPr/>
        </p:nvSpPr>
        <p:spPr>
          <a:xfrm>
            <a:off x="1363716" y="770971"/>
            <a:ext cx="9408787" cy="1082502"/>
          </a:xfrm>
          <a:prstGeom prst="roundRect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Câu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4.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Câu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nói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của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người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cha: “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Đây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sẽ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là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giáo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sư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đời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thứ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bảy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của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gia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tộc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tôi</a:t>
            </a:r>
            <a:r>
              <a:rPr kumimoji="0" lang="en-US" altLang="zh-CN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!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”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thể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hiện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điều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gì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三极正极黑简体" panose="00000500000000000000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5277" y="2398144"/>
            <a:ext cx="77461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đoán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giỏi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giang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tộc</a:t>
            </a:r>
            <a:r>
              <a:rPr lang="en-US" sz="4400" dirty="0">
                <a:solidFill>
                  <a:srgbClr val="B53A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64" r="24339"/>
          <a:stretch/>
        </p:blipFill>
        <p:spPr>
          <a:xfrm>
            <a:off x="589593" y="1853472"/>
            <a:ext cx="2436730" cy="469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399" y="800199"/>
            <a:ext cx="11129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Ma-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tiệc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thoạt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trượt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rớt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bỗng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Ma-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vẫn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lẽ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rời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khách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r="9931"/>
          <a:stretch/>
        </p:blipFill>
        <p:spPr>
          <a:xfrm>
            <a:off x="3240348" y="3477855"/>
            <a:ext cx="5187738" cy="297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47" y="243840"/>
            <a:ext cx="4430453" cy="9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880" y="848053"/>
            <a:ext cx="10972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bếp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chút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yên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Ma-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chợt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bếp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Cha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sức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bổng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khách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hân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hoan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“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bảy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tộc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!”.</a:t>
            </a:r>
          </a:p>
          <a:p>
            <a:pPr lvl="0" algn="just"/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Ma-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Mỹ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1963,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vinh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tặng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thưởng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-ben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800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r"/>
            <a:r>
              <a:rPr lang="en-US" sz="28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</a:t>
            </a:r>
            <a:r>
              <a:rPr lang="en-US" sz="28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Gương</a:t>
            </a:r>
            <a:r>
              <a:rPr lang="en-US" sz="28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hiếu</a:t>
            </a:r>
            <a:r>
              <a:rPr lang="en-US" sz="28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US" sz="28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28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8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đoạt</a:t>
            </a:r>
            <a:r>
              <a:rPr lang="en-US" sz="28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</a:t>
            </a:r>
            <a:r>
              <a:rPr lang="en-US" sz="2800" i="1" dirty="0">
                <a:solidFill>
                  <a:srgbClr val="2884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-ben)</a:t>
            </a:r>
          </a:p>
        </p:txBody>
      </p:sp>
    </p:spTree>
    <p:extLst>
      <p:ext uri="{BB962C8B-B14F-4D97-AF65-F5344CB8AC3E}">
        <p14:creationId xmlns:p14="http://schemas.microsoft.com/office/powerpoint/2010/main" val="40829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32" y="807340"/>
            <a:ext cx="7480440" cy="145707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640204" y="2264410"/>
            <a:ext cx="2265191" cy="2835910"/>
            <a:chOff x="1640204" y="2264410"/>
            <a:chExt cx="2265191" cy="2835910"/>
          </a:xfrm>
        </p:grpSpPr>
        <p:grpSp>
          <p:nvGrpSpPr>
            <p:cNvPr id="17" name="Group 16"/>
            <p:cNvGrpSpPr/>
            <p:nvPr/>
          </p:nvGrpSpPr>
          <p:grpSpPr>
            <a:xfrm>
              <a:off x="1640204" y="2264410"/>
              <a:ext cx="2265191" cy="2835910"/>
              <a:chOff x="1640204" y="2264410"/>
              <a:chExt cx="2265191" cy="2835910"/>
            </a:xfrm>
          </p:grpSpPr>
          <p:sp>
            <p:nvSpPr>
              <p:cNvPr id="3" name="圆角矩形 7"/>
              <p:cNvSpPr/>
              <p:nvPr/>
            </p:nvSpPr>
            <p:spPr>
              <a:xfrm>
                <a:off x="1640204" y="2264410"/>
                <a:ext cx="2265191" cy="2835910"/>
              </a:xfrm>
              <a:prstGeom prst="roundRect">
                <a:avLst/>
              </a:prstGeom>
              <a:noFill/>
              <a:ln>
                <a:solidFill>
                  <a:srgbClr val="50AE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illo" panose="00000400000000000000" pitchFamily="2" charset="0"/>
                  <a:ea typeface="思源黑体 CN Normal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40204" y="3407520"/>
                <a:ext cx="217184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đầu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đến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rời</a:t>
                </a:r>
                <a:r>
                  <a:rPr lang="en-US" sz="2800" b="1" i="1" dirty="0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khỏi</a:t>
                </a:r>
                <a:r>
                  <a:rPr lang="en-US" sz="2800" b="1" i="1" dirty="0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phòng</a:t>
                </a:r>
                <a:r>
                  <a:rPr lang="en-US" sz="2800" b="1" i="1" dirty="0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khách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0428" y="2327016"/>
              <a:ext cx="804742" cy="117663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963405" y="2264410"/>
            <a:ext cx="2265191" cy="2835910"/>
            <a:chOff x="4963405" y="2264410"/>
            <a:chExt cx="2265191" cy="2835910"/>
          </a:xfrm>
        </p:grpSpPr>
        <p:grpSp>
          <p:nvGrpSpPr>
            <p:cNvPr id="18" name="Group 17"/>
            <p:cNvGrpSpPr/>
            <p:nvPr/>
          </p:nvGrpSpPr>
          <p:grpSpPr>
            <a:xfrm>
              <a:off x="4963405" y="2264410"/>
              <a:ext cx="2265191" cy="2835910"/>
              <a:chOff x="1640204" y="2264410"/>
              <a:chExt cx="2265191" cy="2835910"/>
            </a:xfrm>
          </p:grpSpPr>
          <p:sp>
            <p:nvSpPr>
              <p:cNvPr id="21" name="圆角矩形 7"/>
              <p:cNvSpPr/>
              <p:nvPr/>
            </p:nvSpPr>
            <p:spPr>
              <a:xfrm>
                <a:off x="1640204" y="2264410"/>
                <a:ext cx="2265191" cy="2835910"/>
              </a:xfrm>
              <a:prstGeom prst="roundRect">
                <a:avLst/>
              </a:prstGeom>
              <a:noFill/>
              <a:ln>
                <a:solidFill>
                  <a:srgbClr val="50AE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illo" panose="00000400000000000000" pitchFamily="2" charset="0"/>
                  <a:ea typeface="思源黑体 CN Normal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40204" y="3407520"/>
                <a:ext cx="217184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Tiếp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theo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đến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ctr"/>
                <a:r>
                  <a:rPr lang="en-US" sz="2800" b="1" i="1" dirty="0" err="1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gia</a:t>
                </a:r>
                <a:r>
                  <a:rPr lang="en-US" sz="2800" b="1" i="1" dirty="0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tộc</a:t>
                </a:r>
                <a:r>
                  <a:rPr lang="en-US" sz="2800" b="1" i="1" dirty="0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CB562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tôi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8277" y="2308466"/>
              <a:ext cx="975445" cy="117663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8286606" y="2264410"/>
            <a:ext cx="2265191" cy="2835910"/>
            <a:chOff x="8286606" y="2264410"/>
            <a:chExt cx="2265191" cy="2835910"/>
          </a:xfrm>
        </p:grpSpPr>
        <p:grpSp>
          <p:nvGrpSpPr>
            <p:cNvPr id="23" name="Group 22"/>
            <p:cNvGrpSpPr/>
            <p:nvPr/>
          </p:nvGrpSpPr>
          <p:grpSpPr>
            <a:xfrm>
              <a:off x="8286606" y="2264410"/>
              <a:ext cx="2265191" cy="2835910"/>
              <a:chOff x="1640204" y="2264410"/>
              <a:chExt cx="2265191" cy="2835910"/>
            </a:xfrm>
          </p:grpSpPr>
          <p:sp>
            <p:nvSpPr>
              <p:cNvPr id="26" name="圆角矩形 7"/>
              <p:cNvSpPr/>
              <p:nvPr/>
            </p:nvSpPr>
            <p:spPr>
              <a:xfrm>
                <a:off x="1640204" y="2264410"/>
                <a:ext cx="2265191" cy="2835910"/>
              </a:xfrm>
              <a:prstGeom prst="roundRect">
                <a:avLst/>
              </a:prstGeom>
              <a:noFill/>
              <a:ln>
                <a:solidFill>
                  <a:srgbClr val="50AE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illo" panose="00000400000000000000" pitchFamily="2" charset="0"/>
                  <a:ea typeface="思源黑体 CN Normal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86876" y="3682365"/>
                <a:ext cx="21718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Còn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lại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49767" y="2306938"/>
              <a:ext cx="938865" cy="1176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58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5666624" y="953768"/>
            <a:ext cx="2256848" cy="1437005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Ma-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ri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-a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5320D8C-D6AD-6B4C-B0A9-9483002E94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68161" y="2919612"/>
            <a:ext cx="4056957" cy="3412492"/>
          </a:xfrm>
          <a:prstGeom prst="rect">
            <a:avLst/>
          </a:prstGeom>
        </p:spPr>
      </p:pic>
      <p:sp>
        <p:nvSpPr>
          <p:cNvPr id="12" name="云形 3"/>
          <p:cNvSpPr/>
          <p:nvPr/>
        </p:nvSpPr>
        <p:spPr>
          <a:xfrm>
            <a:off x="8268912" y="1862453"/>
            <a:ext cx="2663248" cy="1437005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trượt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đĩa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3" name="云形 3"/>
          <p:cNvSpPr/>
          <p:nvPr/>
        </p:nvSpPr>
        <p:spPr>
          <a:xfrm>
            <a:off x="4601152" y="2939097"/>
            <a:ext cx="2663248" cy="1437005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lặng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lẽ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4" name="云形 3"/>
          <p:cNvSpPr/>
          <p:nvPr/>
        </p:nvSpPr>
        <p:spPr>
          <a:xfrm>
            <a:off x="8319048" y="3657599"/>
            <a:ext cx="3008688" cy="1437005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nâng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bổng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5" name="云形 3"/>
          <p:cNvSpPr/>
          <p:nvPr/>
        </p:nvSpPr>
        <p:spPr>
          <a:xfrm>
            <a:off x="5595763" y="4895099"/>
            <a:ext cx="2663248" cy="1437005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>
                <a:solidFill>
                  <a:prstClr val="white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rớt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>
                <a:solidFill>
                  <a:prstClr val="white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trong đĩa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92" y="1936400"/>
            <a:ext cx="496867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579" y="2462682"/>
            <a:ext cx="933988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9"/>
          <p:cNvSpPr/>
          <p:nvPr/>
        </p:nvSpPr>
        <p:spPr>
          <a:xfrm>
            <a:off x="1389842" y="614218"/>
            <a:ext cx="9412317" cy="1082502"/>
          </a:xfrm>
          <a:prstGeom prst="roundRect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Câu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1.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Điều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lạ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mà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cô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bé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Ma-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ri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-a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quan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sát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được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khi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gia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nhân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bưng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trà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lên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là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gì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三极正极黑简体" panose="00000500000000000000" charset="-122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050" name="Picture 2" descr="Maid silhouette. Silhouette of a maid serving tea , #ad, #Silhouette,  #silhouette, #Maid, #tea, #serving #ad | Silhouette, Maid, Couple silhouet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3" b="100000" l="0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6" y="1076960"/>
            <a:ext cx="3596852" cy="539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0549" y="1985553"/>
            <a:ext cx="5991498" cy="3420130"/>
          </a:xfrm>
          <a:prstGeom prst="cloud">
            <a:avLst/>
          </a:prstGeom>
          <a:solidFill>
            <a:srgbClr val="90CCD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thoạt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trượt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rớt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bỗng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572" y="2140277"/>
            <a:ext cx="4262293" cy="42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9"/>
          <p:cNvSpPr/>
          <p:nvPr/>
        </p:nvSpPr>
        <p:spPr>
          <a:xfrm>
            <a:off x="1252269" y="614218"/>
            <a:ext cx="9687462" cy="1082502"/>
          </a:xfrm>
          <a:prstGeom prst="roundRect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Câu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2.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Tìm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tron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g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bài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đọc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các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thông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tin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về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việc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làm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thí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nghiệm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của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Ma-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ri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-a.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三极正极黑简体" panose="00000500000000000000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5" name="文本框 15">
            <a:extLst>
              <a:ext uri="{FF2B5EF4-FFF2-40B4-BE49-F238E27FC236}">
                <a16:creationId xmlns:a16="http://schemas.microsoft.com/office/drawing/2014/main" id="{32E195E9-75CE-42AD-8921-79812068DE34}"/>
              </a:ext>
            </a:extLst>
          </p:cNvPr>
          <p:cNvSpPr txBox="1"/>
          <p:nvPr/>
        </p:nvSpPr>
        <p:spPr>
          <a:xfrm>
            <a:off x="896979" y="1976353"/>
            <a:ext cx="2972527" cy="1169551"/>
          </a:xfrm>
          <a:custGeom>
            <a:avLst/>
            <a:gdLst>
              <a:gd name="connsiteX0" fmla="*/ 0 w 2972527"/>
              <a:gd name="connsiteY0" fmla="*/ 194929 h 1169551"/>
              <a:gd name="connsiteX1" fmla="*/ 194929 w 2972527"/>
              <a:gd name="connsiteY1" fmla="*/ 0 h 1169551"/>
              <a:gd name="connsiteX2" fmla="*/ 763116 w 2972527"/>
              <a:gd name="connsiteY2" fmla="*/ 0 h 1169551"/>
              <a:gd name="connsiteX3" fmla="*/ 1408783 w 2972527"/>
              <a:gd name="connsiteY3" fmla="*/ 0 h 1169551"/>
              <a:gd name="connsiteX4" fmla="*/ 1976971 w 2972527"/>
              <a:gd name="connsiteY4" fmla="*/ 0 h 1169551"/>
              <a:gd name="connsiteX5" fmla="*/ 2777598 w 2972527"/>
              <a:gd name="connsiteY5" fmla="*/ 0 h 1169551"/>
              <a:gd name="connsiteX6" fmla="*/ 2972527 w 2972527"/>
              <a:gd name="connsiteY6" fmla="*/ 194929 h 1169551"/>
              <a:gd name="connsiteX7" fmla="*/ 2972527 w 2972527"/>
              <a:gd name="connsiteY7" fmla="*/ 569182 h 1169551"/>
              <a:gd name="connsiteX8" fmla="*/ 2972527 w 2972527"/>
              <a:gd name="connsiteY8" fmla="*/ 974622 h 1169551"/>
              <a:gd name="connsiteX9" fmla="*/ 2777598 w 2972527"/>
              <a:gd name="connsiteY9" fmla="*/ 1169551 h 1169551"/>
              <a:gd name="connsiteX10" fmla="*/ 2106104 w 2972527"/>
              <a:gd name="connsiteY10" fmla="*/ 1169551 h 1169551"/>
              <a:gd name="connsiteX11" fmla="*/ 1460437 w 2972527"/>
              <a:gd name="connsiteY11" fmla="*/ 1169551 h 1169551"/>
              <a:gd name="connsiteX12" fmla="*/ 763116 w 2972527"/>
              <a:gd name="connsiteY12" fmla="*/ 1169551 h 1169551"/>
              <a:gd name="connsiteX13" fmla="*/ 194929 w 2972527"/>
              <a:gd name="connsiteY13" fmla="*/ 1169551 h 1169551"/>
              <a:gd name="connsiteX14" fmla="*/ 0 w 2972527"/>
              <a:gd name="connsiteY14" fmla="*/ 974622 h 1169551"/>
              <a:gd name="connsiteX15" fmla="*/ 0 w 2972527"/>
              <a:gd name="connsiteY15" fmla="*/ 576979 h 1169551"/>
              <a:gd name="connsiteX16" fmla="*/ 0 w 2972527"/>
              <a:gd name="connsiteY16" fmla="*/ 194929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72527" h="1169551" fill="none" extrusionOk="0">
                <a:moveTo>
                  <a:pt x="0" y="194929"/>
                </a:moveTo>
                <a:cubicBezTo>
                  <a:pt x="4842" y="78258"/>
                  <a:pt x="82648" y="-11930"/>
                  <a:pt x="194929" y="0"/>
                </a:cubicBezTo>
                <a:cubicBezTo>
                  <a:pt x="341013" y="10645"/>
                  <a:pt x="613488" y="-7932"/>
                  <a:pt x="763116" y="0"/>
                </a:cubicBezTo>
                <a:cubicBezTo>
                  <a:pt x="912744" y="7932"/>
                  <a:pt x="1221690" y="-29339"/>
                  <a:pt x="1408783" y="0"/>
                </a:cubicBezTo>
                <a:cubicBezTo>
                  <a:pt x="1595876" y="29339"/>
                  <a:pt x="1811119" y="-26259"/>
                  <a:pt x="1976971" y="0"/>
                </a:cubicBezTo>
                <a:cubicBezTo>
                  <a:pt x="2142823" y="26259"/>
                  <a:pt x="2410142" y="-28956"/>
                  <a:pt x="2777598" y="0"/>
                </a:cubicBezTo>
                <a:cubicBezTo>
                  <a:pt x="2910843" y="5422"/>
                  <a:pt x="2977096" y="71058"/>
                  <a:pt x="2972527" y="194929"/>
                </a:cubicBezTo>
                <a:cubicBezTo>
                  <a:pt x="2970811" y="377909"/>
                  <a:pt x="2957190" y="467569"/>
                  <a:pt x="2972527" y="569182"/>
                </a:cubicBezTo>
                <a:cubicBezTo>
                  <a:pt x="2987864" y="670795"/>
                  <a:pt x="2974770" y="774370"/>
                  <a:pt x="2972527" y="974622"/>
                </a:cubicBezTo>
                <a:cubicBezTo>
                  <a:pt x="2967152" y="1056341"/>
                  <a:pt x="2886668" y="1149847"/>
                  <a:pt x="2777598" y="1169551"/>
                </a:cubicBezTo>
                <a:cubicBezTo>
                  <a:pt x="2620512" y="1186977"/>
                  <a:pt x="2246682" y="1202004"/>
                  <a:pt x="2106104" y="1169551"/>
                </a:cubicBezTo>
                <a:cubicBezTo>
                  <a:pt x="1965526" y="1137098"/>
                  <a:pt x="1661318" y="1201672"/>
                  <a:pt x="1460437" y="1169551"/>
                </a:cubicBezTo>
                <a:cubicBezTo>
                  <a:pt x="1259556" y="1137430"/>
                  <a:pt x="923822" y="1157699"/>
                  <a:pt x="763116" y="1169551"/>
                </a:cubicBezTo>
                <a:cubicBezTo>
                  <a:pt x="602410" y="1181403"/>
                  <a:pt x="457485" y="1147641"/>
                  <a:pt x="194929" y="1169551"/>
                </a:cubicBezTo>
                <a:cubicBezTo>
                  <a:pt x="76405" y="1183126"/>
                  <a:pt x="19836" y="1095767"/>
                  <a:pt x="0" y="974622"/>
                </a:cubicBezTo>
                <a:cubicBezTo>
                  <a:pt x="17594" y="786738"/>
                  <a:pt x="8244" y="686972"/>
                  <a:pt x="0" y="576979"/>
                </a:cubicBezTo>
                <a:cubicBezTo>
                  <a:pt x="-8244" y="466986"/>
                  <a:pt x="-18164" y="361495"/>
                  <a:pt x="0" y="194929"/>
                </a:cubicBezTo>
                <a:close/>
              </a:path>
              <a:path w="2972527" h="1169551" stroke="0" extrusionOk="0">
                <a:moveTo>
                  <a:pt x="0" y="194929"/>
                </a:moveTo>
                <a:cubicBezTo>
                  <a:pt x="25758" y="94294"/>
                  <a:pt x="95488" y="17115"/>
                  <a:pt x="194929" y="0"/>
                </a:cubicBezTo>
                <a:cubicBezTo>
                  <a:pt x="491498" y="27134"/>
                  <a:pt x="638724" y="24156"/>
                  <a:pt x="892250" y="0"/>
                </a:cubicBezTo>
                <a:cubicBezTo>
                  <a:pt x="1145776" y="-24156"/>
                  <a:pt x="1198322" y="9836"/>
                  <a:pt x="1460437" y="0"/>
                </a:cubicBezTo>
                <a:cubicBezTo>
                  <a:pt x="1722552" y="-9836"/>
                  <a:pt x="1811310" y="-10385"/>
                  <a:pt x="2131931" y="0"/>
                </a:cubicBezTo>
                <a:cubicBezTo>
                  <a:pt x="2452552" y="10385"/>
                  <a:pt x="2646634" y="-8830"/>
                  <a:pt x="2777598" y="0"/>
                </a:cubicBezTo>
                <a:cubicBezTo>
                  <a:pt x="2872446" y="-2096"/>
                  <a:pt x="2967181" y="65566"/>
                  <a:pt x="2972527" y="194929"/>
                </a:cubicBezTo>
                <a:cubicBezTo>
                  <a:pt x="2976276" y="369185"/>
                  <a:pt x="2958455" y="472453"/>
                  <a:pt x="2972527" y="569182"/>
                </a:cubicBezTo>
                <a:cubicBezTo>
                  <a:pt x="2986599" y="665911"/>
                  <a:pt x="2985527" y="826675"/>
                  <a:pt x="2972527" y="974622"/>
                </a:cubicBezTo>
                <a:cubicBezTo>
                  <a:pt x="2957237" y="1087950"/>
                  <a:pt x="2885532" y="1177080"/>
                  <a:pt x="2777598" y="1169551"/>
                </a:cubicBezTo>
                <a:cubicBezTo>
                  <a:pt x="2575973" y="1183817"/>
                  <a:pt x="2476959" y="1167099"/>
                  <a:pt x="2209411" y="1169551"/>
                </a:cubicBezTo>
                <a:cubicBezTo>
                  <a:pt x="1941863" y="1172003"/>
                  <a:pt x="1858124" y="1147932"/>
                  <a:pt x="1512090" y="1169551"/>
                </a:cubicBezTo>
                <a:cubicBezTo>
                  <a:pt x="1166056" y="1191170"/>
                  <a:pt x="1185222" y="1160678"/>
                  <a:pt x="892250" y="1169551"/>
                </a:cubicBezTo>
                <a:cubicBezTo>
                  <a:pt x="599278" y="1178424"/>
                  <a:pt x="516327" y="1144756"/>
                  <a:pt x="194929" y="1169551"/>
                </a:cubicBezTo>
                <a:cubicBezTo>
                  <a:pt x="88189" y="1164902"/>
                  <a:pt x="-17606" y="1062541"/>
                  <a:pt x="0" y="974622"/>
                </a:cubicBezTo>
                <a:cubicBezTo>
                  <a:pt x="-6234" y="868812"/>
                  <a:pt x="-6759" y="651193"/>
                  <a:pt x="0" y="569182"/>
                </a:cubicBezTo>
                <a:cubicBezTo>
                  <a:pt x="6759" y="487171"/>
                  <a:pt x="6516" y="283492"/>
                  <a:pt x="0" y="194929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91440" rIns="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Địa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điểm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làm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thí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nghiệm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字魂131号-酷乐潮玩体" panose="00000500000000000000" pitchFamily="2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15">
            <a:extLst>
              <a:ext uri="{FF2B5EF4-FFF2-40B4-BE49-F238E27FC236}">
                <a16:creationId xmlns:a16="http://schemas.microsoft.com/office/drawing/2014/main" id="{32E195E9-75CE-42AD-8921-79812068DE34}"/>
              </a:ext>
            </a:extLst>
          </p:cNvPr>
          <p:cNvSpPr txBox="1"/>
          <p:nvPr/>
        </p:nvSpPr>
        <p:spPr>
          <a:xfrm>
            <a:off x="4202688" y="1976353"/>
            <a:ext cx="2972527" cy="1169551"/>
          </a:xfrm>
          <a:custGeom>
            <a:avLst/>
            <a:gdLst>
              <a:gd name="connsiteX0" fmla="*/ 0 w 2972527"/>
              <a:gd name="connsiteY0" fmla="*/ 194929 h 1169551"/>
              <a:gd name="connsiteX1" fmla="*/ 194929 w 2972527"/>
              <a:gd name="connsiteY1" fmla="*/ 0 h 1169551"/>
              <a:gd name="connsiteX2" fmla="*/ 763116 w 2972527"/>
              <a:gd name="connsiteY2" fmla="*/ 0 h 1169551"/>
              <a:gd name="connsiteX3" fmla="*/ 1408783 w 2972527"/>
              <a:gd name="connsiteY3" fmla="*/ 0 h 1169551"/>
              <a:gd name="connsiteX4" fmla="*/ 1976971 w 2972527"/>
              <a:gd name="connsiteY4" fmla="*/ 0 h 1169551"/>
              <a:gd name="connsiteX5" fmla="*/ 2777598 w 2972527"/>
              <a:gd name="connsiteY5" fmla="*/ 0 h 1169551"/>
              <a:gd name="connsiteX6" fmla="*/ 2972527 w 2972527"/>
              <a:gd name="connsiteY6" fmla="*/ 194929 h 1169551"/>
              <a:gd name="connsiteX7" fmla="*/ 2972527 w 2972527"/>
              <a:gd name="connsiteY7" fmla="*/ 569182 h 1169551"/>
              <a:gd name="connsiteX8" fmla="*/ 2972527 w 2972527"/>
              <a:gd name="connsiteY8" fmla="*/ 974622 h 1169551"/>
              <a:gd name="connsiteX9" fmla="*/ 2777598 w 2972527"/>
              <a:gd name="connsiteY9" fmla="*/ 1169551 h 1169551"/>
              <a:gd name="connsiteX10" fmla="*/ 2106104 w 2972527"/>
              <a:gd name="connsiteY10" fmla="*/ 1169551 h 1169551"/>
              <a:gd name="connsiteX11" fmla="*/ 1460437 w 2972527"/>
              <a:gd name="connsiteY11" fmla="*/ 1169551 h 1169551"/>
              <a:gd name="connsiteX12" fmla="*/ 763116 w 2972527"/>
              <a:gd name="connsiteY12" fmla="*/ 1169551 h 1169551"/>
              <a:gd name="connsiteX13" fmla="*/ 194929 w 2972527"/>
              <a:gd name="connsiteY13" fmla="*/ 1169551 h 1169551"/>
              <a:gd name="connsiteX14" fmla="*/ 0 w 2972527"/>
              <a:gd name="connsiteY14" fmla="*/ 974622 h 1169551"/>
              <a:gd name="connsiteX15" fmla="*/ 0 w 2972527"/>
              <a:gd name="connsiteY15" fmla="*/ 576979 h 1169551"/>
              <a:gd name="connsiteX16" fmla="*/ 0 w 2972527"/>
              <a:gd name="connsiteY16" fmla="*/ 194929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72527" h="1169551" fill="none" extrusionOk="0">
                <a:moveTo>
                  <a:pt x="0" y="194929"/>
                </a:moveTo>
                <a:cubicBezTo>
                  <a:pt x="4842" y="78258"/>
                  <a:pt x="82648" y="-11930"/>
                  <a:pt x="194929" y="0"/>
                </a:cubicBezTo>
                <a:cubicBezTo>
                  <a:pt x="341013" y="10645"/>
                  <a:pt x="613488" y="-7932"/>
                  <a:pt x="763116" y="0"/>
                </a:cubicBezTo>
                <a:cubicBezTo>
                  <a:pt x="912744" y="7932"/>
                  <a:pt x="1221690" y="-29339"/>
                  <a:pt x="1408783" y="0"/>
                </a:cubicBezTo>
                <a:cubicBezTo>
                  <a:pt x="1595876" y="29339"/>
                  <a:pt x="1811119" y="-26259"/>
                  <a:pt x="1976971" y="0"/>
                </a:cubicBezTo>
                <a:cubicBezTo>
                  <a:pt x="2142823" y="26259"/>
                  <a:pt x="2410142" y="-28956"/>
                  <a:pt x="2777598" y="0"/>
                </a:cubicBezTo>
                <a:cubicBezTo>
                  <a:pt x="2910843" y="5422"/>
                  <a:pt x="2977096" y="71058"/>
                  <a:pt x="2972527" y="194929"/>
                </a:cubicBezTo>
                <a:cubicBezTo>
                  <a:pt x="2970811" y="377909"/>
                  <a:pt x="2957190" y="467569"/>
                  <a:pt x="2972527" y="569182"/>
                </a:cubicBezTo>
                <a:cubicBezTo>
                  <a:pt x="2987864" y="670795"/>
                  <a:pt x="2974770" y="774370"/>
                  <a:pt x="2972527" y="974622"/>
                </a:cubicBezTo>
                <a:cubicBezTo>
                  <a:pt x="2967152" y="1056341"/>
                  <a:pt x="2886668" y="1149847"/>
                  <a:pt x="2777598" y="1169551"/>
                </a:cubicBezTo>
                <a:cubicBezTo>
                  <a:pt x="2620512" y="1186977"/>
                  <a:pt x="2246682" y="1202004"/>
                  <a:pt x="2106104" y="1169551"/>
                </a:cubicBezTo>
                <a:cubicBezTo>
                  <a:pt x="1965526" y="1137098"/>
                  <a:pt x="1661318" y="1201672"/>
                  <a:pt x="1460437" y="1169551"/>
                </a:cubicBezTo>
                <a:cubicBezTo>
                  <a:pt x="1259556" y="1137430"/>
                  <a:pt x="923822" y="1157699"/>
                  <a:pt x="763116" y="1169551"/>
                </a:cubicBezTo>
                <a:cubicBezTo>
                  <a:pt x="602410" y="1181403"/>
                  <a:pt x="457485" y="1147641"/>
                  <a:pt x="194929" y="1169551"/>
                </a:cubicBezTo>
                <a:cubicBezTo>
                  <a:pt x="76405" y="1183126"/>
                  <a:pt x="19836" y="1095767"/>
                  <a:pt x="0" y="974622"/>
                </a:cubicBezTo>
                <a:cubicBezTo>
                  <a:pt x="17594" y="786738"/>
                  <a:pt x="8244" y="686972"/>
                  <a:pt x="0" y="576979"/>
                </a:cubicBezTo>
                <a:cubicBezTo>
                  <a:pt x="-8244" y="466986"/>
                  <a:pt x="-18164" y="361495"/>
                  <a:pt x="0" y="194929"/>
                </a:cubicBezTo>
                <a:close/>
              </a:path>
              <a:path w="2972527" h="1169551" stroke="0" extrusionOk="0">
                <a:moveTo>
                  <a:pt x="0" y="194929"/>
                </a:moveTo>
                <a:cubicBezTo>
                  <a:pt x="25758" y="94294"/>
                  <a:pt x="95488" y="17115"/>
                  <a:pt x="194929" y="0"/>
                </a:cubicBezTo>
                <a:cubicBezTo>
                  <a:pt x="491498" y="27134"/>
                  <a:pt x="638724" y="24156"/>
                  <a:pt x="892250" y="0"/>
                </a:cubicBezTo>
                <a:cubicBezTo>
                  <a:pt x="1145776" y="-24156"/>
                  <a:pt x="1198322" y="9836"/>
                  <a:pt x="1460437" y="0"/>
                </a:cubicBezTo>
                <a:cubicBezTo>
                  <a:pt x="1722552" y="-9836"/>
                  <a:pt x="1811310" y="-10385"/>
                  <a:pt x="2131931" y="0"/>
                </a:cubicBezTo>
                <a:cubicBezTo>
                  <a:pt x="2452552" y="10385"/>
                  <a:pt x="2646634" y="-8830"/>
                  <a:pt x="2777598" y="0"/>
                </a:cubicBezTo>
                <a:cubicBezTo>
                  <a:pt x="2872446" y="-2096"/>
                  <a:pt x="2967181" y="65566"/>
                  <a:pt x="2972527" y="194929"/>
                </a:cubicBezTo>
                <a:cubicBezTo>
                  <a:pt x="2976276" y="369185"/>
                  <a:pt x="2958455" y="472453"/>
                  <a:pt x="2972527" y="569182"/>
                </a:cubicBezTo>
                <a:cubicBezTo>
                  <a:pt x="2986599" y="665911"/>
                  <a:pt x="2985527" y="826675"/>
                  <a:pt x="2972527" y="974622"/>
                </a:cubicBezTo>
                <a:cubicBezTo>
                  <a:pt x="2957237" y="1087950"/>
                  <a:pt x="2885532" y="1177080"/>
                  <a:pt x="2777598" y="1169551"/>
                </a:cubicBezTo>
                <a:cubicBezTo>
                  <a:pt x="2575973" y="1183817"/>
                  <a:pt x="2476959" y="1167099"/>
                  <a:pt x="2209411" y="1169551"/>
                </a:cubicBezTo>
                <a:cubicBezTo>
                  <a:pt x="1941863" y="1172003"/>
                  <a:pt x="1858124" y="1147932"/>
                  <a:pt x="1512090" y="1169551"/>
                </a:cubicBezTo>
                <a:cubicBezTo>
                  <a:pt x="1166056" y="1191170"/>
                  <a:pt x="1185222" y="1160678"/>
                  <a:pt x="892250" y="1169551"/>
                </a:cubicBezTo>
                <a:cubicBezTo>
                  <a:pt x="599278" y="1178424"/>
                  <a:pt x="516327" y="1144756"/>
                  <a:pt x="194929" y="1169551"/>
                </a:cubicBezTo>
                <a:cubicBezTo>
                  <a:pt x="88189" y="1164902"/>
                  <a:pt x="-17606" y="1062541"/>
                  <a:pt x="0" y="974622"/>
                </a:cubicBezTo>
                <a:cubicBezTo>
                  <a:pt x="-6234" y="868812"/>
                  <a:pt x="-6759" y="651193"/>
                  <a:pt x="0" y="569182"/>
                </a:cubicBezTo>
                <a:cubicBezTo>
                  <a:pt x="6759" y="487171"/>
                  <a:pt x="6516" y="283492"/>
                  <a:pt x="0" y="194929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91440" rIns="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Dụng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cụ</a:t>
            </a:r>
            <a:endParaRPr lang="en-US" altLang="zh-CN" sz="3200" b="1" dirty="0">
              <a:solidFill>
                <a:schemeClr val="bg1"/>
              </a:solidFill>
              <a:latin typeface="Calibri" panose="020F0502020204030204" pitchFamily="34" charset="0"/>
              <a:ea typeface="字魂131号-酷乐潮玩体" panose="00000500000000000000" pitchFamily="2" charset="-122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làm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thí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nghiệm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字魂131号-酷乐潮玩体" panose="00000500000000000000" pitchFamily="2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文本框 15">
            <a:extLst>
              <a:ext uri="{FF2B5EF4-FFF2-40B4-BE49-F238E27FC236}">
                <a16:creationId xmlns:a16="http://schemas.microsoft.com/office/drawing/2014/main" id="{32E195E9-75CE-42AD-8921-79812068DE34}"/>
              </a:ext>
            </a:extLst>
          </p:cNvPr>
          <p:cNvSpPr txBox="1"/>
          <p:nvPr/>
        </p:nvSpPr>
        <p:spPr>
          <a:xfrm>
            <a:off x="7508397" y="1978777"/>
            <a:ext cx="2972527" cy="1169551"/>
          </a:xfrm>
          <a:custGeom>
            <a:avLst/>
            <a:gdLst>
              <a:gd name="connsiteX0" fmla="*/ 0 w 2972527"/>
              <a:gd name="connsiteY0" fmla="*/ 194929 h 1169551"/>
              <a:gd name="connsiteX1" fmla="*/ 194929 w 2972527"/>
              <a:gd name="connsiteY1" fmla="*/ 0 h 1169551"/>
              <a:gd name="connsiteX2" fmla="*/ 763116 w 2972527"/>
              <a:gd name="connsiteY2" fmla="*/ 0 h 1169551"/>
              <a:gd name="connsiteX3" fmla="*/ 1408783 w 2972527"/>
              <a:gd name="connsiteY3" fmla="*/ 0 h 1169551"/>
              <a:gd name="connsiteX4" fmla="*/ 1976971 w 2972527"/>
              <a:gd name="connsiteY4" fmla="*/ 0 h 1169551"/>
              <a:gd name="connsiteX5" fmla="*/ 2777598 w 2972527"/>
              <a:gd name="connsiteY5" fmla="*/ 0 h 1169551"/>
              <a:gd name="connsiteX6" fmla="*/ 2972527 w 2972527"/>
              <a:gd name="connsiteY6" fmla="*/ 194929 h 1169551"/>
              <a:gd name="connsiteX7" fmla="*/ 2972527 w 2972527"/>
              <a:gd name="connsiteY7" fmla="*/ 569182 h 1169551"/>
              <a:gd name="connsiteX8" fmla="*/ 2972527 w 2972527"/>
              <a:gd name="connsiteY8" fmla="*/ 974622 h 1169551"/>
              <a:gd name="connsiteX9" fmla="*/ 2777598 w 2972527"/>
              <a:gd name="connsiteY9" fmla="*/ 1169551 h 1169551"/>
              <a:gd name="connsiteX10" fmla="*/ 2106104 w 2972527"/>
              <a:gd name="connsiteY10" fmla="*/ 1169551 h 1169551"/>
              <a:gd name="connsiteX11" fmla="*/ 1460437 w 2972527"/>
              <a:gd name="connsiteY11" fmla="*/ 1169551 h 1169551"/>
              <a:gd name="connsiteX12" fmla="*/ 763116 w 2972527"/>
              <a:gd name="connsiteY12" fmla="*/ 1169551 h 1169551"/>
              <a:gd name="connsiteX13" fmla="*/ 194929 w 2972527"/>
              <a:gd name="connsiteY13" fmla="*/ 1169551 h 1169551"/>
              <a:gd name="connsiteX14" fmla="*/ 0 w 2972527"/>
              <a:gd name="connsiteY14" fmla="*/ 974622 h 1169551"/>
              <a:gd name="connsiteX15" fmla="*/ 0 w 2972527"/>
              <a:gd name="connsiteY15" fmla="*/ 576979 h 1169551"/>
              <a:gd name="connsiteX16" fmla="*/ 0 w 2972527"/>
              <a:gd name="connsiteY16" fmla="*/ 194929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72527" h="1169551" fill="none" extrusionOk="0">
                <a:moveTo>
                  <a:pt x="0" y="194929"/>
                </a:moveTo>
                <a:cubicBezTo>
                  <a:pt x="4842" y="78258"/>
                  <a:pt x="82648" y="-11930"/>
                  <a:pt x="194929" y="0"/>
                </a:cubicBezTo>
                <a:cubicBezTo>
                  <a:pt x="341013" y="10645"/>
                  <a:pt x="613488" y="-7932"/>
                  <a:pt x="763116" y="0"/>
                </a:cubicBezTo>
                <a:cubicBezTo>
                  <a:pt x="912744" y="7932"/>
                  <a:pt x="1221690" y="-29339"/>
                  <a:pt x="1408783" y="0"/>
                </a:cubicBezTo>
                <a:cubicBezTo>
                  <a:pt x="1595876" y="29339"/>
                  <a:pt x="1811119" y="-26259"/>
                  <a:pt x="1976971" y="0"/>
                </a:cubicBezTo>
                <a:cubicBezTo>
                  <a:pt x="2142823" y="26259"/>
                  <a:pt x="2410142" y="-28956"/>
                  <a:pt x="2777598" y="0"/>
                </a:cubicBezTo>
                <a:cubicBezTo>
                  <a:pt x="2910843" y="5422"/>
                  <a:pt x="2977096" y="71058"/>
                  <a:pt x="2972527" y="194929"/>
                </a:cubicBezTo>
                <a:cubicBezTo>
                  <a:pt x="2970811" y="377909"/>
                  <a:pt x="2957190" y="467569"/>
                  <a:pt x="2972527" y="569182"/>
                </a:cubicBezTo>
                <a:cubicBezTo>
                  <a:pt x="2987864" y="670795"/>
                  <a:pt x="2974770" y="774370"/>
                  <a:pt x="2972527" y="974622"/>
                </a:cubicBezTo>
                <a:cubicBezTo>
                  <a:pt x="2967152" y="1056341"/>
                  <a:pt x="2886668" y="1149847"/>
                  <a:pt x="2777598" y="1169551"/>
                </a:cubicBezTo>
                <a:cubicBezTo>
                  <a:pt x="2620512" y="1186977"/>
                  <a:pt x="2246682" y="1202004"/>
                  <a:pt x="2106104" y="1169551"/>
                </a:cubicBezTo>
                <a:cubicBezTo>
                  <a:pt x="1965526" y="1137098"/>
                  <a:pt x="1661318" y="1201672"/>
                  <a:pt x="1460437" y="1169551"/>
                </a:cubicBezTo>
                <a:cubicBezTo>
                  <a:pt x="1259556" y="1137430"/>
                  <a:pt x="923822" y="1157699"/>
                  <a:pt x="763116" y="1169551"/>
                </a:cubicBezTo>
                <a:cubicBezTo>
                  <a:pt x="602410" y="1181403"/>
                  <a:pt x="457485" y="1147641"/>
                  <a:pt x="194929" y="1169551"/>
                </a:cubicBezTo>
                <a:cubicBezTo>
                  <a:pt x="76405" y="1183126"/>
                  <a:pt x="19836" y="1095767"/>
                  <a:pt x="0" y="974622"/>
                </a:cubicBezTo>
                <a:cubicBezTo>
                  <a:pt x="17594" y="786738"/>
                  <a:pt x="8244" y="686972"/>
                  <a:pt x="0" y="576979"/>
                </a:cubicBezTo>
                <a:cubicBezTo>
                  <a:pt x="-8244" y="466986"/>
                  <a:pt x="-18164" y="361495"/>
                  <a:pt x="0" y="194929"/>
                </a:cubicBezTo>
                <a:close/>
              </a:path>
              <a:path w="2972527" h="1169551" stroke="0" extrusionOk="0">
                <a:moveTo>
                  <a:pt x="0" y="194929"/>
                </a:moveTo>
                <a:cubicBezTo>
                  <a:pt x="25758" y="94294"/>
                  <a:pt x="95488" y="17115"/>
                  <a:pt x="194929" y="0"/>
                </a:cubicBezTo>
                <a:cubicBezTo>
                  <a:pt x="491498" y="27134"/>
                  <a:pt x="638724" y="24156"/>
                  <a:pt x="892250" y="0"/>
                </a:cubicBezTo>
                <a:cubicBezTo>
                  <a:pt x="1145776" y="-24156"/>
                  <a:pt x="1198322" y="9836"/>
                  <a:pt x="1460437" y="0"/>
                </a:cubicBezTo>
                <a:cubicBezTo>
                  <a:pt x="1722552" y="-9836"/>
                  <a:pt x="1811310" y="-10385"/>
                  <a:pt x="2131931" y="0"/>
                </a:cubicBezTo>
                <a:cubicBezTo>
                  <a:pt x="2452552" y="10385"/>
                  <a:pt x="2646634" y="-8830"/>
                  <a:pt x="2777598" y="0"/>
                </a:cubicBezTo>
                <a:cubicBezTo>
                  <a:pt x="2872446" y="-2096"/>
                  <a:pt x="2967181" y="65566"/>
                  <a:pt x="2972527" y="194929"/>
                </a:cubicBezTo>
                <a:cubicBezTo>
                  <a:pt x="2976276" y="369185"/>
                  <a:pt x="2958455" y="472453"/>
                  <a:pt x="2972527" y="569182"/>
                </a:cubicBezTo>
                <a:cubicBezTo>
                  <a:pt x="2986599" y="665911"/>
                  <a:pt x="2985527" y="826675"/>
                  <a:pt x="2972527" y="974622"/>
                </a:cubicBezTo>
                <a:cubicBezTo>
                  <a:pt x="2957237" y="1087950"/>
                  <a:pt x="2885532" y="1177080"/>
                  <a:pt x="2777598" y="1169551"/>
                </a:cubicBezTo>
                <a:cubicBezTo>
                  <a:pt x="2575973" y="1183817"/>
                  <a:pt x="2476959" y="1167099"/>
                  <a:pt x="2209411" y="1169551"/>
                </a:cubicBezTo>
                <a:cubicBezTo>
                  <a:pt x="1941863" y="1172003"/>
                  <a:pt x="1858124" y="1147932"/>
                  <a:pt x="1512090" y="1169551"/>
                </a:cubicBezTo>
                <a:cubicBezTo>
                  <a:pt x="1166056" y="1191170"/>
                  <a:pt x="1185222" y="1160678"/>
                  <a:pt x="892250" y="1169551"/>
                </a:cubicBezTo>
                <a:cubicBezTo>
                  <a:pt x="599278" y="1178424"/>
                  <a:pt x="516327" y="1144756"/>
                  <a:pt x="194929" y="1169551"/>
                </a:cubicBezTo>
                <a:cubicBezTo>
                  <a:pt x="88189" y="1164902"/>
                  <a:pt x="-17606" y="1062541"/>
                  <a:pt x="0" y="974622"/>
                </a:cubicBezTo>
                <a:cubicBezTo>
                  <a:pt x="-6234" y="868812"/>
                  <a:pt x="-6759" y="651193"/>
                  <a:pt x="0" y="569182"/>
                </a:cubicBezTo>
                <a:cubicBezTo>
                  <a:pt x="6759" y="487171"/>
                  <a:pt x="6516" y="283492"/>
                  <a:pt x="0" y="194929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91440" rIns="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Mục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đích</a:t>
            </a:r>
            <a:endParaRPr lang="en-US" altLang="zh-CN" sz="3200" b="1" dirty="0">
              <a:solidFill>
                <a:schemeClr val="bg1"/>
              </a:solidFill>
              <a:latin typeface="Calibri" panose="020F0502020204030204" pitchFamily="34" charset="0"/>
              <a:ea typeface="字魂131号-酷乐潮玩体" panose="00000500000000000000" pitchFamily="2" charset="-122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làm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thí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Calibri" panose="020F0502020204030204" pitchFamily="34" charset="0"/>
                <a:ea typeface="字魂131号-酷乐潮玩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rPr>
              <a:t>nghiệm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字魂131号-酷乐潮玩体" panose="00000500000000000000" pitchFamily="2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661" y="3145904"/>
            <a:ext cx="3160934" cy="1549921"/>
            <a:chOff x="711522" y="3145904"/>
            <a:chExt cx="3160934" cy="154992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41" b="79542"/>
            <a:stretch/>
          </p:blipFill>
          <p:spPr>
            <a:xfrm>
              <a:off x="711522" y="3145904"/>
              <a:ext cx="3160934" cy="154992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411547" y="3616855"/>
              <a:ext cx="1741227" cy="523220"/>
            </a:xfrm>
            <a:custGeom>
              <a:avLst/>
              <a:gdLst>
                <a:gd name="connsiteX0" fmla="*/ 0 w 1600862"/>
                <a:gd name="connsiteY0" fmla="*/ 0 h 646331"/>
                <a:gd name="connsiteX1" fmla="*/ 1600862 w 1600862"/>
                <a:gd name="connsiteY1" fmla="*/ 0 h 646331"/>
                <a:gd name="connsiteX2" fmla="*/ 1600862 w 1600862"/>
                <a:gd name="connsiteY2" fmla="*/ 646331 h 646331"/>
                <a:gd name="connsiteX3" fmla="*/ 0 w 1600862"/>
                <a:gd name="connsiteY3" fmla="*/ 646331 h 646331"/>
                <a:gd name="connsiteX4" fmla="*/ 0 w 1600862"/>
                <a:gd name="connsiteY4" fmla="*/ 0 h 646331"/>
                <a:gd name="connsiteX0" fmla="*/ 0 w 1600862"/>
                <a:gd name="connsiteY0" fmla="*/ 0 h 646331"/>
                <a:gd name="connsiteX1" fmla="*/ 1600862 w 1600862"/>
                <a:gd name="connsiteY1" fmla="*/ 0 h 646331"/>
                <a:gd name="connsiteX2" fmla="*/ 1600862 w 1600862"/>
                <a:gd name="connsiteY2" fmla="*/ 646331 h 646331"/>
                <a:gd name="connsiteX3" fmla="*/ 66675 w 1600862"/>
                <a:gd name="connsiteY3" fmla="*/ 551081 h 646331"/>
                <a:gd name="connsiteX4" fmla="*/ 0 w 1600862"/>
                <a:gd name="connsiteY4" fmla="*/ 0 h 646331"/>
                <a:gd name="connsiteX0" fmla="*/ 0 w 1600862"/>
                <a:gd name="connsiteY0" fmla="*/ 0 h 560606"/>
                <a:gd name="connsiteX1" fmla="*/ 1600862 w 1600862"/>
                <a:gd name="connsiteY1" fmla="*/ 0 h 560606"/>
                <a:gd name="connsiteX2" fmla="*/ 1543712 w 1600862"/>
                <a:gd name="connsiteY2" fmla="*/ 560606 h 560606"/>
                <a:gd name="connsiteX3" fmla="*/ 66675 w 1600862"/>
                <a:gd name="connsiteY3" fmla="*/ 551081 h 560606"/>
                <a:gd name="connsiteX4" fmla="*/ 0 w 1600862"/>
                <a:gd name="connsiteY4" fmla="*/ 0 h 560606"/>
                <a:gd name="connsiteX0" fmla="*/ 0 w 1572287"/>
                <a:gd name="connsiteY0" fmla="*/ 0 h 560606"/>
                <a:gd name="connsiteX1" fmla="*/ 1572287 w 1572287"/>
                <a:gd name="connsiteY1" fmla="*/ 57150 h 560606"/>
                <a:gd name="connsiteX2" fmla="*/ 1543712 w 1572287"/>
                <a:gd name="connsiteY2" fmla="*/ 560606 h 560606"/>
                <a:gd name="connsiteX3" fmla="*/ 66675 w 1572287"/>
                <a:gd name="connsiteY3" fmla="*/ 551081 h 560606"/>
                <a:gd name="connsiteX4" fmla="*/ 0 w 1572287"/>
                <a:gd name="connsiteY4" fmla="*/ 0 h 560606"/>
                <a:gd name="connsiteX0" fmla="*/ 0 w 1553237"/>
                <a:gd name="connsiteY0" fmla="*/ 0 h 503456"/>
                <a:gd name="connsiteX1" fmla="*/ 1553237 w 1553237"/>
                <a:gd name="connsiteY1" fmla="*/ 0 h 503456"/>
                <a:gd name="connsiteX2" fmla="*/ 1524662 w 1553237"/>
                <a:gd name="connsiteY2" fmla="*/ 503456 h 503456"/>
                <a:gd name="connsiteX3" fmla="*/ 47625 w 1553237"/>
                <a:gd name="connsiteY3" fmla="*/ 493931 h 503456"/>
                <a:gd name="connsiteX4" fmla="*/ 0 w 1553237"/>
                <a:gd name="connsiteY4" fmla="*/ 0 h 503456"/>
                <a:gd name="connsiteX0" fmla="*/ 0 w 1544310"/>
                <a:gd name="connsiteY0" fmla="*/ 37097 h 503456"/>
                <a:gd name="connsiteX1" fmla="*/ 1544310 w 1544310"/>
                <a:gd name="connsiteY1" fmla="*/ 0 h 503456"/>
                <a:gd name="connsiteX2" fmla="*/ 1515735 w 1544310"/>
                <a:gd name="connsiteY2" fmla="*/ 503456 h 503456"/>
                <a:gd name="connsiteX3" fmla="*/ 38698 w 1544310"/>
                <a:gd name="connsiteY3" fmla="*/ 493931 h 503456"/>
                <a:gd name="connsiteX4" fmla="*/ 0 w 1544310"/>
                <a:gd name="connsiteY4" fmla="*/ 37097 h 503456"/>
                <a:gd name="connsiteX0" fmla="*/ 0 w 1515735"/>
                <a:gd name="connsiteY0" fmla="*/ 0 h 466359"/>
                <a:gd name="connsiteX1" fmla="*/ 1490750 w 1515735"/>
                <a:gd name="connsiteY1" fmla="*/ 14839 h 466359"/>
                <a:gd name="connsiteX2" fmla="*/ 1515735 w 1515735"/>
                <a:gd name="connsiteY2" fmla="*/ 466359 h 466359"/>
                <a:gd name="connsiteX3" fmla="*/ 38698 w 1515735"/>
                <a:gd name="connsiteY3" fmla="*/ 456834 h 466359"/>
                <a:gd name="connsiteX4" fmla="*/ 0 w 1515735"/>
                <a:gd name="connsiteY4" fmla="*/ 0 h 466359"/>
                <a:gd name="connsiteX0" fmla="*/ 0 w 1515735"/>
                <a:gd name="connsiteY0" fmla="*/ 0 h 456834"/>
                <a:gd name="connsiteX1" fmla="*/ 1490750 w 1515735"/>
                <a:gd name="connsiteY1" fmla="*/ 14839 h 456834"/>
                <a:gd name="connsiteX2" fmla="*/ 1515735 w 1515735"/>
                <a:gd name="connsiteY2" fmla="*/ 436681 h 456834"/>
                <a:gd name="connsiteX3" fmla="*/ 38698 w 1515735"/>
                <a:gd name="connsiteY3" fmla="*/ 456834 h 456834"/>
                <a:gd name="connsiteX4" fmla="*/ 0 w 1515735"/>
                <a:gd name="connsiteY4" fmla="*/ 0 h 4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5735" h="456834">
                  <a:moveTo>
                    <a:pt x="0" y="0"/>
                  </a:moveTo>
                  <a:lnTo>
                    <a:pt x="1490750" y="14839"/>
                  </a:lnTo>
                  <a:lnTo>
                    <a:pt x="1515735" y="436681"/>
                  </a:lnTo>
                  <a:lnTo>
                    <a:pt x="38698" y="456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3A5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bếp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21665" y="3145904"/>
            <a:ext cx="3160934" cy="1549921"/>
            <a:chOff x="711522" y="3145904"/>
            <a:chExt cx="3160934" cy="15499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41" b="79542"/>
            <a:stretch/>
          </p:blipFill>
          <p:spPr>
            <a:xfrm>
              <a:off x="711522" y="3145904"/>
              <a:ext cx="3160934" cy="154992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456923" y="3641556"/>
              <a:ext cx="1670131" cy="523220"/>
            </a:xfrm>
            <a:custGeom>
              <a:avLst/>
              <a:gdLst>
                <a:gd name="connsiteX0" fmla="*/ 0 w 1600862"/>
                <a:gd name="connsiteY0" fmla="*/ 0 h 646331"/>
                <a:gd name="connsiteX1" fmla="*/ 1600862 w 1600862"/>
                <a:gd name="connsiteY1" fmla="*/ 0 h 646331"/>
                <a:gd name="connsiteX2" fmla="*/ 1600862 w 1600862"/>
                <a:gd name="connsiteY2" fmla="*/ 646331 h 646331"/>
                <a:gd name="connsiteX3" fmla="*/ 0 w 1600862"/>
                <a:gd name="connsiteY3" fmla="*/ 646331 h 646331"/>
                <a:gd name="connsiteX4" fmla="*/ 0 w 1600862"/>
                <a:gd name="connsiteY4" fmla="*/ 0 h 646331"/>
                <a:gd name="connsiteX0" fmla="*/ 0 w 1600862"/>
                <a:gd name="connsiteY0" fmla="*/ 0 h 646331"/>
                <a:gd name="connsiteX1" fmla="*/ 1600862 w 1600862"/>
                <a:gd name="connsiteY1" fmla="*/ 0 h 646331"/>
                <a:gd name="connsiteX2" fmla="*/ 1600862 w 1600862"/>
                <a:gd name="connsiteY2" fmla="*/ 646331 h 646331"/>
                <a:gd name="connsiteX3" fmla="*/ 66675 w 1600862"/>
                <a:gd name="connsiteY3" fmla="*/ 551081 h 646331"/>
                <a:gd name="connsiteX4" fmla="*/ 0 w 1600862"/>
                <a:gd name="connsiteY4" fmla="*/ 0 h 646331"/>
                <a:gd name="connsiteX0" fmla="*/ 0 w 1600862"/>
                <a:gd name="connsiteY0" fmla="*/ 0 h 560606"/>
                <a:gd name="connsiteX1" fmla="*/ 1600862 w 1600862"/>
                <a:gd name="connsiteY1" fmla="*/ 0 h 560606"/>
                <a:gd name="connsiteX2" fmla="*/ 1543712 w 1600862"/>
                <a:gd name="connsiteY2" fmla="*/ 560606 h 560606"/>
                <a:gd name="connsiteX3" fmla="*/ 66675 w 1600862"/>
                <a:gd name="connsiteY3" fmla="*/ 551081 h 560606"/>
                <a:gd name="connsiteX4" fmla="*/ 0 w 1600862"/>
                <a:gd name="connsiteY4" fmla="*/ 0 h 560606"/>
                <a:gd name="connsiteX0" fmla="*/ 0 w 1572287"/>
                <a:gd name="connsiteY0" fmla="*/ 0 h 560606"/>
                <a:gd name="connsiteX1" fmla="*/ 1572287 w 1572287"/>
                <a:gd name="connsiteY1" fmla="*/ 57150 h 560606"/>
                <a:gd name="connsiteX2" fmla="*/ 1543712 w 1572287"/>
                <a:gd name="connsiteY2" fmla="*/ 560606 h 560606"/>
                <a:gd name="connsiteX3" fmla="*/ 66675 w 1572287"/>
                <a:gd name="connsiteY3" fmla="*/ 551081 h 560606"/>
                <a:gd name="connsiteX4" fmla="*/ 0 w 1572287"/>
                <a:gd name="connsiteY4" fmla="*/ 0 h 560606"/>
                <a:gd name="connsiteX0" fmla="*/ 0 w 1553237"/>
                <a:gd name="connsiteY0" fmla="*/ 0 h 503456"/>
                <a:gd name="connsiteX1" fmla="*/ 1553237 w 1553237"/>
                <a:gd name="connsiteY1" fmla="*/ 0 h 503456"/>
                <a:gd name="connsiteX2" fmla="*/ 1524662 w 1553237"/>
                <a:gd name="connsiteY2" fmla="*/ 503456 h 503456"/>
                <a:gd name="connsiteX3" fmla="*/ 47625 w 1553237"/>
                <a:gd name="connsiteY3" fmla="*/ 493931 h 503456"/>
                <a:gd name="connsiteX4" fmla="*/ 0 w 1553237"/>
                <a:gd name="connsiteY4" fmla="*/ 0 h 503456"/>
                <a:gd name="connsiteX0" fmla="*/ 0 w 1544310"/>
                <a:gd name="connsiteY0" fmla="*/ 37097 h 503456"/>
                <a:gd name="connsiteX1" fmla="*/ 1544310 w 1544310"/>
                <a:gd name="connsiteY1" fmla="*/ 0 h 503456"/>
                <a:gd name="connsiteX2" fmla="*/ 1515735 w 1544310"/>
                <a:gd name="connsiteY2" fmla="*/ 503456 h 503456"/>
                <a:gd name="connsiteX3" fmla="*/ 38698 w 1544310"/>
                <a:gd name="connsiteY3" fmla="*/ 493931 h 503456"/>
                <a:gd name="connsiteX4" fmla="*/ 0 w 1544310"/>
                <a:gd name="connsiteY4" fmla="*/ 37097 h 503456"/>
                <a:gd name="connsiteX0" fmla="*/ 0 w 1515735"/>
                <a:gd name="connsiteY0" fmla="*/ 0 h 466359"/>
                <a:gd name="connsiteX1" fmla="*/ 1490750 w 1515735"/>
                <a:gd name="connsiteY1" fmla="*/ 14839 h 466359"/>
                <a:gd name="connsiteX2" fmla="*/ 1515735 w 1515735"/>
                <a:gd name="connsiteY2" fmla="*/ 466359 h 466359"/>
                <a:gd name="connsiteX3" fmla="*/ 38698 w 1515735"/>
                <a:gd name="connsiteY3" fmla="*/ 456834 h 466359"/>
                <a:gd name="connsiteX4" fmla="*/ 0 w 1515735"/>
                <a:gd name="connsiteY4" fmla="*/ 0 h 466359"/>
                <a:gd name="connsiteX0" fmla="*/ 0 w 1515735"/>
                <a:gd name="connsiteY0" fmla="*/ 0 h 456834"/>
                <a:gd name="connsiteX1" fmla="*/ 1490750 w 1515735"/>
                <a:gd name="connsiteY1" fmla="*/ 14839 h 456834"/>
                <a:gd name="connsiteX2" fmla="*/ 1515735 w 1515735"/>
                <a:gd name="connsiteY2" fmla="*/ 436681 h 456834"/>
                <a:gd name="connsiteX3" fmla="*/ 38698 w 1515735"/>
                <a:gd name="connsiteY3" fmla="*/ 456834 h 456834"/>
                <a:gd name="connsiteX4" fmla="*/ 0 w 1515735"/>
                <a:gd name="connsiteY4" fmla="*/ 0 h 4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5735" h="456834">
                  <a:moveTo>
                    <a:pt x="0" y="0"/>
                  </a:moveTo>
                  <a:lnTo>
                    <a:pt x="1490750" y="14839"/>
                  </a:lnTo>
                  <a:lnTo>
                    <a:pt x="1515735" y="436681"/>
                  </a:lnTo>
                  <a:lnTo>
                    <a:pt x="38698" y="456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3A5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trà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009070" y="4782934"/>
            <a:ext cx="7725381" cy="1362075"/>
          </a:xfrm>
          <a:prstGeom prst="wedgeRoundRectCallout">
            <a:avLst>
              <a:gd name="adj1" fmla="val 41839"/>
              <a:gd name="adj2" fmla="val -165589"/>
              <a:gd name="adj3" fmla="val 16667"/>
            </a:avLst>
          </a:prstGeom>
          <a:solidFill>
            <a:srgbClr val="B53A51"/>
          </a:solidFill>
        </p:spPr>
        <p:txBody>
          <a:bodyPr wrap="square" tIns="182880" bIns="182880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rớt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bỗng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64" r="24339"/>
          <a:stretch/>
        </p:blipFill>
        <p:spPr>
          <a:xfrm>
            <a:off x="9853839" y="2561128"/>
            <a:ext cx="2116183" cy="4077706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3204084" y="3258431"/>
            <a:ext cx="4969734" cy="2714322"/>
          </a:xfrm>
          <a:prstGeom prst="cloud">
            <a:avLst/>
          </a:prstGeom>
          <a:solidFill>
            <a:srgbClr val="50AEBA"/>
          </a:solidFill>
          <a:ln>
            <a:solidFill>
              <a:srgbClr val="90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8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8" grpId="0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9"/>
          <p:cNvSpPr/>
          <p:nvPr/>
        </p:nvSpPr>
        <p:spPr>
          <a:xfrm>
            <a:off x="1407259" y="736138"/>
            <a:ext cx="9408787" cy="1082502"/>
          </a:xfrm>
          <a:prstGeom prst="roundRect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Câu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3.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Câu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trả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lời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Ma-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ri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-a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tìm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được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sau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khi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làm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thí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nghiệm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là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gì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三极正极黑简体" panose="00000500000000000000" charset="-122"/>
                <a:cs typeface="Calibri" panose="020F0502020204030204" pitchFamily="34" charset="0"/>
                <a:sym typeface="+mn-ea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三极正极黑简体" panose="00000500000000000000" charset="-122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4" name="Picture 2" descr="Maid silhouette. Silhouette of a maid serving tea , #ad, #Silhouette,  #silhouette, #Maid, #tea, #serving #ad | Silhouette, Maid, Couple silhouet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3" b="100000" l="0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6" y="1076960"/>
            <a:ext cx="3596852" cy="539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F976C440-8570-9E43-A079-DA0CC9A19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64" r="24339"/>
          <a:stretch/>
        </p:blipFill>
        <p:spPr>
          <a:xfrm>
            <a:off x="9620382" y="2342209"/>
            <a:ext cx="2116183" cy="4077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1360" y="2603819"/>
            <a:ext cx="6729046" cy="2529959"/>
          </a:xfrm>
          <a:prstGeom prst="cloud">
            <a:avLst/>
          </a:prstGeom>
          <a:solidFill>
            <a:srgbClr val="90CCD3"/>
          </a:solidFill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giữa tách trà và đĩa có một chút nước thì tách trà sẽ đứng yên.</a:t>
            </a:r>
          </a:p>
        </p:txBody>
      </p:sp>
    </p:spTree>
    <p:extLst>
      <p:ext uri="{BB962C8B-B14F-4D97-AF65-F5344CB8AC3E}">
        <p14:creationId xmlns:p14="http://schemas.microsoft.com/office/powerpoint/2010/main" val="12197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980</TotalTime>
  <Words>490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#9Slide07 SVNBillo</vt:lpstr>
      <vt:lpstr>Calibri</vt:lpstr>
      <vt:lpstr>Arial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Quỳnh Chi Phan</cp:lastModifiedBy>
  <cp:revision>51</cp:revision>
  <dcterms:created xsi:type="dcterms:W3CDTF">2023-09-01T00:14:45Z</dcterms:created>
  <dcterms:modified xsi:type="dcterms:W3CDTF">2025-10-15T09:45:06Z</dcterms:modified>
  <cp:category>9Slide.vn</cp:category>
</cp:coreProperties>
</file>