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8288000" cy="10287000"/>
  <p:notesSz cx="6858000" cy="9144000"/>
  <p:embeddedFontLst>
    <p:embeddedFont>
      <p:font typeface="#9Slide07 HoneyCream" panose="020B0604020202020204" charset="0"/>
      <p:regular r:id="rId4"/>
    </p:embeddedFont>
    <p:embeddedFont>
      <p:font typeface="SVN-Newton" panose="02040603050506020204" pitchFamily="18" charset="0"/>
      <p:regular r:id="rId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274" autoAdjust="0"/>
  </p:normalViewPr>
  <p:slideViewPr>
    <p:cSldViewPr>
      <p:cViewPr varScale="1">
        <p:scale>
          <a:sx n="43" d="100"/>
          <a:sy n="43" d="100"/>
        </p:scale>
        <p:origin x="66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2.fntdata"/><Relationship Id="rId4" Type="http://schemas.openxmlformats.org/officeDocument/2006/relationships/font" Target="fonts/font1.fntdata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234AB-8151-45B7-940F-DD0E105EEA88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FB6C0-94E2-441F-87D1-2D97400A2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33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FB6C0-94E2-441F-87D1-2D97400A21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2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"/>
          <p:cNvSpPr/>
          <p:nvPr/>
        </p:nvSpPr>
        <p:spPr>
          <a:xfrm>
            <a:off x="-6052840" y="507604"/>
            <a:ext cx="15196840" cy="10061575"/>
          </a:xfrm>
          <a:custGeom>
            <a:avLst/>
            <a:gdLst/>
            <a:ahLst/>
            <a:cxnLst/>
            <a:rect l="l" t="t" r="r" b="b"/>
            <a:pathLst>
              <a:path w="15196840" h="10061575">
                <a:moveTo>
                  <a:pt x="0" y="0"/>
                </a:moveTo>
                <a:lnTo>
                  <a:pt x="15196840" y="0"/>
                </a:lnTo>
                <a:lnTo>
                  <a:pt x="15196840" y="10061575"/>
                </a:lnTo>
                <a:lnTo>
                  <a:pt x="0" y="10061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0"/>
          <p:cNvSpPr/>
          <p:nvPr/>
        </p:nvSpPr>
        <p:spPr>
          <a:xfrm>
            <a:off x="4200417" y="3139100"/>
            <a:ext cx="12492813" cy="9458100"/>
          </a:xfrm>
          <a:custGeom>
            <a:avLst/>
            <a:gdLst/>
            <a:ahLst/>
            <a:cxnLst/>
            <a:rect l="l" t="t" r="r" b="b"/>
            <a:pathLst>
              <a:path w="12492813" h="9458100">
                <a:moveTo>
                  <a:pt x="0" y="0"/>
                </a:moveTo>
                <a:lnTo>
                  <a:pt x="12492813" y="0"/>
                </a:lnTo>
                <a:lnTo>
                  <a:pt x="12492813" y="9458100"/>
                </a:lnTo>
                <a:lnTo>
                  <a:pt x="0" y="9458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8"/>
          <p:cNvSpPr/>
          <p:nvPr/>
        </p:nvSpPr>
        <p:spPr>
          <a:xfrm>
            <a:off x="9056151" y="7929726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933460" y="679938"/>
            <a:ext cx="5170780" cy="2552700"/>
          </a:xfrm>
          <a:custGeom>
            <a:avLst/>
            <a:gdLst/>
            <a:ahLst/>
            <a:cxnLst/>
            <a:rect l="l" t="t" r="r" b="b"/>
            <a:pathLst>
              <a:path w="6522297" h="3815544">
                <a:moveTo>
                  <a:pt x="0" y="0"/>
                </a:moveTo>
                <a:lnTo>
                  <a:pt x="6522297" y="0"/>
                </a:lnTo>
                <a:lnTo>
                  <a:pt x="6522297" y="3815544"/>
                </a:lnTo>
                <a:lnTo>
                  <a:pt x="0" y="3815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66818" y="7290842"/>
            <a:ext cx="4072498" cy="3278336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96392" y="7992880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3633263" y="7868150"/>
            <a:ext cx="4001888" cy="2441152"/>
          </a:xfrm>
          <a:custGeom>
            <a:avLst/>
            <a:gdLst/>
            <a:ahLst/>
            <a:cxnLst/>
            <a:rect l="l" t="t" r="r" b="b"/>
            <a:pathLst>
              <a:path w="4001888" h="2441152">
                <a:moveTo>
                  <a:pt x="4001888" y="0"/>
                </a:moveTo>
                <a:lnTo>
                  <a:pt x="0" y="0"/>
                </a:lnTo>
                <a:lnTo>
                  <a:pt x="0" y="2441151"/>
                </a:lnTo>
                <a:lnTo>
                  <a:pt x="4001888" y="2441151"/>
                </a:lnTo>
                <a:lnTo>
                  <a:pt x="400188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6752191" y="8561509"/>
            <a:ext cx="2995909" cy="1827504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75064" y="7913608"/>
            <a:ext cx="4148919" cy="2530841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1"/>
                </a:lnTo>
                <a:lnTo>
                  <a:pt x="0" y="253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5091192" y="8581119"/>
            <a:ext cx="3037561" cy="1852912"/>
          </a:xfrm>
          <a:custGeom>
            <a:avLst/>
            <a:gdLst/>
            <a:ahLst/>
            <a:cxnLst/>
            <a:rect l="l" t="t" r="r" b="b"/>
            <a:pathLst>
              <a:path w="3037561" h="1852912">
                <a:moveTo>
                  <a:pt x="3037562" y="0"/>
                </a:moveTo>
                <a:lnTo>
                  <a:pt x="0" y="0"/>
                </a:lnTo>
                <a:lnTo>
                  <a:pt x="0" y="1852912"/>
                </a:lnTo>
                <a:lnTo>
                  <a:pt x="3037562" y="1852912"/>
                </a:lnTo>
                <a:lnTo>
                  <a:pt x="30375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561523" y="679938"/>
            <a:ext cx="10193894" cy="9921478"/>
          </a:xfrm>
          <a:custGeom>
            <a:avLst/>
            <a:gdLst/>
            <a:ahLst/>
            <a:cxnLst/>
            <a:rect l="l" t="t" r="r" b="b"/>
            <a:pathLst>
              <a:path w="5004034" h="5732469">
                <a:moveTo>
                  <a:pt x="0" y="0"/>
                </a:moveTo>
                <a:lnTo>
                  <a:pt x="5004034" y="0"/>
                </a:lnTo>
                <a:lnTo>
                  <a:pt x="5004034" y="5732470"/>
                </a:lnTo>
                <a:lnTo>
                  <a:pt x="0" y="5732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5" b="100000" l="0" r="100000">
                          <a14:foregroundMark x1="59283" y1="24862" x2="64979" y2="52670"/>
                          <a14:backgroundMark x1="38608" y1="25414" x2="34177" y2="35912"/>
                          <a14:backgroundMark x1="82700" y1="30939" x2="95148" y2="62063"/>
                          <a14:backgroundMark x1="75316" y1="19521" x2="68987" y2="13444"/>
                          <a14:backgroundMark x1="53165" y1="15654" x2="53165" y2="15654"/>
                          <a14:backgroundMark x1="66245" y1="13812" x2="53586" y2="14917"/>
                          <a14:backgroundMark x1="35232" y1="33517" x2="29747" y2="54880"/>
                          <a14:backgroundMark x1="40506" y1="60221" x2="55485" y2="66667"/>
                          <a14:backgroundMark x1="20253" y1="65378" x2="16456" y2="68877"/>
                          <a14:backgroundMark x1="9705" y1="76611" x2="7384" y2="83978"/>
                          <a14:backgroundMark x1="40295" y1="75322" x2="34810" y2="79926"/>
                          <a14:backgroundMark x1="49156" y1="77532" x2="49578" y2="79926"/>
                          <a14:backgroundMark x1="70886" y1="76059" x2="70886" y2="76059"/>
                          <a14:backgroundMark x1="67932" y1="88398" x2="67722" y2="91160"/>
                          <a14:backgroundMark x1="68987" y1="73849" x2="69831" y2="76059"/>
                          <a14:backgroundMark x1="98101" y1="93554" x2="98734" y2="974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6267" y="0"/>
            <a:ext cx="17308044" cy="113761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6" y="-72774"/>
            <a:ext cx="2698247" cy="2698247"/>
          </a:xfrm>
          <a:prstGeom prst="rect">
            <a:avLst/>
          </a:prstGeom>
        </p:spPr>
      </p:pic>
      <p:sp>
        <p:nvSpPr>
          <p:cNvPr id="14" name="Freeform 7"/>
          <p:cNvSpPr/>
          <p:nvPr/>
        </p:nvSpPr>
        <p:spPr>
          <a:xfrm>
            <a:off x="-111151" y="4991100"/>
            <a:ext cx="4149751" cy="5532621"/>
          </a:xfrm>
          <a:custGeom>
            <a:avLst/>
            <a:gdLst/>
            <a:ahLst/>
            <a:cxnLst/>
            <a:rect l="l" t="t" r="r" b="b"/>
            <a:pathLst>
              <a:path w="6067621" h="7514081">
                <a:moveTo>
                  <a:pt x="0" y="0"/>
                </a:moveTo>
                <a:lnTo>
                  <a:pt x="6067620" y="0"/>
                </a:lnTo>
                <a:lnTo>
                  <a:pt x="6067620" y="7514081"/>
                </a:lnTo>
                <a:lnTo>
                  <a:pt x="0" y="7514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1</Words>
  <Application>Microsoft Office PowerPoint</Application>
  <PresentationFormat>Custom</PresentationFormat>
  <Paragraphs>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SVN-Newton</vt:lpstr>
      <vt:lpstr>#9Slide07 HoneyCream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Watercolor Old MacDonald's Farm Read-a-Long Nursery Rhyme Presentation</dc:title>
  <cp:lastModifiedBy>Quỳnh Chi Phan</cp:lastModifiedBy>
  <cp:revision>25</cp:revision>
  <dcterms:created xsi:type="dcterms:W3CDTF">2006-08-16T00:00:00Z</dcterms:created>
  <dcterms:modified xsi:type="dcterms:W3CDTF">2025-10-15T03:50:15Z</dcterms:modified>
  <dc:identifier>DAFosNzXoN0</dc:identifier>
</cp:coreProperties>
</file>