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715" r:id="rId2"/>
    <p:sldMasterId id="2147483740" r:id="rId3"/>
  </p:sldMasterIdLst>
  <p:notesMasterIdLst>
    <p:notesMasterId r:id="rId13"/>
  </p:notesMasterIdLst>
  <p:sldIdLst>
    <p:sldId id="369" r:id="rId4"/>
    <p:sldId id="260" r:id="rId5"/>
    <p:sldId id="2007577119" r:id="rId6"/>
    <p:sldId id="265" r:id="rId7"/>
    <p:sldId id="2007577116" r:id="rId8"/>
    <p:sldId id="2007577130" r:id="rId9"/>
    <p:sldId id="2007577131" r:id="rId10"/>
    <p:sldId id="2007577134" r:id="rId11"/>
    <p:sldId id="318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0" autoAdjust="0"/>
    <p:restoredTop sz="94660"/>
  </p:normalViewPr>
  <p:slideViewPr>
    <p:cSldViewPr snapToGrid="0">
      <p:cViewPr>
        <p:scale>
          <a:sx n="50" d="100"/>
          <a:sy n="50" d="100"/>
        </p:scale>
        <p:origin x="684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56BA2-F8B2-496A-B6D5-EB1B6E8BAB66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C4E56-BD44-4A9D-9FF6-6D0AE4E664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Ơ</a:t>
            </a:r>
            <a:r>
              <a:rPr lang="en-US" dirty="0" smtClean="0"/>
              <a:t>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tiết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trước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</a:t>
            </a:r>
            <a:r>
              <a:rPr lang="en-US" baseline="0" dirty="0" smtClean="0"/>
              <a:t>̀ </a:t>
            </a:r>
            <a:r>
              <a:rPr lang="en-US" baseline="0" dirty="0" err="1" smtClean="0"/>
              <a:t>chúng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mình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đa</a:t>
            </a:r>
            <a:r>
              <a:rPr lang="en-US" baseline="0" dirty="0" smtClean="0"/>
              <a:t>̃ </a:t>
            </a:r>
            <a:r>
              <a:rPr lang="en-US" baseline="0" dirty="0" err="1" smtClean="0"/>
              <a:t>làm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với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các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sô</a:t>
            </a:r>
            <a:r>
              <a:rPr lang="en-US" baseline="0" dirty="0" smtClean="0"/>
              <a:t>́ </a:t>
            </a:r>
            <a:r>
              <a:rPr lang="en-US" baseline="0" dirty="0" err="1" smtClean="0"/>
              <a:t>tư</a:t>
            </a:r>
            <a:r>
              <a:rPr lang="en-US" baseline="0" dirty="0" smtClean="0"/>
              <a:t>̀ 0 </a:t>
            </a:r>
            <a:r>
              <a:rPr lang="en-US" baseline="0" dirty="0" err="1" smtClean="0"/>
              <a:t>đến</a:t>
            </a:r>
            <a:r>
              <a:rPr lang="en-US" baseline="0" dirty="0" smtClean="0"/>
              <a:t> 5, </a:t>
            </a:r>
            <a:r>
              <a:rPr lang="en-US" baseline="0" dirty="0" err="1" smtClean="0"/>
              <a:t>bài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hôm</a:t>
            </a:r>
            <a:r>
              <a:rPr lang="en-US" baseline="0" dirty="0" smtClean="0"/>
              <a:t> nay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sẽ GT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các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các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sô</a:t>
            </a:r>
            <a:r>
              <a:rPr lang="en-US" baseline="0" dirty="0" smtClean="0"/>
              <a:t>́ 6,7,8,9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̀ 10 </a:t>
            </a:r>
            <a:r>
              <a:rPr lang="en-US" baseline="0" dirty="0" err="1" smtClean="0"/>
              <a:t>nhe</a:t>
            </a:r>
            <a:r>
              <a:rPr lang="en-US" baseline="0" dirty="0" smtClean="0"/>
              <a:t>́. </a:t>
            </a:r>
            <a:r>
              <a:rPr lang="en-US" baseline="0" dirty="0" err="1" smtClean="0"/>
              <a:t>Chúng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cùng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bắt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đầu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bài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nào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4E56-BD44-4A9D-9FF6-6D0AE4E664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61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Vậy</a:t>
            </a:r>
            <a:r>
              <a:rPr lang="en-US" baseline="0" dirty="0" smtClean="0"/>
              <a:t> là </a:t>
            </a:r>
            <a:r>
              <a:rPr lang="en-US" baseline="0" dirty="0" err="1" smtClean="0"/>
              <a:t>chúng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mình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đa</a:t>
            </a:r>
            <a:r>
              <a:rPr lang="en-US" baseline="0" dirty="0" smtClean="0"/>
              <a:t>̃ </a:t>
            </a:r>
            <a:r>
              <a:rPr lang="en-US" baseline="0" dirty="0" err="1" smtClean="0"/>
              <a:t>biết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được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các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sô</a:t>
            </a:r>
            <a:r>
              <a:rPr lang="en-US" baseline="0" dirty="0" smtClean="0"/>
              <a:t>́ 6,7,8,9,10 </a:t>
            </a:r>
            <a:r>
              <a:rPr lang="en-US" baseline="0" dirty="0" err="1" smtClean="0"/>
              <a:t>rồi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Giơ</a:t>
            </a:r>
            <a:r>
              <a:rPr lang="en-US" baseline="0" dirty="0" smtClean="0"/>
              <a:t>̀ </a:t>
            </a:r>
            <a:r>
              <a:rPr lang="en-US" baseline="0" dirty="0" err="1" smtClean="0"/>
              <a:t>mình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cùng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bước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phần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hoạt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động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nhe</a:t>
            </a:r>
            <a:r>
              <a:rPr lang="en-US" baseline="0" dirty="0" smtClean="0"/>
              <a:t>́.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4E56-BD44-4A9D-9FF6-6D0AE4E664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00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Chúng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mình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cùng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bắt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đầu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với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hoạt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động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đầu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tiên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tập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viết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sô</a:t>
            </a:r>
            <a:r>
              <a:rPr lang="en-US" baseline="0" dirty="0" smtClean="0"/>
              <a:t>́ </a:t>
            </a:r>
            <a:r>
              <a:rPr lang="en-US" baseline="0" dirty="0" err="1" smtClean="0"/>
              <a:t>nào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4E56-BD44-4A9D-9FF6-6D0AE4E664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13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Chúc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mừng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các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đa</a:t>
            </a:r>
            <a:r>
              <a:rPr lang="en-US" baseline="0" dirty="0" smtClean="0"/>
              <a:t>̃ </a:t>
            </a:r>
            <a:r>
              <a:rPr lang="en-US" baseline="0" dirty="0" err="1" smtClean="0"/>
              <a:t>hoàn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thành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hoạt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động</a:t>
            </a:r>
            <a:r>
              <a:rPr lang="en-US" baseline="0" dirty="0" smtClean="0"/>
              <a:t> 1. </a:t>
            </a:r>
            <a:r>
              <a:rPr lang="en-US" baseline="0" dirty="0" err="1" smtClean="0"/>
              <a:t>bg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cùng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đến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hđ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nhe</a:t>
            </a:r>
            <a:r>
              <a:rPr lang="en-US" baseline="0" dirty="0" smtClean="0"/>
              <a:t>́. </a:t>
            </a:r>
            <a:r>
              <a:rPr lang="en-US" baseline="0" dirty="0" err="1" smtClean="0"/>
              <a:t>Các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hãy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cùng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sát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̀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biết</a:t>
            </a:r>
            <a:r>
              <a:rPr lang="en-US" baseline="0" dirty="0" smtClean="0"/>
              <a:t> có </a:t>
            </a:r>
            <a:r>
              <a:rPr lang="en-US" baseline="0" dirty="0" err="1" smtClean="0"/>
              <a:t>bao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cái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bánh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nhe</a:t>
            </a:r>
            <a:r>
              <a:rPr lang="en-US" baseline="0" dirty="0" smtClean="0"/>
              <a:t>́.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4E56-BD44-4A9D-9FF6-6D0AE4E664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3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Rất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đa</a:t>
            </a:r>
            <a:r>
              <a:rPr lang="en-US" baseline="0" dirty="0" smtClean="0"/>
              <a:t>̃ </a:t>
            </a:r>
            <a:r>
              <a:rPr lang="en-US" baseline="0" dirty="0" err="1" smtClean="0"/>
              <a:t>vượt</a:t>
            </a:r>
            <a:r>
              <a:rPr lang="en-US" baseline="0" dirty="0" smtClean="0"/>
              <a:t> qua </a:t>
            </a:r>
            <a:r>
              <a:rPr lang="en-US" baseline="0" dirty="0" err="1" smtClean="0"/>
              <a:t>hđ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rồi</a:t>
            </a:r>
            <a:r>
              <a:rPr lang="en-US" baseline="0" dirty="0" smtClean="0"/>
              <a:t>. </a:t>
            </a:r>
            <a:r>
              <a:rPr lang="vi-VN" baseline="0" dirty="0" smtClean="0"/>
              <a:t>Ơ</a:t>
            </a:r>
            <a:r>
              <a:rPr lang="en-US" baseline="0" dirty="0" smtClean="0"/>
              <a:t>̉  </a:t>
            </a:r>
            <a:r>
              <a:rPr lang="en-US" baseline="0" dirty="0" err="1" smtClean="0"/>
              <a:t>hđ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ct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cùng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tìm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đáp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án</a:t>
            </a:r>
            <a:r>
              <a:rPr lang="en-US" baseline="0" dirty="0" smtClean="0"/>
              <a:t> qua </a:t>
            </a:r>
            <a:r>
              <a:rPr lang="en-US" baseline="0" dirty="0" err="1" smtClean="0"/>
              <a:t>hình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thức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trắc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nghiệm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nhe</a:t>
            </a:r>
            <a:r>
              <a:rPr lang="en-US" baseline="0" dirty="0" smtClean="0"/>
              <a:t>́. </a:t>
            </a:r>
            <a:r>
              <a:rPr lang="en-US" baseline="0" dirty="0" err="1" smtClean="0"/>
              <a:t>Cùng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bắt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đầu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nào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có 1 </a:t>
            </a:r>
            <a:r>
              <a:rPr lang="en-US" baseline="0" dirty="0" err="1" smtClean="0"/>
              <a:t>đĩa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bánh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đĩa</a:t>
            </a:r>
            <a:r>
              <a:rPr lang="en-US" baseline="0" dirty="0" smtClean="0"/>
              <a:t> banhs </a:t>
            </a:r>
            <a:r>
              <a:rPr lang="en-US" baseline="0" dirty="0" err="1" smtClean="0"/>
              <a:t>đa</a:t>
            </a:r>
            <a:r>
              <a:rPr lang="en-US" baseline="0" dirty="0" smtClean="0"/>
              <a:t>̃ có 4 </a:t>
            </a:r>
            <a:r>
              <a:rPr lang="en-US" baseline="0" dirty="0" err="1" smtClean="0"/>
              <a:t>chiếc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bánh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rồi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Vậy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</a:t>
            </a:r>
            <a:r>
              <a:rPr lang="en-US" baseline="0" dirty="0" smtClean="0"/>
              <a:t>̀ </a:t>
            </a:r>
            <a:r>
              <a:rPr lang="en-US" baseline="0" dirty="0" err="1" smtClean="0"/>
              <a:t>làm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thê</a:t>
            </a:r>
            <a:r>
              <a:rPr lang="en-US" baseline="0" dirty="0" smtClean="0"/>
              <a:t>́ </a:t>
            </a:r>
            <a:r>
              <a:rPr lang="en-US" baseline="0" dirty="0" err="1" smtClean="0"/>
              <a:t>nào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đê</a:t>
            </a:r>
            <a:r>
              <a:rPr lang="en-US" baseline="0" dirty="0" smtClean="0"/>
              <a:t>̉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đĩa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bánh</a:t>
            </a:r>
            <a:r>
              <a:rPr lang="en-US" baseline="0" dirty="0" smtClean="0"/>
              <a:t> có 6 </a:t>
            </a:r>
            <a:r>
              <a:rPr lang="en-US" baseline="0" dirty="0" err="1" smtClean="0"/>
              <a:t>cái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bánh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Đáp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án</a:t>
            </a:r>
            <a:r>
              <a:rPr lang="en-US" baseline="0" dirty="0" smtClean="0"/>
              <a:t> A.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them 1 </a:t>
            </a:r>
            <a:r>
              <a:rPr lang="en-US" baseline="0" dirty="0" err="1" smtClean="0"/>
              <a:t>chiếc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bánh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đáp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án</a:t>
            </a:r>
            <a:r>
              <a:rPr lang="en-US" baseline="0" dirty="0" smtClean="0"/>
              <a:t> B,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them 2 </a:t>
            </a:r>
            <a:r>
              <a:rPr lang="en-US" baseline="0" dirty="0" err="1" smtClean="0"/>
              <a:t>cái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bánh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Nếu</a:t>
            </a:r>
            <a:r>
              <a:rPr lang="en-US" baseline="0" dirty="0" smtClean="0"/>
              <a:t> là con, con </a:t>
            </a:r>
            <a:r>
              <a:rPr lang="en-US" baseline="0" dirty="0" err="1" smtClean="0"/>
              <a:t>chọn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đáp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án</a:t>
            </a:r>
            <a:r>
              <a:rPr lang="en-US" baseline="0" dirty="0" smtClean="0"/>
              <a:t> A hay B. Dungs </a:t>
            </a:r>
            <a:r>
              <a:rPr lang="en-US" baseline="0" dirty="0" err="1" smtClean="0"/>
              <a:t>rồi</a:t>
            </a:r>
            <a:r>
              <a:rPr lang="en-US" baseline="0" dirty="0" smtClean="0"/>
              <a:t>, B là </a:t>
            </a:r>
            <a:r>
              <a:rPr lang="en-US" baseline="0" dirty="0" err="1" smtClean="0"/>
              <a:t>đáp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chính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xác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chúng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mừng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các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đa</a:t>
            </a:r>
            <a:r>
              <a:rPr lang="en-US" baseline="0" dirty="0" smtClean="0"/>
              <a:t>̃ </a:t>
            </a:r>
            <a:r>
              <a:rPr lang="en-US" baseline="0" dirty="0" err="1" smtClean="0"/>
              <a:t>lựa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đáp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án</a:t>
            </a:r>
            <a:r>
              <a:rPr lang="en-US" baseline="0" dirty="0" smtClean="0"/>
              <a:t> B </a:t>
            </a:r>
            <a:r>
              <a:rPr lang="en-US" baseline="0" dirty="0" err="1" smtClean="0"/>
              <a:t>nhe</a:t>
            </a:r>
            <a:r>
              <a:rPr lang="en-US" baseline="0" dirty="0" smtClean="0"/>
              <a:t>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4E56-BD44-4A9D-9FF6-6D0AE4E664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27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Ơ</a:t>
            </a:r>
            <a:r>
              <a:rPr lang="en-US" dirty="0" smtClean="0"/>
              <a:t>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b,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đĩa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đa</a:t>
            </a:r>
            <a:r>
              <a:rPr lang="en-US" baseline="0" dirty="0" smtClean="0"/>
              <a:t>̃ có 6 </a:t>
            </a:r>
            <a:r>
              <a:rPr lang="en-US" baseline="0" dirty="0" err="1" smtClean="0"/>
              <a:t>cái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bánh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cần</a:t>
            </a:r>
            <a:r>
              <a:rPr lang="en-US" baseline="0" dirty="0" smtClean="0"/>
              <a:t> them </a:t>
            </a:r>
            <a:r>
              <a:rPr lang="en-US" baseline="0" dirty="0" err="1" smtClean="0"/>
              <a:t>bn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bánh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đê</a:t>
            </a:r>
            <a:r>
              <a:rPr lang="en-US" baseline="0" dirty="0" smtClean="0"/>
              <a:t>̉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đĩa</a:t>
            </a:r>
            <a:r>
              <a:rPr lang="en-US" baseline="0" dirty="0" smtClean="0"/>
              <a:t> có 9 </a:t>
            </a:r>
            <a:r>
              <a:rPr lang="en-US" baseline="0" dirty="0" err="1" smtClean="0"/>
              <a:t>cái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bánh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Đáp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án</a:t>
            </a:r>
            <a:r>
              <a:rPr lang="en-US" baseline="0" dirty="0" smtClean="0"/>
              <a:t> A. 3 </a:t>
            </a:r>
            <a:r>
              <a:rPr lang="en-US" baseline="0" dirty="0" err="1" smtClean="0"/>
              <a:t>cái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bánh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đáp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án</a:t>
            </a:r>
            <a:r>
              <a:rPr lang="en-US" baseline="0" dirty="0" smtClean="0"/>
              <a:t> B 4 </a:t>
            </a:r>
            <a:r>
              <a:rPr lang="en-US" baseline="0" dirty="0" err="1" smtClean="0"/>
              <a:t>cái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bánh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Đúng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rồi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đáp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chính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xác</a:t>
            </a:r>
            <a:r>
              <a:rPr lang="en-US" baseline="0" dirty="0" smtClean="0"/>
              <a:t> là A, them 3 </a:t>
            </a:r>
            <a:r>
              <a:rPr lang="en-US" baseline="0" dirty="0" err="1" smtClean="0"/>
              <a:t>cái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bánh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vào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đĩa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4E56-BD44-4A9D-9FF6-6D0AE4E664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07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Chúc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mừng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các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đa</a:t>
            </a:r>
            <a:r>
              <a:rPr lang="en-US" baseline="0" dirty="0" smtClean="0"/>
              <a:t>̃ </a:t>
            </a:r>
            <a:r>
              <a:rPr lang="en-US" baseline="0" dirty="0" err="1" smtClean="0"/>
              <a:t>hoàn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thành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tiết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của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ngày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hôm</a:t>
            </a:r>
            <a:r>
              <a:rPr lang="en-US" baseline="0" dirty="0" smtClean="0"/>
              <a:t> nay, </a:t>
            </a:r>
            <a:r>
              <a:rPr lang="en-US" baseline="0" dirty="0" err="1" smtClean="0"/>
              <a:t>chúc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các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ngoan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giỏi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4E56-BD44-4A9D-9FF6-6D0AE4E664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32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Chúc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mừng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các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đa</a:t>
            </a:r>
            <a:r>
              <a:rPr lang="en-US" baseline="0" dirty="0" smtClean="0"/>
              <a:t>̃ </a:t>
            </a:r>
            <a:r>
              <a:rPr lang="en-US" baseline="0" dirty="0" err="1" smtClean="0"/>
              <a:t>hoàn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thành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tiết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của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ngày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hôm</a:t>
            </a:r>
            <a:r>
              <a:rPr lang="en-US" baseline="0" dirty="0" smtClean="0"/>
              <a:t> nay, </a:t>
            </a:r>
            <a:r>
              <a:rPr lang="en-US" baseline="0" dirty="0" err="1" smtClean="0"/>
              <a:t>chúc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các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ngoan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giỏi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4E56-BD44-4A9D-9FF6-6D0AE4E664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59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9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9.svg"/><Relationship Id="rId4" Type="http://schemas.openxmlformats.org/officeDocument/2006/relationships/image" Target="../media/image2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ABC84-CD79-4F8A-8B2C-0631AD15B4AB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91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39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A50D9-D237-4433-99FB-A444C1A586A4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62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BDABC-F711-4597-8ABF-D3394326ECCE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251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7A6F7-9955-464D-82FD-B7D9443146B5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80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A4E9E-1171-4EE8-90F0-24EE25EB2D42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58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654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54639-9C0D-4FAF-95F6-C4F4176C7433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84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E6DB5-6B02-4C92-A039-03756B2BBDC8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04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2F941-B879-467C-A3C5-8166A920575D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3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9262C-F0CB-4946-A9E2-D9A99654B6DC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31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67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71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89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2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3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14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5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3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5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2231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2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96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EFDCC-7BD0-4E70-89DE-1B8CDDB1CD0A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EFDCC-7BD0-4E70-89DE-1B8CDDB1CD0A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1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74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5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gif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7.png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6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slide" Target="slide2.xml"/><Relationship Id="rId9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8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9.xml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34" y="1"/>
            <a:ext cx="12192000" cy="685799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848" y="504171"/>
            <a:ext cx="3754340" cy="12403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22" y="156642"/>
            <a:ext cx="5615608" cy="1784091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500366" y="4893574"/>
            <a:ext cx="9144000" cy="2008136"/>
            <a:chOff x="0" y="3163016"/>
            <a:chExt cx="9144000" cy="200813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441" y="3732454"/>
              <a:ext cx="4217820" cy="143869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16177"/>
              <a:ext cx="9120366" cy="192732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63016"/>
              <a:ext cx="9144000" cy="198250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174" y="4649925"/>
            <a:ext cx="3460554" cy="20334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272" y="5109722"/>
            <a:ext cx="1531818" cy="17563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98111" y="1771099"/>
            <a:ext cx="6786112" cy="4133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CHÀO MỪNG </a:t>
            </a:r>
            <a:r>
              <a:rPr lang="vi-VN" sz="4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CÁC CON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ĐẾN VỚI TIẾT </a:t>
            </a:r>
            <a:r>
              <a:rPr lang="en-US" sz="4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TOÁN </a:t>
            </a:r>
            <a:endParaRPr lang="en-US" sz="405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5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LỚP 1</a:t>
            </a:r>
            <a:endParaRPr lang="en-US" sz="405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F71950C5-AEC5-404C-8C51-79402E635986}"/>
              </a:ext>
            </a:extLst>
          </p:cNvPr>
          <p:cNvSpPr/>
          <p:nvPr/>
        </p:nvSpPr>
        <p:spPr>
          <a:xfrm rot="5400000">
            <a:off x="3822186" y="1162117"/>
            <a:ext cx="4433455" cy="6653517"/>
          </a:xfrm>
          <a:prstGeom prst="rt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BFFE61A-1F6F-470F-8DF7-D03E394FCC40}"/>
              </a:ext>
            </a:extLst>
          </p:cNvPr>
          <p:cNvSpPr/>
          <p:nvPr/>
        </p:nvSpPr>
        <p:spPr>
          <a:xfrm rot="5400000">
            <a:off x="3766768" y="1217533"/>
            <a:ext cx="3269671" cy="5378900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89782F-D2FB-46CD-8660-23954CDBC7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289" y="2247262"/>
            <a:ext cx="3273624" cy="157941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339E45-98CD-41B6-93E4-53F79ABE9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3" y="130640"/>
            <a:ext cx="8590846" cy="6596720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F71950C5-AEC5-404C-8C51-79402E635986}"/>
              </a:ext>
            </a:extLst>
          </p:cNvPr>
          <p:cNvSpPr/>
          <p:nvPr/>
        </p:nvSpPr>
        <p:spPr>
          <a:xfrm rot="5400000">
            <a:off x="1055510" y="-1055510"/>
            <a:ext cx="2099734" cy="4210756"/>
          </a:xfrm>
          <a:prstGeom prst="rt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BFFE61A-1F6F-470F-8DF7-D03E394FCC40}"/>
              </a:ext>
            </a:extLst>
          </p:cNvPr>
          <p:cNvSpPr/>
          <p:nvPr/>
        </p:nvSpPr>
        <p:spPr>
          <a:xfrm rot="5400000">
            <a:off x="1207909" y="-1368370"/>
            <a:ext cx="1535292" cy="4210754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89782F-D2FB-46CD-8660-23954CDBC7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0" y="0"/>
            <a:ext cx="1885245" cy="9095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566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6 s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587" y="2912309"/>
            <a:ext cx="1751962" cy="16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\Desktop\GA ĐT TOAN\10 s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435" y="4861420"/>
            <a:ext cx="1708751" cy="16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GA ĐT TOAN\7 s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702" y="2912309"/>
            <a:ext cx="1718019" cy="16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istrator\Desktop\GA ĐT TOAN\8 s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091" y="2912309"/>
            <a:ext cx="1718224" cy="16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Administrator\Desktop\GA ĐT TOAN\9 s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068" y="4861419"/>
            <a:ext cx="1694124" cy="169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7A415D-A830-4A81-A841-ACF69482E1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2" y="0"/>
            <a:ext cx="3502036" cy="175101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5CBE3F6-930D-4B18-A4FB-B0CF7D2C3A37}"/>
              </a:ext>
            </a:extLst>
          </p:cNvPr>
          <p:cNvSpPr txBox="1">
            <a:spLocks/>
          </p:cNvSpPr>
          <p:nvPr/>
        </p:nvSpPr>
        <p:spPr>
          <a:xfrm>
            <a:off x="1463498" y="1790219"/>
            <a:ext cx="3544632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latin typeface="+mj-lt"/>
                <a:cs typeface="Lato" panose="020F0502020204030203" pitchFamily="34" charset="0"/>
              </a:rPr>
              <a:t>1. </a:t>
            </a:r>
            <a:r>
              <a:rPr lang="en-GB" sz="3600" dirty="0" err="1">
                <a:latin typeface="+mj-lt"/>
                <a:cs typeface="Lato" panose="020F0502020204030203" pitchFamily="34" charset="0"/>
              </a:rPr>
              <a:t>Tập</a:t>
            </a:r>
            <a:r>
              <a:rPr lang="en-GB" sz="36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600" dirty="0" err="1">
                <a:latin typeface="+mj-lt"/>
                <a:cs typeface="Lato" panose="020F0502020204030203" pitchFamily="34" charset="0"/>
              </a:rPr>
              <a:t>viết</a:t>
            </a:r>
            <a:r>
              <a:rPr lang="en-GB" sz="36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600" dirty="0" err="1">
                <a:latin typeface="+mj-lt"/>
                <a:cs typeface="Lato" panose="020F0502020204030203" pitchFamily="34" charset="0"/>
              </a:rPr>
              <a:t>số</a:t>
            </a:r>
            <a:endParaRPr lang="en-GB" sz="3600" dirty="0">
              <a:latin typeface="+mj-lt"/>
              <a:cs typeface="Lato" panose="020F0502020204030203" pitchFamily="34" charset="0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EADFCB3-B810-4371-B193-EFD7EB5B56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30" y="462644"/>
            <a:ext cx="2898391" cy="210792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55A66C7E-0A16-4F48-BF67-E86EB999FE94}"/>
              </a:ext>
            </a:extLst>
          </p:cNvPr>
          <p:cNvSpPr/>
          <p:nvPr/>
        </p:nvSpPr>
        <p:spPr>
          <a:xfrm>
            <a:off x="1215495" y="1761067"/>
            <a:ext cx="2833376" cy="216282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3" name="Picture 2">
            <a:hlinkClick r:id="rId4" action="ppaction://hlinksldjump"/>
            <a:extLst>
              <a:ext uri="{FF2B5EF4-FFF2-40B4-BE49-F238E27FC236}">
                <a16:creationId xmlns:a16="http://schemas.microsoft.com/office/drawing/2014/main" id="{0358D8C4-4C3B-427B-A363-15AB672FD0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85" y="2186368"/>
            <a:ext cx="2266168" cy="1661856"/>
          </a:xfrm>
          <a:prstGeom prst="rect">
            <a:avLst/>
          </a:prstGeom>
        </p:spPr>
      </p:pic>
      <p:sp>
        <p:nvSpPr>
          <p:cNvPr id="4" name="Rounded Rectangle 7">
            <a:hlinkClick r:id="" action="ppaction://noaction"/>
            <a:extLst>
              <a:ext uri="{FF2B5EF4-FFF2-40B4-BE49-F238E27FC236}">
                <a16:creationId xmlns:a16="http://schemas.microsoft.com/office/drawing/2014/main" id="{4E744ED6-1BDD-42FB-B999-65D56A167A7D}"/>
              </a:ext>
            </a:extLst>
          </p:cNvPr>
          <p:cNvSpPr/>
          <p:nvPr/>
        </p:nvSpPr>
        <p:spPr>
          <a:xfrm>
            <a:off x="4917200" y="1761068"/>
            <a:ext cx="2833376" cy="216282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5" name="Picture 4">
            <a:hlinkClick r:id="" action="ppaction://noaction"/>
            <a:extLst>
              <a:ext uri="{FF2B5EF4-FFF2-40B4-BE49-F238E27FC236}">
                <a16:creationId xmlns:a16="http://schemas.microsoft.com/office/drawing/2014/main" id="{531CC947-7721-42EF-BBB9-AB15EB0827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034" y="2108935"/>
            <a:ext cx="2261707" cy="1658584"/>
          </a:xfrm>
          <a:prstGeom prst="rect">
            <a:avLst/>
          </a:prstGeom>
        </p:spPr>
      </p:pic>
      <p:sp>
        <p:nvSpPr>
          <p:cNvPr id="6" name="Rounded Rectangle 11">
            <a:hlinkClick r:id="" action="ppaction://noaction"/>
            <a:extLst>
              <a:ext uri="{FF2B5EF4-FFF2-40B4-BE49-F238E27FC236}">
                <a16:creationId xmlns:a16="http://schemas.microsoft.com/office/drawing/2014/main" id="{880CF88E-D97C-4C01-96C6-50114F5DD24E}"/>
              </a:ext>
            </a:extLst>
          </p:cNvPr>
          <p:cNvSpPr/>
          <p:nvPr/>
        </p:nvSpPr>
        <p:spPr>
          <a:xfrm>
            <a:off x="8523048" y="1761067"/>
            <a:ext cx="2833376" cy="216282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7" name="Picture 6">
            <a:hlinkClick r:id="" action="ppaction://noaction"/>
            <a:extLst>
              <a:ext uri="{FF2B5EF4-FFF2-40B4-BE49-F238E27FC236}">
                <a16:creationId xmlns:a16="http://schemas.microsoft.com/office/drawing/2014/main" id="{1D8B65A5-8C08-489D-96F5-497FB83952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75457" y="1855270"/>
            <a:ext cx="2268869" cy="1663836"/>
          </a:xfrm>
          <a:prstGeom prst="rect">
            <a:avLst/>
          </a:prstGeom>
        </p:spPr>
      </p:pic>
      <p:sp>
        <p:nvSpPr>
          <p:cNvPr id="8" name="Rounded Rectangle 17">
            <a:hlinkClick r:id="" action="ppaction://noaction"/>
            <a:extLst>
              <a:ext uri="{FF2B5EF4-FFF2-40B4-BE49-F238E27FC236}">
                <a16:creationId xmlns:a16="http://schemas.microsoft.com/office/drawing/2014/main" id="{9A3719EC-482C-4697-83B2-F254B65EA038}"/>
              </a:ext>
            </a:extLst>
          </p:cNvPr>
          <p:cNvSpPr/>
          <p:nvPr/>
        </p:nvSpPr>
        <p:spPr>
          <a:xfrm>
            <a:off x="1224031" y="4242651"/>
            <a:ext cx="2833376" cy="224692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id="{56BE65C7-EEA4-4A9F-BC48-72E104FF40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85" y="4400990"/>
            <a:ext cx="2310218" cy="1694159"/>
          </a:xfrm>
          <a:prstGeom prst="rect">
            <a:avLst/>
          </a:prstGeom>
        </p:spPr>
      </p:pic>
      <p:sp>
        <p:nvSpPr>
          <p:cNvPr id="10" name="Rounded Rectangle 22">
            <a:hlinkClick r:id="rId9" action="ppaction://hlinksldjump"/>
            <a:extLst>
              <a:ext uri="{FF2B5EF4-FFF2-40B4-BE49-F238E27FC236}">
                <a16:creationId xmlns:a16="http://schemas.microsoft.com/office/drawing/2014/main" id="{640B0A31-DF83-403D-9576-9881BFD695B8}"/>
              </a:ext>
            </a:extLst>
          </p:cNvPr>
          <p:cNvSpPr/>
          <p:nvPr/>
        </p:nvSpPr>
        <p:spPr>
          <a:xfrm>
            <a:off x="4917200" y="4198205"/>
            <a:ext cx="2833376" cy="224692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1" name="Picture 10">
            <a:hlinkClick r:id="rId9" action="ppaction://hlinksldjump"/>
            <a:extLst>
              <a:ext uri="{FF2B5EF4-FFF2-40B4-BE49-F238E27FC236}">
                <a16:creationId xmlns:a16="http://schemas.microsoft.com/office/drawing/2014/main" id="{67F182D9-96BA-4839-8417-D9386E6051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131" y="4242797"/>
            <a:ext cx="2543515" cy="1865242"/>
          </a:xfrm>
          <a:prstGeom prst="rect">
            <a:avLst/>
          </a:prstGeom>
        </p:spPr>
      </p:pic>
      <p:sp>
        <p:nvSpPr>
          <p:cNvPr id="12" name="Rounded Rectangle 26">
            <a:hlinkClick r:id="" action="ppaction://noaction"/>
            <a:extLst>
              <a:ext uri="{FF2B5EF4-FFF2-40B4-BE49-F238E27FC236}">
                <a16:creationId xmlns:a16="http://schemas.microsoft.com/office/drawing/2014/main" id="{FAB449C9-F086-4CBF-BF6C-9F0D1BC8026E}"/>
              </a:ext>
            </a:extLst>
          </p:cNvPr>
          <p:cNvSpPr/>
          <p:nvPr/>
        </p:nvSpPr>
        <p:spPr>
          <a:xfrm>
            <a:off x="8523048" y="4198205"/>
            <a:ext cx="2833376" cy="22469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3" name="Picture 12">
            <a:hlinkClick r:id="" action="ppaction://noaction"/>
            <a:extLst>
              <a:ext uri="{FF2B5EF4-FFF2-40B4-BE49-F238E27FC236}">
                <a16:creationId xmlns:a16="http://schemas.microsoft.com/office/drawing/2014/main" id="{3E49A7CE-F38B-4884-9155-EEF91EBE72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89" y="4375015"/>
            <a:ext cx="2578407" cy="189083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48B474D-15E3-452E-82AB-8EC0BA0DE098}"/>
              </a:ext>
            </a:extLst>
          </p:cNvPr>
          <p:cNvSpPr txBox="1">
            <a:spLocks/>
          </p:cNvSpPr>
          <p:nvPr/>
        </p:nvSpPr>
        <p:spPr>
          <a:xfrm>
            <a:off x="4682576" y="900574"/>
            <a:ext cx="3068000" cy="1034428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2. </a:t>
            </a:r>
            <a:r>
              <a:rPr lang="en-GB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Số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255D39-60FA-4C64-B7BA-26724B55572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64" y="149856"/>
            <a:ext cx="2349641" cy="11748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244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5">
            <a:extLst>
              <a:ext uri="{FF2B5EF4-FFF2-40B4-BE49-F238E27FC236}">
                <a16:creationId xmlns:a16="http://schemas.microsoft.com/office/drawing/2014/main" id="{F526957F-5D38-4356-BE62-7CEF5D009A8E}"/>
              </a:ext>
            </a:extLst>
          </p:cNvPr>
          <p:cNvSpPr/>
          <p:nvPr/>
        </p:nvSpPr>
        <p:spPr>
          <a:xfrm>
            <a:off x="7435831" y="2430991"/>
            <a:ext cx="638628" cy="63862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85DC6E-03D2-4D57-A2FB-4CEA93D2A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55" y="2639850"/>
            <a:ext cx="5338820" cy="3021193"/>
          </a:xfrm>
          <a:prstGeom prst="rect">
            <a:avLst/>
          </a:prstGeom>
        </p:spPr>
      </p:pic>
      <p:sp>
        <p:nvSpPr>
          <p:cNvPr id="4" name="Rounded Rectangle 41">
            <a:extLst>
              <a:ext uri="{FF2B5EF4-FFF2-40B4-BE49-F238E27FC236}">
                <a16:creationId xmlns:a16="http://schemas.microsoft.com/office/drawing/2014/main" id="{14B2B070-A1E8-4B3D-9182-010908DA6678}"/>
              </a:ext>
            </a:extLst>
          </p:cNvPr>
          <p:cNvSpPr/>
          <p:nvPr/>
        </p:nvSpPr>
        <p:spPr>
          <a:xfrm>
            <a:off x="7383061" y="2512747"/>
            <a:ext cx="657112" cy="4751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3B6BDD"/>
                </a:solidFill>
                <a:latin typeface="+mj-lt"/>
              </a:rPr>
              <a:t>A.</a:t>
            </a:r>
          </a:p>
        </p:txBody>
      </p:sp>
      <p:sp>
        <p:nvSpPr>
          <p:cNvPr id="5" name="Rounded Rectangle 42">
            <a:extLst>
              <a:ext uri="{FF2B5EF4-FFF2-40B4-BE49-F238E27FC236}">
                <a16:creationId xmlns:a16="http://schemas.microsoft.com/office/drawing/2014/main" id="{1A6B9299-BCA8-4641-8C55-CA8C3F0F5347}"/>
              </a:ext>
            </a:extLst>
          </p:cNvPr>
          <p:cNvSpPr/>
          <p:nvPr/>
        </p:nvSpPr>
        <p:spPr>
          <a:xfrm>
            <a:off x="7279330" y="3896008"/>
            <a:ext cx="895369" cy="638628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+mj-lt"/>
            </a:endParaRPr>
          </a:p>
        </p:txBody>
      </p:sp>
      <p:sp>
        <p:nvSpPr>
          <p:cNvPr id="6" name="Rounded Rectangle 43">
            <a:extLst>
              <a:ext uri="{FF2B5EF4-FFF2-40B4-BE49-F238E27FC236}">
                <a16:creationId xmlns:a16="http://schemas.microsoft.com/office/drawing/2014/main" id="{7B3D3A13-E8BA-44B6-8A31-B7EBA9F20B61}"/>
              </a:ext>
            </a:extLst>
          </p:cNvPr>
          <p:cNvSpPr/>
          <p:nvPr/>
        </p:nvSpPr>
        <p:spPr>
          <a:xfrm>
            <a:off x="7357580" y="3989157"/>
            <a:ext cx="716879" cy="4751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3B6BDD"/>
                </a:solidFill>
                <a:latin typeface="+mj-lt"/>
              </a:rPr>
              <a:t>B.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996F98-0D4D-4EF0-A846-CB2DF1A721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814" y="2154703"/>
            <a:ext cx="1624370" cy="11912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E7F12E-7C21-46B2-898A-290F253F81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814" y="3593166"/>
            <a:ext cx="1696790" cy="1244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1DEE57-131B-43CE-BC13-860B4B9F16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21" y="148761"/>
            <a:ext cx="2479541" cy="123977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5FB3166-C480-470A-88BC-F73D1EBEF9E9}"/>
              </a:ext>
            </a:extLst>
          </p:cNvPr>
          <p:cNvSpPr txBox="1">
            <a:spLocks/>
          </p:cNvSpPr>
          <p:nvPr/>
        </p:nvSpPr>
        <p:spPr>
          <a:xfrm>
            <a:off x="1036000" y="1280038"/>
            <a:ext cx="7633867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3. </a:t>
            </a:r>
            <a:r>
              <a:rPr lang="en-GB" sz="2800" dirty="0" err="1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Hãy</a:t>
            </a:r>
            <a:r>
              <a:rPr lang="en-GB" sz="2800" dirty="0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cho</a:t>
            </a:r>
            <a:r>
              <a:rPr lang="en-GB" sz="2800" dirty="0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thêm</a:t>
            </a:r>
            <a:r>
              <a:rPr lang="en-GB" sz="2800" dirty="0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bánh</a:t>
            </a:r>
            <a:r>
              <a:rPr lang="en-GB" sz="2800" dirty="0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lên</a:t>
            </a:r>
            <a:r>
              <a:rPr lang="en-GB" sz="2800" dirty="0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đĩa</a:t>
            </a:r>
            <a:r>
              <a:rPr lang="en-GB" sz="2800" dirty="0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để</a:t>
            </a:r>
            <a:r>
              <a:rPr lang="en-GB" sz="2800" dirty="0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279E17B-B74F-4C8C-BB69-9EF364B85760}"/>
              </a:ext>
            </a:extLst>
          </p:cNvPr>
          <p:cNvSpPr txBox="1">
            <a:spLocks/>
          </p:cNvSpPr>
          <p:nvPr/>
        </p:nvSpPr>
        <p:spPr>
          <a:xfrm>
            <a:off x="1295644" y="1862190"/>
            <a:ext cx="5477137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a) </a:t>
            </a:r>
            <a:r>
              <a:rPr lang="en-GB" sz="2800" dirty="0" err="1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Trên</a:t>
            </a:r>
            <a:r>
              <a:rPr lang="en-GB" sz="2800" dirty="0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đĩa</a:t>
            </a:r>
            <a:r>
              <a:rPr lang="en-GB" sz="2800" dirty="0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có</a:t>
            </a:r>
            <a:r>
              <a:rPr lang="en-GB" sz="2800" dirty="0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 6 </a:t>
            </a:r>
            <a:r>
              <a:rPr lang="en-GB" sz="2800" dirty="0" err="1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cái</a:t>
            </a:r>
            <a:r>
              <a:rPr lang="en-GB" sz="2800" dirty="0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bánh</a:t>
            </a:r>
            <a:endParaRPr lang="en-GB" sz="2800" dirty="0">
              <a:solidFill>
                <a:srgbClr val="40505E"/>
              </a:solidFill>
              <a:latin typeface="+mj-lt"/>
              <a:cs typeface="Lato Heavy" panose="020F050202020403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229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0.03982 L -0.08594 -0.06319 C -0.10261 -0.08564 -0.12904 -0.10208 -0.15716 -0.10902 C -0.18985 -0.11736 -0.21628 -0.11412 -0.23542 -0.10069 L -0.32813 -0.04074 " pathEditMode="relative" rAng="480000" ptsTypes="AAA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0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5">
            <a:extLst>
              <a:ext uri="{FF2B5EF4-FFF2-40B4-BE49-F238E27FC236}">
                <a16:creationId xmlns:a16="http://schemas.microsoft.com/office/drawing/2014/main" id="{381F4A43-1383-4F3A-B883-98C540C0D66F}"/>
              </a:ext>
            </a:extLst>
          </p:cNvPr>
          <p:cNvSpPr/>
          <p:nvPr/>
        </p:nvSpPr>
        <p:spPr>
          <a:xfrm>
            <a:off x="7145867" y="2634192"/>
            <a:ext cx="849570" cy="638628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EE98D7-77F0-4FEE-90F0-BEB61ECD2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33" y="2843051"/>
            <a:ext cx="5338820" cy="30211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53BD23-67D1-49EB-A99D-08F059C9D7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889" y="3883881"/>
            <a:ext cx="2331495" cy="1709762"/>
          </a:xfrm>
          <a:prstGeom prst="rect">
            <a:avLst/>
          </a:prstGeom>
        </p:spPr>
      </p:pic>
      <p:sp>
        <p:nvSpPr>
          <p:cNvPr id="5" name="Rounded Rectangle 41">
            <a:extLst>
              <a:ext uri="{FF2B5EF4-FFF2-40B4-BE49-F238E27FC236}">
                <a16:creationId xmlns:a16="http://schemas.microsoft.com/office/drawing/2014/main" id="{7106FFBE-9CE6-4872-B6DC-03B40D422483}"/>
              </a:ext>
            </a:extLst>
          </p:cNvPr>
          <p:cNvSpPr/>
          <p:nvPr/>
        </p:nvSpPr>
        <p:spPr>
          <a:xfrm>
            <a:off x="7191021" y="2700684"/>
            <a:ext cx="736681" cy="4751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3B6BDD"/>
                </a:solidFill>
              </a:rPr>
              <a:t>A.</a:t>
            </a:r>
          </a:p>
        </p:txBody>
      </p:sp>
      <p:sp>
        <p:nvSpPr>
          <p:cNvPr id="6" name="Rounded Rectangle 42">
            <a:extLst>
              <a:ext uri="{FF2B5EF4-FFF2-40B4-BE49-F238E27FC236}">
                <a16:creationId xmlns:a16="http://schemas.microsoft.com/office/drawing/2014/main" id="{9C3FFCCD-871D-4986-A0D7-A1F15FB623D8}"/>
              </a:ext>
            </a:extLst>
          </p:cNvPr>
          <p:cNvSpPr/>
          <p:nvPr/>
        </p:nvSpPr>
        <p:spPr>
          <a:xfrm>
            <a:off x="7356809" y="4100134"/>
            <a:ext cx="638628" cy="63862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" name="Rounded Rectangle 43">
            <a:extLst>
              <a:ext uri="{FF2B5EF4-FFF2-40B4-BE49-F238E27FC236}">
                <a16:creationId xmlns:a16="http://schemas.microsoft.com/office/drawing/2014/main" id="{6C3F675D-3315-40EB-ADCB-E8C26A56C87F}"/>
              </a:ext>
            </a:extLst>
          </p:cNvPr>
          <p:cNvSpPr/>
          <p:nvPr/>
        </p:nvSpPr>
        <p:spPr>
          <a:xfrm>
            <a:off x="7438565" y="4181890"/>
            <a:ext cx="475116" cy="4751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3B6BDD"/>
                </a:solidFill>
              </a:rPr>
              <a:t>B.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64738B-C58B-43D7-94D4-68E22DA93B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93" y="1818303"/>
            <a:ext cx="2360191" cy="17308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6C7CD7-FFDC-48B8-9133-D055B41DE9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39" y="378609"/>
            <a:ext cx="2460587" cy="123029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92F2EA-5A19-41CB-AC60-6B596477112B}"/>
              </a:ext>
            </a:extLst>
          </p:cNvPr>
          <p:cNvSpPr txBox="1">
            <a:spLocks/>
          </p:cNvSpPr>
          <p:nvPr/>
        </p:nvSpPr>
        <p:spPr>
          <a:xfrm>
            <a:off x="746648" y="2051752"/>
            <a:ext cx="3987556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+mj-lt"/>
                <a:cs typeface="Lato Heavy" panose="020F0502020204030203" pitchFamily="34" charset="0"/>
              </a:rPr>
              <a:t>b) </a:t>
            </a:r>
            <a:r>
              <a:rPr lang="en-GB" sz="2800" dirty="0" err="1">
                <a:latin typeface="+mj-lt"/>
                <a:cs typeface="Lato Heavy" panose="020F0502020204030203" pitchFamily="34" charset="0"/>
              </a:rPr>
              <a:t>Trên</a:t>
            </a:r>
            <a:r>
              <a:rPr lang="en-GB" sz="2800" dirty="0">
                <a:latin typeface="+mj-lt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 Heavy" panose="020F0502020204030203" pitchFamily="34" charset="0"/>
              </a:rPr>
              <a:t>đĩa</a:t>
            </a:r>
            <a:r>
              <a:rPr lang="en-GB" sz="2800" dirty="0">
                <a:latin typeface="+mj-lt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 Heavy" panose="020F0502020204030203" pitchFamily="34" charset="0"/>
              </a:rPr>
              <a:t>có</a:t>
            </a:r>
            <a:r>
              <a:rPr lang="en-GB" sz="2800" dirty="0">
                <a:latin typeface="+mj-lt"/>
                <a:cs typeface="Lato Heavy" panose="020F0502020204030203" pitchFamily="34" charset="0"/>
              </a:rPr>
              <a:t> 9 </a:t>
            </a:r>
            <a:r>
              <a:rPr lang="en-GB" sz="2800" dirty="0" err="1">
                <a:latin typeface="+mj-lt"/>
                <a:cs typeface="Lato Heavy" panose="020F0502020204030203" pitchFamily="34" charset="0"/>
              </a:rPr>
              <a:t>cái</a:t>
            </a:r>
            <a:r>
              <a:rPr lang="en-GB" sz="2800" dirty="0">
                <a:latin typeface="+mj-lt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 Heavy" panose="020F0502020204030203" pitchFamily="34" charset="0"/>
              </a:rPr>
              <a:t>bánh</a:t>
            </a:r>
            <a:endParaRPr lang="en-GB" sz="2800" dirty="0">
              <a:latin typeface="+mj-lt"/>
              <a:cs typeface="Lato Heavy" panose="020F0502020204030203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86AADA5-65C8-484D-85A6-CA758FB6B9F4}"/>
              </a:ext>
            </a:extLst>
          </p:cNvPr>
          <p:cNvSpPr txBox="1">
            <a:spLocks/>
          </p:cNvSpPr>
          <p:nvPr/>
        </p:nvSpPr>
        <p:spPr>
          <a:xfrm>
            <a:off x="470136" y="1441457"/>
            <a:ext cx="7815908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+mj-lt"/>
                <a:cs typeface="Lato Heavy" panose="020F0502020204030203" pitchFamily="34" charset="0"/>
              </a:rPr>
              <a:t>3. </a:t>
            </a:r>
            <a:r>
              <a:rPr lang="en-GB" sz="2800" dirty="0" err="1">
                <a:latin typeface="+mj-lt"/>
                <a:cs typeface="Lato Heavy" panose="020F0502020204030203" pitchFamily="34" charset="0"/>
              </a:rPr>
              <a:t>Hãy</a:t>
            </a:r>
            <a:r>
              <a:rPr lang="en-GB" sz="2800" dirty="0">
                <a:latin typeface="+mj-lt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 Heavy" panose="020F0502020204030203" pitchFamily="34" charset="0"/>
              </a:rPr>
              <a:t>cho</a:t>
            </a:r>
            <a:r>
              <a:rPr lang="en-GB" sz="2800" dirty="0">
                <a:latin typeface="+mj-lt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 Heavy" panose="020F0502020204030203" pitchFamily="34" charset="0"/>
              </a:rPr>
              <a:t>thêm</a:t>
            </a:r>
            <a:r>
              <a:rPr lang="en-GB" sz="2800" dirty="0">
                <a:latin typeface="+mj-lt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 Heavy" panose="020F0502020204030203" pitchFamily="34" charset="0"/>
              </a:rPr>
              <a:t>bánh</a:t>
            </a:r>
            <a:r>
              <a:rPr lang="en-GB" sz="2800" dirty="0">
                <a:latin typeface="+mj-lt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 Heavy" panose="020F0502020204030203" pitchFamily="34" charset="0"/>
              </a:rPr>
              <a:t>lên</a:t>
            </a:r>
            <a:r>
              <a:rPr lang="en-GB" sz="2800" dirty="0">
                <a:latin typeface="+mj-lt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 Heavy" panose="020F0502020204030203" pitchFamily="34" charset="0"/>
              </a:rPr>
              <a:t>đĩa</a:t>
            </a:r>
            <a:r>
              <a:rPr lang="en-GB" sz="2800" dirty="0">
                <a:latin typeface="+mj-lt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 Heavy" panose="020F0502020204030203" pitchFamily="34" charset="0"/>
              </a:rPr>
              <a:t>để</a:t>
            </a:r>
            <a:r>
              <a:rPr lang="en-GB" sz="2800" dirty="0">
                <a:latin typeface="+mj-lt"/>
                <a:cs typeface="Lato Heavy" panose="020F0502020204030203" pitchFamily="34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88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0.39674 0.2513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44" y="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4310064" y="2669487"/>
            <a:ext cx="3500437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224742" y="1526491"/>
            <a:ext cx="9326880" cy="28390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zh-CN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Arial" pitchFamily="34" charset="0"/>
              </a:rPr>
              <a:t>DẶN DÒ</a:t>
            </a:r>
            <a:r>
              <a:rPr lang="vi-VN" altLang="zh-CN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altLang="zh-CN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altLang="zh-CN" sz="3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zh-CN" sz="3300" b="1" dirty="0" smtClean="0">
                <a:solidFill>
                  <a:srgbClr val="FFFF00"/>
                </a:solidFill>
                <a:latin typeface="UTM Avo" pitchFamily="18" charset="0"/>
                <a:cs typeface="Arial" panose="020B0604020202020204" pitchFamily="34" charset="0"/>
              </a:rPr>
              <a:t>Ôn lại bài học</a:t>
            </a:r>
            <a:br>
              <a:rPr lang="en-US" altLang="zh-CN" sz="3300" b="1" dirty="0" smtClean="0">
                <a:solidFill>
                  <a:srgbClr val="FFFF00"/>
                </a:solidFill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sz="3300" b="1" dirty="0" smtClean="0">
                <a:solidFill>
                  <a:srgbClr val="FFFF00"/>
                </a:solidFill>
                <a:latin typeface="UTM Avo" pitchFamily="18" charset="0"/>
                <a:cs typeface="Arial" panose="020B0604020202020204" pitchFamily="34" charset="0"/>
              </a:rPr>
              <a:t>- Xem trước bài sau: Các số 6, 7, 8, 9, 10 </a:t>
            </a:r>
            <a:br>
              <a:rPr lang="vi-VN" altLang="zh-CN" sz="3300" b="1" dirty="0" smtClean="0">
                <a:solidFill>
                  <a:srgbClr val="FFFF00"/>
                </a:solidFill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sz="3300" b="1" dirty="0" smtClean="0">
                <a:solidFill>
                  <a:srgbClr val="FFFF00"/>
                </a:solidFill>
                <a:latin typeface="UTM Avo" pitchFamily="18" charset="0"/>
                <a:cs typeface="Arial" panose="020B0604020202020204" pitchFamily="34" charset="0"/>
              </a:rPr>
              <a:t>(Tiết 2 – trang 16, 17)</a:t>
            </a:r>
            <a:r>
              <a:rPr lang="zh-CN" altLang="en-US" b="1" dirty="0" smtClean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zh-CN" altLang="en-US" b="1" dirty="0" smtClean="0">
                <a:latin typeface="UTM Avo" pitchFamily="18" charset="0"/>
                <a:cs typeface="Arial" panose="020B0604020202020204" pitchFamily="34" charset="0"/>
              </a:rPr>
            </a:br>
            <a:endParaRPr lang="en-US" b="1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0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4310064" y="2669487"/>
            <a:ext cx="3500437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6509" y="1593272"/>
            <a:ext cx="7661564" cy="185650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HỌC SINH </a:t>
            </a:r>
          </a:p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NGOAN, HỌC GIỎI!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F3D557A-6B8C-42E3-ABBB-D256F8601F29}"/>
  <p:tag name="ISPRING_RESOURCE_FOLDER" val="C:\Users\Thanh Van\Desktop\BÀI 2 Tiết 1\"/>
  <p:tag name="ISPRING_PRESENTATION_PATH" val="C:\Users\Thanh Van\Desktop\BÀI 2 Tiết 1.pptx"/>
  <p:tag name="ISPRING_PROJECT_FOLDER_UPDATED" val="1"/>
  <p:tag name="ISPRING_SCREEN_RECS_UPDATED" val="C:\Users\Thanh Van\Desktop\BÀI 2 Tiết 1\"/>
  <p:tag name="ISPRING_PRESENTER_PHOTO_0" val="png|iVBORw0KGgoAAAANSUhEUgAAARoAAAFACAYAAABjprMrAAAAAXNSR0IArs4c6QAAAARnQU1BAACx&#10;jwv8YQUAAAAJcEhZcwAADsMAAA7DAcdvqGQAAP+lSURBVHhebP33dx/Hte2LUjkHSlQgKeZMZVnB&#10;CpYsyZKoyBwBEpHIAAECJAHmAJJgzlTOOTvI9ractrfDts8O54z7xhtvvPvPrDc/c30LgPd9P9To&#10;7urq6uqqtWbNtSr0mBebNsRLzd3xko4LWzbG01XNceyjr6P/5BuxoGFDLGrfFC8r/qWWPoXeeLG5&#10;J15o7Inn67vihSYdCY3Ko5E8emJh++ZY2LYpXmntiyVdA7G4sz9qBgajqneX47m/bMPWWNGz3Uen&#10;1TteqqTn+mW9h+MipV2i5zm+qLwXrO+OZ1TOqi17YkXv9niloy9ebtvo8Ep7r8OC9Z3xbEN7vNjS&#10;7XiOLzb3xnMNKp++YWH7Fpeb+Ffa+1SGbbG2b08s7epXnPJqUfk7NseiTpVLZXixWd+u5ynj4i7K&#10;2ut8qYuXlR95vNya16RdvnFrrN602+e8h3e+0kaeI2V1mfSuF9arLqk/fRfHhcr7pabOWNDYHs83&#10;b4gXWrqiessO1W+n6/gFpXuxiaDndL6goSueq+/Que4pboHSPKc48nu5jfJQH10KHfETpVu1aYff&#10;TR0RSEc7kddz9Z0OpUzOT+1Pfnw/aZ6p64hn1e4/qW2PlRu3WW6ea1Sc6pvjCypzqf9n6tt0P+vl&#10;WeX7TJ2CykC68n7CT+qaVa6tim/1c86rco88SP+M4sib62fr2v3dfPMrqnfC8/pGykaa6oE9w885&#10;KJ8X9M3P6pywoEnfQ/spEJ9yIHlTO1IfBMq7vHt7rNi4w/Xwkt5Bu9GGPEfbcI2MLO7a7OefV74O&#10;KtdzDSqzykDgmeqBncpDZW6mLbqG5YB7zqPk0yE9aFN7SDZeJI3uv6JjCbVbByWnA8pH9yvytYjn&#10;OvkWyXSrvqNzi/LoiZfbN8aSDf2xrHubwyLJ95LurT7W7zokHdobi3W9VPf4TmR2Ze9OB66rtuxT&#10;3B61ze5YLX1buWlXVG3fH6sH9sbyXj3TtzPqdx6Ouh0HrIvV/fucZwnlumbbgWjYdTjG0FAvq7Jf&#10;FoAslEA9u641jrz/ZfQeOe9KT9BAuQQSFRB4EWGU4g4LpAT8RQHNi5X0izu2JNAAEjqv4iPUcCgu&#10;18QXoCGdlRTFrbwDAeU93ANkyA9FW6BGfLqhU5WxI5b1DLjREZSXWlWxOudIYyNgHLm2YjUSJ8UC&#10;VPW9LwKsrRIwKeNCgUB17+54BTDVd1JGg6UaeaHAhetXWhUnIVjare+SUCHQL0jhKTd5WBBVVtKu&#10;UCOs2TwCNMQt7hxI4NKzBMpFftwjDwuzjqR5SeDyYosEWXkigNX9O1RGPYNwkU7tBMC92ARQZScB&#10;CJIX76TNnJfiFgGqKutLrVJKfc/arXslfFucP2XI8vN9yk/POX/Xga7pUJQ330n7Ezh3nN5btXmX&#10;80BxeQf1P1w3Uijqn7ypS8plAKTO9ExpKwLAsmrTdt0T0AEGus72UVsqnwIWXBeQBPSoh0UCBwCC&#10;MiGDL0nZVvZtdxoCz77Ie/Q+ykk+BOrCnZTKO6zsUljqg7KS1+q+3VJQlUvvMmgrH56xzJEn1zrn&#10;eb6Z7+VIB4Ks8R2UYWHHRpVpQOcJln6uIgd8T6m7hZ3krfqjDGr7l3T/5Q7kM9NS1nX9aj8BTSkn&#10;csBzL7apPpARtRtAQxzpF3dtieXSs6Vd6tClQ9x7pXNzrAEMlNdC6SFEACBa1bfLaTnnCOCsUh0A&#10;NCvV1gDNKgHOMnVWK/oETJv3RP2OQwKtIXWu25wesForUsGRZ8s1YQyNZUFS4Rc298VPqlsENF9F&#10;39HzbvDCKBapl0fhF0ooXxYgIegIEcCR4IMAdjsNzxTA4dkqIePqnh1OSxwAs1KoyZH7CLpZjM5R&#10;WCoxlUq9huLI6wUDTXc8Tc8soFna3T8s5KUBOY4WMq4L8DynXp2eHSV4QYCDchfFhG1ZkRWK0lMW&#10;lI7yIGhFGBGK8k6UEUAgP54hLQBIxQNu/g6F4XqqfJsVjjrjXO8n8F56WJRrgQR1gXrFF9T7re7b&#10;ajChbgFbekynVR7P6zv5vpcNDiOgRVgooQNosl46/Q11O/ebcSHgVvbKd/pZlcUBRZCAA8QJ4nQe&#10;+n6UTPe45li9ZbeeVU+uerCi6D4hQSTTLJJQU2dWZgEr59RjSUsAHGAhVnTn32OAXSolAcStZMrT&#10;z6GMpFE5AVLSLFOvjPJRt7yvekCdhp4pATkBXEvZCEsUBxPgWO4v2UDZRuSZzmyVeu2XBByAGSCz&#10;WOkWK12WvdfPjS73y2ISdCCcIx+kW6Qyr+nfpbZNGS3fQuC6tAXPub71PoAekPD79J1LKvVWJ0ax&#10;rEedc6VOyJ9yL9T9l/X8y+ioywirKff1jRsGVH6VU+38itp7jUACsDHL0T3AZcVGMRkxE+SjAI8Z&#10;jY4rVQ+ATWE2sJlV6kxhKo27jxiYSEe+BVgKo+FIGIPJgCIvUs++WD33T6pb49iH38SmY6/645f3&#10;iHoJEZerMZfraPBoU8MpvdFPATpXmAdMpcQRbDr16+Wb9xpYeAaQWa2CkbYAGUeeo6GtACoTwc8o&#10;0Pg2DaRo1fqg5VJoehYah0Cl0nAoIsyHnoWe3j0zwCKlfUFKiWBjfgwrt87XqiwvS3gNDICAe8tk&#10;ZZiNKNpihEb1gRkEALvHFj2l0V9UngkcPQaa1Zt3JhDxLuU5GmiKQvM9BAONvsu9tN4FCD1T3x4/&#10;qWmRmdCqBtR3Ul6+XZT+eQEY35hmRpoIvNfmDd9T+a7sPPh+QFE9rPKEOaAYALF7YKX7J8ATKzVo&#10;VhQFkwTQs2ld+WaefaauTW0nWZDwPyszj7gCLkWZSMs5CsI1gbqinYqiECg7AopCuC1lYhjY1Ha0&#10;A+1oZTfYVZST+tP3LZby0FsXoEFea7YP+h1FmQESlGcEULbEUrWRj8RJoTkS/IzyoL1WipmSVwKl&#10;QBKFVAeyfKNkFnlXe9KhkHcBHAexhqXdkn3nB0D0CeAPGhDJnzTcQ05KeYhHzygL98kzFXyHLAF0&#10;RrrXu1WmygGDMsx6kcx48oDBAYro2WLp8gp1TDy3RM/wHPeRRwCqhJptgy7TUr1zuXQRNmJQkFm0&#10;eotARc/TJgYLQEkBBlQlAFmjI4CzWh0NeTTtPWbmUtWv9Cobea8rYes+H2sEkAKarLQlHWqQjoFY&#10;2NQXpz79LnqPnvNHr/LHCt03CCAUrPhdiYBUxioxlRUADnSrAiCroF0KSb92RYsKs1aFBVhWqKG4&#10;twZ6RRo9A8Bwj2tTPb0D4OFdJS/e4QZWQ9ZvP6j3qHJVPoSWY2k4BM7mgAImi3ts/CRSuoUCUgAV&#10;U4hAWgR2ndB5iYAFFoBAL5GAJAgCnsrHAX+OGlh1lfnne+nhSk9IPKZTVX/2qgjoEjU+37O0AqgG&#10;dR0BZZssKLuBR4poIAJ8EkhQVnw0mLcJIIBRKnICDWnEVvQs30VeBLNDfYuBxuwtTUd8NJTZDE8B&#10;hojJil9mBHj/ORBfgJFrwB4/CT4aevrCHjFLUfDRQFLaBUUyQNAh6B733XsLnMizavM+K4rBT6BY&#10;3le+x2aRvt31YODMstGeCfykTaDHPCygVoCmgAhlo0wFGOioXlZ9LhYY4H8bDZTLusXEZbZmHKBI&#10;W0rGFJCp7DwAjQSKkn9hceSR5dgo5dtfkcVkOKPLQOBZmAVAwf2lugfwrFAdLxP4kHah0tRs2zds&#10;/hIMNGIhgJiBRrqxfKP0WDJoECEPnQM2HAEwjuTTvO9omkP4XvClbAXE9orpSDe37BLI7B1mJhzX&#10;bd0fNTsOOlRvHRTo7ImG3UPRsv9E3leehNod+4dD/a4DCgcdxixq0cdSiVKcpaq8l9dvjFOffRcb&#10;j5yRMmyUwqmwUvJVslcJsJrlqrTlgIAqYpU+ciVAAzJWgGY1wKBzQAY0bdFH1QgFSU9+gAkoWECJ&#10;5zgCPsQbbNSgAA1xIGphSjR0847DUb1pp+kvDYUglYpcorItbldPBVApPXm4EQSkiwUmJd7fJXRf&#10;3tMf63cecpkBlgQZAA7gVJ70CjQQcQI3ni0CB4AAnJTLAKwj/pk69YQwLp7N59XYqjvS8P6lnXoO&#10;0FZZuS4mJkC2FMFDICW0SyRctTtwVANOaeYspIwSbkDMoGpqrW+yAlRADLap710KK5MSAkQwojWq&#10;M+oV0DLAAUi0OQCncwIKXkzZEswulQ5Kj+LBYhBwBPnF1orppHe6s1E9YnK4fdX22ZuqbPoe0iVj&#10;UL4osMAGfw9mGApKuV4xgEgZVSf4IF5o2igw26B3C7gAT10DRMQvbE2FL6CIGUuviunnMlGHG9K3&#10;VhQ6lToVFTBKP0t2GjxTwAaTpHpATFfmEA7/YXNG6QqQZv6VfGgf55OdkTsxpeH5GvXssC++mXTk&#10;wXMcS7lKR0kepMlyJ0CWspkxwLJgTZIlmNkKMR3SUl7e7XjJXAFYzs2WNqpcqoel0ld0pXnvUeto&#10;IQMwF4BnudgRAdaC3uFrMaMRGCVTkSmkcgBKawf2C7COJygJANfCYARItSICNdv3OSTgCGhgMUsM&#10;NEJSNdqLDRvi1Oe/iJ5Dp9WQPRJMKbEUCB/LCoEMAmwh1seuRPl0b6UEzMBSwEIFR+gAH9C1ac9h&#10;MRoxGCklirmyVwBUSQfIACLkYeBRKABBPE4n0pK/TTLFN4C+EubRjUVDLVd5AJoCUsPgZGVGgdMU&#10;I94gQyOocRq3HXDPAXPB7iceoMEXlGkBpQrjqpShBN9XHOWj3JS/TpW7XI2cQIM/CtBKoCFA980S&#10;VaelfCUdz9j3gG2tuq/dLgHoBZBUfgmwQaUiQIsAT4BLebpcAKDTCNwEZLQXoIPCYoYANHwTwME7&#10;UVKeJ18Um0AeJa8SuCbQg1tZBXwI29qBfR7xcP3DeCtC6w5GbbZK7wNoEOzSVhxHMwzMorUDu9Xr&#10;iiGprEsokxmk3lMJgCrgu1Tvx7wH/DBtS31y7m9RvaGIyEHJf5k6EmSDdxZ/Rfbsag/kReXx6ExF&#10;0dPc2WQWgPIkmFBumTd6juDRxwo4Ic+uE4XMS/mozmC3lBvgWCuzAj8LeZVQ6gNGTH5mNNIpAIVr&#10;wHGk3IBZn5kGpknKS8oU5jDmEmlTB+hwOR/5Jsq8FBnydX5/o3QSuaHNij8Kv8tKtRmAs1rnAAh+&#10;GoCGAJBQJ/jB1qhzYESpY+iMwAUAEitS3WNO1e045PO1o+LGrMEJVGEpAAjD1Ge/+lVsOHjawLOC&#10;wkiZSIfwko70AIyBQ/fMZFQ4QKZayGd0rCgeoWn3ETEQfYTTJUJCySyMiiMPBNnshXQIrALAUz6S&#10;UQDnqbRNO5PRYIPSENjKsI0EDwVVNmkTKBBGGA72/BazKhgKymqllvCuFx2EdSAMpF0lxcA0owwJ&#10;NPmNXHMscSWeALAiYAAOwoCwIMgGXNLS2AIJgBBWCMhQpyhKCg7lAoyyrDAwQKN+B74tFI0eUwIv&#10;YYT5AJwWZrURz8OOABDYCGEpzwMiioMBwGj4JkKOSFXMOL1jtEmHCc13ATAAj/MeVmh6VpWjs1dt&#10;vNO+Ms4RZgMSzymdAz2nFSHNtaKM5Tx7+/S/rNmsdFIWj+6pw1vE0KwVXt8iRbViuk4wlUgDECXQ&#10;8K70i+h7pUQIP/JDWRg1MtNVr29/SqUtCiBmu6g9Fco1+ZmZ4oOQXPhaSru0e5NljO8x4EhpMW3o&#10;8flO3p8hnzd4V74VJy6jdAU0CAUEChBQJndWsI/KfcpUOjDKgQnWIKWlfawbAocqlRMwp1wcuYaJ&#10;rRCwwHaIp1NYI7BbVQF9wGn93kMG28I6SYM5tBqzSUcCbITOpDh0a7YBIgfTTBK4UNftB8+oMzyg&#10;tAcEKMVUGvKR6wbOZTGMwfQxK9mgRpCwQl3PfvnL6D18Ptb0iKFIGQhrhWzVDFlVFISRmnUClQIE&#10;VZtEnVSYdbLXOBJHRVGBbYMnolYsxGPyis9CH7BtZ3BS3mu3ZFyNqBdgRR4cSQsd4z7D5LCk9QIa&#10;m2LqdVyRoKvQlmuDospWJeBbq/g1Eo6VEkDYF2CyBuH3+dYKSxuIlt2H9C0CPTXyat2vEohVC9HX&#10;KA9ABLNqNY2qspt1IaiOA1wJEmzljXDQaKVXtRDzDnoMlRMQWa6yYIK6XhEulbcwhgSaZBGwHsBk&#10;/c59iod1pDkBWAGQi6X0BgjAR/Erld4mTyXAAEjnUUWBA76N1dSPyokfKv1RyWwIANYiKTrmJb0+&#10;7yrgg1kGY4HRpPM9zTAc/AYaKRQAlX4CQsXvx/eqngGKYm6geIAHozDkhY9nuWh9jq7hm0nHM4Ca&#10;znFG97rzO8hD3za67IUF8A58HCjDEupC7AhQghHR8aCsdAQcC7gU87d0ECUNgXLjxFwM45fiL+4S&#10;O5KulG8s6RIE8FfBXmAq1F1hi2nyrMPJqvbPMmLql+cSlEaXyWVQHsgS88VGgx/KXS+F5jzBEqet&#10;5AigVv7FiVvVjyNZMq6wWvfMRGTm4Dus6le7bd0dbQePCUzwyUhXFJ+mDw5fmAtm0j4zc2Q5HbsC&#10;ucooE6OXgF7djiEzmvV7jgpMhwxC+G0a91SC9Kpx99Fo3ncixqyW4OHZXtGpj+3cGi/LHj739a8M&#10;NCu7tnuOCQoJsAA2HFerQjgymoTtxsdVS+gABoBmncCheKvxWXTuPxUNKhRpq3QPgKmTHUfheaZW&#10;lVAvkKlXGuw7QMZB6QAf4gCqGjuh9kbrvmPRKBStpoJ0vU6o26CPrFWFUMa1AqRa0T7S1AN8FTCg&#10;Nwdo1oDkAIoaq1pg0b7vaDSo4mpU1hqVmSPPrwXh9dwa9Ua8CzCjvIV58Y28H6AzW6j0DM2DR9zw&#10;mA4428z2lAY6Dguk7gBt6swsqRKKuVYYBGysYTvvE1ui51McQJW+I9KgKFISxQNcAJQBQ4AAewNM&#10;kxmgcH2qJ4ByuwBJ9FwKWExJRhXNgPBhCSAAPSsxYCFFNguQDBh89BxDp4AxHc0igUYOM9NTJitA&#10;4QEAlAqF4ViAhucXC4BgRp7/0tSpekuAZ9oEfgzPIVJ5ABWmUeBPcpn1HnxSZmEKlAcgSTOG+M2W&#10;F8xLT75k5E3vtR9NYENdARaUEbaDAhPIizj7MlSHTtcjJiKFMrPkewAI6knpE8TSP8Q9wB5QxLfD&#10;d5MfZfdkTn2z20ttCbCm/0UsUfVV3p/lAmx25vtpWzot1Sf3DWoCbzru2h2Dak/Vq9LzLTnKBDAK&#10;1FV+5AjwSUZDnpINyTMWQTLMDDAaAInz1ZulzxWwMbMR+wGcYGIJNKmL66SDtQIUGPta6SJxrftP&#10;mrGkrgI+hdUky6mRDq7fcwSgUYH0ITaJBDTMDj737S9jw9Apm0qADD0wimGQ0XXxp4xWujRzVFjF&#10;wVDsg5EiUjmMOtWIkZi9VECkFkajo5VVR5gMcfZ+K60BS6HEASZrVRkARuuggEYfs1ZgsE4gRbq6&#10;AX3YFn2segH8N4R66J2uARrHqRGqpMirHYTkle9pEeo2ya6sVdp1SlujctbpffRECVI7BJ57BEaF&#10;hSVwUR6PBOgejIj0tRLO1oNH1BBQUNWBeow1SletNCXUqNy1fB8sTfUKA6P+qlR/mCQADMKJmVcv&#10;O3e1hMHDmLpeLTCChhO4JlAWwA6gKs8CkIBfueYIECM8xQ8FWK2ScLtN1cbJrNQL6rnyDIJKG9rB&#10;L6FHwBH8mq36DgkmYGfGp/cxYkE5i49gaTdDtcWkSHMAhgcDQLmS7fTavmeuFexpkZgDw7z4IADB&#10;ZFv4MDZLKbLHhzHR6xdzBRAAiA0028VsNymNgIc4ghUOE0rvK+Ys7CEBBybKfcoNA6Ps+u7eLeqV&#10;D7icBMqUyg170ftUhhGTLR3ChdEADgBqiVuzhU5HAF+5NgD7PfkN7kRU34UVU3eUA7aB76qUE/2q&#10;37XfgwGZNlkLoLKshziu1ZEiG3RqknnAy52Y2of5Lzh6GaZvHjwsQMG0VMeld9j/g+Ug8jBiKgEU&#10;AIhkXMBTOn2PQFV0AaBp2CWLQGl83+YV7Ebn0gWAERPMQJOmE2F7LBR9Pfv1L2LDwVMGGIRwtY5m&#10;CphO3QANgrhDhUrQACzMYKSgXGO7G2gUUJ42PNMokhQUcEjmk8CSeSQrqRUiErgmnvswH46ACXlh&#10;wuAxx8HMTMk6AApKqWOd0tQAdLxLlVurPLg2izGTkJml56sUMFvW6BswOVqghKocbF5ACLOpBmDT&#10;sVqNzLPr9C0NKnN+bwIeAXCpFkAl+Oj79FzzPrG3fuUDMNrmpbdQXUjgqtR7rJNCAmq1sECVo0rl&#10;oCz/pOAohMCgDiXUMwVEYKA1AJbetVoKkgyNfMUmoOSYKzqSvgBNCZQV6g3QOH89D9DAhmjrlQil&#10;8ue7eJZ8SIdJBxACRGk6bHH+tBWMiTT4y4pCFxYDuBSgSaWnJ0cB8Feg9JkX8y1qtu1S2YuZo7Ko&#10;XoopgeICBPS0Jc4MRIrF+8ifd/IOBBuQtwLpGSsc7FJ1COM0YFfiSnmTeQIGKHu/3oHiyURXr887&#10;rNR6R3muvK+8n3i/HzCtlC0BI8uErwLHKOeFvTAfJ4EvFZ2QTl1AhmvJhToPvjldEJJpyQymyfA3&#10;qbyYRhwzj4xH9jJOR3QBnYDNSkZWADiqF4Bm7VbqI/04vAf2kcPaCSz2u6hjooMChNDFYnUAJgAL&#10;QNMkfUxQka5W7nFeA9go1Ot8DD0mClnbL/Nl60Er6Bs//01sOnpeJgSKmqFRlKke6sTkOxW8Ti9Z&#10;zxRkxRHqKkfmuOAcKgBBQTcePhvNO4VyKjCgUCeFbZJyt+45pjyGzBQalG79zoM2dzBjSNMgdMTx&#10;W96DiQWzapPN17rnuEefGpQfzzQp/2QwfEse/YxYDhPy1hgwdtg0KgynSg1RpQZvl93JO/ADAYKA&#10;iRFblQ0o0UDQRcAMFoJjG2c0QGRgE2CkvwbmsjfaBo8qLymwBJueHuQnGIyVjm+oBViVP2mKQnBe&#10;AMXKK8VsVAM2qLfAf4SJi4lRWNswgOo7KAvAs0KCjA+KeECpXPM89dOgulom5Sbe/iLYneomnfsA&#10;k97Dc3rGJpFMAwCHOHpyLxMRw6Ccnh3MtAil89wPKyWjMmmu4ddAAVBM4ujN6enxUWBS0MO/3LrJ&#10;31/dj9nXlWaC52nlJLT09QBkI3GAE8CWzAOfRjIX2BGOUEACBbZZYgCkfgEWmIzy6c2ePwFws8oG&#10;20LBuc5hZcpLT5xpMAOZQpFKCYASxzs8z0wBEMUnU4CE50o+ZgtiWnwbvi4Dp74lWQyA1W9gwIRx&#10;2VTOAhAEzktokpmfDtwCNOqklH8BS4CneoA4tT/gKpnEP4OfpQqGLXOJ9G0HpT+7kXGxccmXQUKg&#10;sM7D0rAQybusBpy5DTKNGtBB6Wqj9BZTyXE67zh4Jjpk/dhckg4WP06DQr3OuW6Wno9pENAkG0DB&#10;h6yEb//8+9h64o1UZCn7ej3Utve4lXH9dgU9jEO2ZdeRaFYADDi27DoarUrXIgbjIJOpVRWz+dir&#10;0X3glADiaLQPHldeR6NDR0L7vmPDoZNrPUPgfQBRx+BJ3QNYlJcC7+k7+prA63x0KL6D9HqWvMi/&#10;RWUdLg+OKMqnMjcKRAlN21V2fVOjKnW9lG69AGXj0Bm983g0Kr6BdKqHpp2qKFWmgVYgAWgSn8Aq&#10;9BagwCx4BlBMZqYG03nXwRM2eTCnDMqgvN5l5iaQwG/UBMAKXGFRmF4Eeo7i77EASxCb9gzpG9QB&#10;CAxs/gn0MOsAGxhaCTb1BDacG3x0hIUBsCUNZWaEbYWUhkGA5TryDu5xPcxMKiBjB3Q70x7w5ega&#10;f4/9OP0GVsq7UICxTMpqdoDySvlyyJbQZ0XifMRsGBUn0MLnAvuA7b3cyqS/XpUhgWXY3yTFxMEL&#10;00FZGV4vig6wcW4/VGefmAMsckcCnc0bAYgYOCwDwEompKAjkz8BMnwpCR6UEYd1OtRRvJyQWfEL&#10;KX3ODGZ4PofUzV5UVn9LG+VN/wvfmmUSKAsAyqS94SkJAlNYXb6XYXixRIEF35RmJ+Wm06mYeACn&#10;4nGwLupkaUXOILb/D6ZidgY7SgcwphrXgBn54n9ZqfjlmxQnMGtWZ4gZhp/Gc2KQaWS04qchADiA&#10;h0lDJTRItwAcCAXHduk1k/9sOul52Azggu5wn2fBjzEM5TIqg49mtajzkpa+eOObXxsYGILFh1Al&#10;ocLxC8XGHqdnJu06GI+Y0DqxBhgRs3/NWPRClHOtlIGRny7Rq2a9nDju1anSm/Xy9bLt6nW9Xh/T&#10;JORsljnUvFtAoHMYFIABuNiHIsBo1DXI2nnwdHQcOG2Fb5LiwJZa9woM9cEJeAkyfhaw0zlxbbsF&#10;Sorj2LbnaHQKqDoFiJuPvioG96qA7qTBC9Dp2n/KANcswCGf9r0CtX0no1PfAlC2qJwJmEd9bFJ+&#10;zXoX9zcdPec4vplvaCHdAcpySHkNqZz6hkGAlXdRFgBbYMi3K1APrXs5HoruQyeje+hktKjheGd5&#10;L+kBjRJKmWB3jbBDgFSUvU49Vh0mk9hTkwCrRXnWyKSrFbABhPiLACkzPAnkasnDWpiVhJhQJSUB&#10;hGB2ABB2/0qxHkCrVd8MG6rFNFQvCVgChDi88S8tlxKtwf5XHsxTghktFyjQ066UIqRje8DsD3a3&#10;SOxoCUAkdoAZD/tjMmjOPNdRwUsTWnqkzEoDU1HwWiAxJaYArJPirBWrAQCXSqY9D0zPwcxGAixP&#10;7EhAwRq/RW1iXvrWnEbQIwAR81Jg1MWTJc3E0vFrR7meLyNruSxBwAKoqOwwNoAmncQATfqWMEfI&#10;A/aUjAygwdxS2btUVtWVfSqq//QTYcLxfTvNkngOP1HtDtYoMesZcMI8gt3ge4HdZQBoAByYEvms&#10;VJz9NmJAy/sU1yvAkhwCNMmOAKv0N+IUxo9I+hrJDcyekH4ZWI9MJoiJAIRjq2S47cBJm78AldkO&#10;QAMYDQPN0RhDLwTl9hIDqOn6jfHmt7+OrgMn3GvhpMPnQc9uW169nz3bBpo0Mwj4ZXBkMrLB6IxH&#10;aCSMOEy7pMyMClFYO3X1AfbHSCEwSeoAJwNU2oOkgTmYTQlYAB3YVg0OX+UBW4K6wQboxTFfbBao&#10;QuoEegTMJwImHUfKWqtvaEIRFde4VXmKfdSq3LAilL1OZUZJMd1QVBgdz1KONOMOScGHrNhOo0oE&#10;OJp2q9J1TcViwm0AWAUwMJ0MgwJQWJSYzC69e8c+XcNU1CAqd4IDjURvoDz07iYJ+Xql7zwokBOY&#10;FfMQgGlVWTkvIMM94gAarrnXCqgp8C6bpcqzU2AHcFEOvgOQJrTqOb6HfBpEnXmmcae+W8d6rhUP&#10;+6tXGuZxNKhsbfsOR7cAv1l1st5lPeD301E0UibqT8826F28388qUBcezYCuq50BQhgbPsF6xTdK&#10;+DHvGtTmzRJQjoxY1lEOqLzeX69A54Rvje+mo+E7GhB8gXSHzAJ/C+2nOOqU9DBJQLVW8oeZznEt&#10;CiX5oWy1kl2AClZZLfDjG2GmpMHPVqU40nnuCv446QajpQwUrBWLWtM3oCDmqDQorid6wi6VnjLA&#10;UnCuY04TlywEcNBz0h1YBHGYdYRqlQUgMMuBgQqYmvaKkQpAWGfGRDsCo6MAbjFdV+HvwSQTSwK4&#10;Occ/yhSCVQIaQKhRHQ6mE6YtQMjUENiMGY3KBkGgPQAKzP7UXemUrjkWAKJzbZccMIAD60cHYDAc&#10;CyA1qpMfw/g+9BqnrydqyWZ+9xe/NTjQozBXguFigAZlJc5OXh3r1WiuZHoyAQoOyXQc5Ut5Efc7&#10;1PM1SrGgZ7AZBI2PyA/BNyShGJAgCExqZboQEDYLuArcqMKmeZchzaijBo7aLXp+QPcV6vr1oYBR&#10;BWTSzElhY5Qn4yT4lbzold0zSznwGTFcW571fSpY77D5RLzi6vV95IGQIrT1Uph19AIGWkyX7Va4&#10;WuVln5CfpT501DMA8WgwtlNZgAkTWIe9rICjt4yQJTBJcJWXTScF3uvRMAlx8dWUa3caZiDbVHbS&#10;VxzgKleNBBfAWymBXYXfQz0sbBa/T/HjwEQYAmdCWg6B98YKMQxGu/AZecRKxzVSCMBjqdIsV6+9&#10;RL0+jIfAEoOlpLVJpfdA+3WNicP94rjGkbxUz5FXg4ApfUE5EoPw40vIUSIponpjmAr1iLxh8vHN&#10;MDIfpRg4xZtYfyPGiN+K9mQUBSVx7ypZoC2odwALWcU5jjLgsOS81j4KsUABzAYBFsDVqO8EPBuU&#10;rgXTQTILA2tUvq1SKuRn/c7sGBpkbsAamysdEOUB+HsOnxZTB0DxT1JGyZzSNeqc967XOXNbWvar&#10;w1BYv1edxT6dV9KVtD1HTkf7fgEwYIvcwn7Fjlnm07LvWMbJvGoWI+aZ9ZwrDVM41gvEWwVULcq3&#10;69Cp6D56Rue6PyhrQelb9x+Plkpe5Nmm606xlTaBScd+MXoYuF0eJ5TPUbssNgydjh4xeEy6JqwK&#10;EZSOQ7I4Dp6UWXXSjKdDQDTGQ6MS4jUCmpUCD0YfPvr1v9pvwSiTFQU2UFFAT5yTUmEWpcKpV1KD&#10;1TIMZoChx1KDVYAGptKtwjDlGRsO0IAJlJ649Dz4RjBTMI/Y56L01u4lMSucVo2idJg0+GQADJgO&#10;fqNGBViHe0zKpCNLC/ChUA6Cnc4SGo4JQpkWNtMqYC3pXG4LX6KyEVxHhNFmoZ7zzEi+n2/nqLpB&#10;6Nep58OMK2CAc5lnAU7fV70BOCgpAsu1g5QHRlVLrwJwSxnXqm0QYEyeAjLkaf8QZqnOASPiYXYl&#10;TQLQdsVxX3EV0KqWuQJQLsfXgCkgkEBhy2gXil5GrQAZO3oFBiXOs3PVk2KqcA3LYBYvk+lITyAN&#10;z5W9WgANgKb4NQwiAi1PGuS+wAdwa5CZRz74NPDn4MPhOTuQAS6ZMKvo/WUKLO7Qs4pjrdsy9eBe&#10;jS3TA/8SvTssBODzcL06Tw/vKsDY6UwBO+SebyZQHhgBTMPOWMwLgSQyTTp8VMs7xUaUX1XPTuWt&#10;91IHKnuaLJg7ACrPbZF+MIKovPGZwDDUHij08m7lo/tMDyG+lIH6XS0gxZGdw9SqbwWDKyNIescq&#10;/C2quwbJAmBrvRW4YkUAjnReWA9r1ZmkDuI3pFPDeuBaeryNe3uss0xS7RpC5iWP+GkFgs2SW0AG&#10;8AL4DH4CG/ysxaUB4LThEwV4dK9r6FRsOvV6tGPe7z9m30+nQLVLAbDpOnQmNhw+F2OsDPpwgAav&#10;NnMlPv6XP0XvobMSzqSHOBWtSAIZJuOheOt0jQMZBoHyM36O4gAk0F0UmaFnFKpbCAfQ4Nler3vQ&#10;7CbTXxhLgk0xCQwq6gGgupzje6BXwcxYvwMfRNJswKuYCaTjSMDnA213nn5fAoadVAp2ACse0CIv&#10;0nWBvAKaHCUDTPIZzDM/+z+uC4gW8OGddqbrWC9zo22QHg6KCcjkZELKBvgAEjZTlAflSHMCYNxn&#10;JzW9poFGbGStbG16IVjN2gqYEEibQCPBUvul+ah2qoANcYQRMAJ80iHMO1fBYhhCFoNBYMswOGwF&#10;oMB3gvADHGYwUuCiEACF2Yni62VeLWZmsJ7xPJMKICUTEvgo3kqsd6P0+BpQSN5p4JLSwVhIUy82&#10;AIjhi/BEwgogOW8F5uvk0hAYDrN0N40ABoqu/JgUVy0WRH2h0PZxiBnZVAF0VT+kJ9A2xBlkUWQ7&#10;UJUXdbFJ4CGgWAt7UuA9CQ5Kv7EsfaFeEhQwPxJokr1h9nCN8xb/DU5f5uQs28g8G76RekgTCV8L&#10;zmCWOBS/Cg7zxV29ymuTTKcEvhW91P1mD5XjQ0kAJ15tOeyTEYjJfLMPzN+VZpEnnA7gi6Fsui8Z&#10;gQA0S7ZWbQTQ9O3Kw/PCVC+WP4BLnd466kBHTDjyKte4PAiAGCAzenYxo3VYMDC1JB/7YwzCt1pC&#10;4OFNgQ3bGXzymz/HBiEWHm+bT73JbAAdJpd5yYACDmCGj3EKMy8GUIFielTG8UJLCXvHASb1iFmg&#10;UCpYvXoKOyxRTF+jsAIGAcpoP8PokKAgZZeCdqpsgAMg8f9MlyBDHiVkHMAGyGWclV3xHKGALULz&#10;Uin0Bv8cVE7SCjwAlgJI+AqgqfhuMPHwV5DnhiHltwfQwL8DUEB9s0cwKClPQKlZz+DfwJdRr54G&#10;M6xe17XqYXCwrutPRgMVL+wL1kO+9WrQOgmD2Q29luLrKkwHwIFxwqB8LeVbJ0HheeoOR7CHw2E/&#10;EkIUD6VGoVBWTBAAy6aUlAGzCfOOc6/vkcCRnu/xzHKdMzTuuUkoL8ItJV+j9Ezqo5fNdyheR76f&#10;uuYcZUBR8QWtkJLaZ6EykH9hWgAYTITee7VAYPUmlGXADK2Gb7OJqPcpL+qtRWbLGuVTrfQ8g+KU&#10;UKX0KAXvHwYblYPNqZi9je+FBYVMNsU5j0/CJjFzyFQHOMcBJvwfK6TsmKpV1AtMRUAA4/LQs74J&#10;f4wBVeyqafcB1ae+zw5lvhMGxXA9TmTWxeUQN4ABoBASNBJoABEmIdbtRJn3OH0yH9KobvXOwqzc&#10;PqMC5akSW2L5QZXqDKd/zdbdMm0OC5h1T/GM1JWFkYBFGXkCSKg3ysp7ABosE3yS3mtGR0wl4kvA&#10;yYw/DV1yRys9SaBRZXkWsNC6AE2nlA/aaaDpQ3jVKIAMo1CVo82qSkjzgt4bhqNrAZHTKX/oGDYc&#10;w8H2U5BOwmbTRoW2zcs1LKcCDIDGaKAAYAowwHLaxUAADzOjSrqRtJhH2MwZxznx5X4qbfpYUESD&#10;lMpHhfINBGhzUYjCTAyIygtfDfZ+YSoF4CiLy4ddbXscR+pgMjcppUFY9wnM/2FoHQckykGAxq6T&#10;AOCQRIFQpHQgix3ZT5YjSHWAktICNP4GykcAXAAZWIwUCKDxxMBK/oASdWfGI6VCmWl/QAdwIRAH&#10;JScvj0LRw0t4rYwK3Ed4cV7CQG2q6RwlZKIjTk4ACYWsloADmpiTMA3KRN7UK3XK5MicebzNviNG&#10;qFA2ni9A4/dVzpOV8O6taisphuoJgPJIk8CmXLeq/mtUN5ijdmyOalfeW9qznAMkKJVnKAuEmLuC&#10;PDOSSChLaTIffHEAoMBCwEEdwQRQYDuDMYEoS+WbqTPqAZ+NJ1niD+N7HJ/3PSCjNEzqROEBG1gK&#10;50yqW7OFPY4ADcmDmBGKTBrXleIKKODTgiVxBCw4lsCo17oK6FdtFiBv3x0dQ5IFARAmG2CT82cA&#10;EKU1oKQPi7oq4FMWS5KO+4QOMZr0b0m2kXWxGeQdgCHgWxqDHY+w2JYXeLCe5pPv/xztEiJsW/wx&#10;gAzO0cJquC5xxXFagIYXmgUo3s44NXTHgRNSZDV+pfcFaDysXQEC9/LQLSksZhBxRYGLWYSJhcKi&#10;0OmjEUuSoua9TD8aSAgFYDjnWK45onQoKUePvqgyPImuEorTmm8C1TmaTcDW+GaxOc7Le0sZyB//&#10;EcwMkHCQ8GPClXdnUBlRQptIEigrSkU5AAoUWMrlUR99t1mG2ooh6frtgI3qUmUv/h3Xq5TBSygU&#10;V9ICPLwDRzDx1Kd9NkqH6URHYFDBrwMj0TtR6qLk9mMgvAYTxcFylJbek+kJKBrAADOxU1vvhIrj&#10;oyAg2CgiClXCsMmivM2Q9B7qK9lRMgG/l/tiN2ZaYgFmYLxPjAKFNluxQhOP8gJAu9SxKS/KrLQF&#10;oACU9GlQHtVZ5TqHd1UmysnsbR09q12dbj3uALFOb8lQebd7d+XtuUOwEIMGdQXLIY4Fojmkzz3M&#10;Pe6tF5ACaP4ux2f5qFtPJNQzKDsAU+bDACRMvoPVJPDsEtBIjhQyDQClOq8ATQEDjgCFQVPB9xkd&#10;lvwyklXdv106uCPaDwI03E+wYVIhIFJYjdkJoIL8K457AA0jVhwBG+K6Dp+SjEqmcYgDMuq08ffA&#10;4gmcj0HITLUrAMI8mU++/4uU5Zg+jMYQWOheOlqVcQVwUDbihkd2bE6kCeQgxfJ9nXcfOpPDxypw&#10;OqYolAosxbS5ISXlmkIhcEV5UYoSyjX3mKvChL2MGzGbiuO4KD6h5IVyF8AhADIFjHiGZ4kr6Xys&#10;AE3pAQEf7uF7gtFg52ICFec27+I5A41NJcCxAjS6X95NGkaSGD5eB3VF0FEGtQOjVV45rmuUGyce&#10;k/a4j22evWqWh3NPU9c9sxeAXO3JESUajpNwOajT4FvdsaDwCgYnwEGAA7sxwCmed1tRpBg2hRSH&#10;0qLwBgOARgLFu2E4dqYqAJj07qzP4ruoO5eT76FHryi+QUvprXgCL8pFb1+AJZU0Q4njGcpBHOd8&#10;I/nnYlHlJ0axVooJ0GSafA/P5PuTRQDklIlpFjY7+D4p8ToxRV+rDjDV6DwxkfEvMZOXpRgGJ+WJ&#10;Y9amHsBLfQhglm7AaZ1zckibQIm/a7Pk+4CfSzMwv4c6xKdT/DWwmhKHCYlZBNjgn7EvSN8EQ2wU&#10;aLkd9A6bthXWUoClnHMcPlc7ZxzvEVArtAzK9FU7wZwAMq/Dkx6XtU5s3zncfpW8ARwApjAf6rBj&#10;6LiAR7LGaJ06VkgDsoFOo/8cx+BQxFHI8DamDk4vgAa/hYexARoJaHEGj2Y1mC4GGe6pUbDJCqMB&#10;eDAxGJnBcctwdPpoUoHxb1AAFJUAvcKz/T/BgusSV2b94gzuO3pO5/8MRmXS2mjgKdfcL/GjlZ7g&#10;YTrlyXm55/erTP4elbmAqFmOrrHdWTiGuTc6f57tOngyOvYzqU7lk1BgPlHWDIUBqTHUAyA49Phe&#10;gV55bxl5Ip5eok15pUIlwBAKy2IOk59VWXgWEEuQBOQAPoCR9hsxnTjCNFEaBIV8OEcZPdpVibeC&#10;SjkAn3KvKCVCxxAoz6YA674CJppNGR1LWTN/wEbpUPbKu4ryA3i0E0AD6BQg4R6Bc4LL4GfJJ89L&#10;/k4jRlO1hd3jAEC+L80i6pK05b041m1q0nMPMwGUCPND71PeAAuyz5wQ/E9leUZhVQUsABMYDqwF&#10;BzWjYwUUc4U9bIylJAf0nazn6g8mL/KdOGzxqeS+Nih7gl5xLAM2/IoGX00CT5plgJbfLVByJwAL&#10;07O0AcdyXtqKfYBXC0wKoABoAI6BBvZVueeOTLLEmirmwBHQX+qvtDl1BfPBT5Rr+NitQPo3CMMR&#10;UOmeTSjJI6EQizGACyDDsDbnHD/53V8lkKpg9XC5UJKeEeeuBFQgU91HkD1M766C0YuaGSkdjlME&#10;3xPzdM3zXQcENLsllMoDMOLlowuCzwLHMEpYgAGFRWGKEqdyZkBZeg6dkmKiwKngpCnPlnSjnx0d&#10;TyB/At+ArwEWwreUe+UZP0dZSCugYOidXs5AqiPbgI4GMZzcXQdyaQXOaz8PpVSAxeT7yTPLQb4A&#10;CEPkvg/4qPHWicpi5wNUHfuPpHlUUSrqbHSgIQEVljU4T4NNvodvIuAs5lnmRXDfCjYKuIoSGjD0&#10;Lp4hDmaDcNt/pPQIHUfoOCYxAMc59j/loPMo5SLfAtBF2TmWe5yXeECLfIfBR8cRYMm4fDZlC7bB&#10;OfkP5zegssosAJhz4a5k1umQszLNYdDtST3R4WX5dK5OpUF1jSIBMCv13fTaDOViXtqXOQrsCtsC&#10;XNPvAUMDeJj5PKB4ABJWQ7odnvLAOwFT8uF7yIdz8infhzLDbgpI5NotACeZS82Ove6QcbZ7sh1M&#10;RPVPMKio3ORRTCfiCkiUa46ADYBMR8Q3G0DchsgDbayOSZ0gbYerg/xZK0U6t7HiGBZfuw2n8pFo&#10;38+0FPRaMkD9Up/DsiCgATgAGGb6cqzS8Ys//D3axUBAcc+ZUa9ZmEwJjCihpDh+6SGh4FB1RpHs&#10;9AV8dE2P0j10RiBwRD0lAp9miZ3BKLDOi/IBFDmMnUDD6JVHi3wNAKQiAQqwpPIsyoyyjwYkni/K&#10;X9KMPnI/3zHo9zKKRX5ccyzPc3R6VRrO32RxpCMoj/+RN88CMoAX4JyAorzsHE62QdqSnvehYCgq&#10;92ik4sciHody+74EGsABVljMVYL9ZLQDeWPSVYClBJtSeg6hAUBQHLeLBM5UufKeokQWcii6O4ns&#10;HYk3MKEIlWt60mbRY8zH3BcoAQTF9fcokJ5jAZUCNFyXOL9TPTVUuyheUUTupRJynXElH85HX2dc&#10;OmkxnXK0KTvJnO+UIAM7dbtT1/gc1DZs2OQZr1JORp48zYNyCCxQaoOMFJv38R5//z8BBEAIgFB3&#10;zInZqjT5HfbH6Ij80+Z2uqts5Rv9vYpL0KIe05wzK9F7UGaGpjGhKA/mHfNamDAKCylAY4CsgAnf&#10;UfwsgANxxcfCuiaDhuLaK8tiuMcIEntdN0pOAQvOAR0YNXGYRLXMGBcYF/+Lh7B37Y8Nh0+Ixatj&#10;3S19gMVLhwEx/DWADWnHjLAUNZYCk/S++uM/olOsIZ17EpqKT6aYTsURXBQzJ8ml/4PKROCJZz4L&#10;goZZYsWTcNHQVrLh3pdnAATMnFw0yTmgwjtYgsBMYC/odBgyo9l4+JzfX5QcsCBwXgL3CvgU4CiA&#10;xDWBPChbz6EzngHq1eCljJW8cRZ71IjnFfg2f1/le0u68h6AhoCiD6dRY42ApRpPgecA5qKMzKFh&#10;4mGdACT35ZF5qjoEBGGL9OQJ1NTbiM+Mmc8ADeXO9kiQMXApf5zOTCnAn9Mm5sA9hN1gozjenYqa&#10;zkkUien6HN0D6kgZE2TwjRAnFoLfTXmRbwEawrDyI/SVb7MSKX50cP56J2YAAklaFK6EUiYUGIpf&#10;3l0UtCh6ucaswT/SIirPyEoBRQK9tYFQASDnHJChbGyR4J3pVN+4CxgEST+JzDApCbszFgc17yzv&#10;Hl3OYj4BdJ6kp3jSe5N6vq/Sydhvg8nj8qZD3MPdmEI6p6ycY07ZNOJ9AjEYTi4XAJSH/E5YDuuX&#10;7KdTXReTiUB7EAdY+ai4AjCc01G0iSmz1KRKQGa2onrwplaqH85pDwYjkuXQnjsNOLg5zCQlUzXb&#10;9wrYD4nRHPE5ppMXLAtwYDj4a3AxjGHLA9iMGQ1AI9D56o//K9pw9DG0LVABWEabTgQAp/SojDBx&#10;juIw45ARHCsfLECBjc5hIe51rZgwlwSUAiCcAyis2uZeUSau2aGPe+U5Rp3471S+L9e7lACIFMXn&#10;nPtcE8r1/wQkgKv30FnPa2HxYpMUnnOmlgMsXkujb7I3XXmU5wAR7v3P/JiizXyVXDc0ql4qANqk&#10;XqJJPUF5rjABzDBMQcCY3pdAGrbZAGBYcwKo5PcwtwbhVQ+kcpRRvAKeBK/LwmxTg9vxLGHpZB2Q&#10;Gp9emBEI/DGj2QVCiIDRERDPpl1molZQhC+HbnmO+uY9zNmBgZGedB49Ux5eqU5ZVKYyOoYQ+54C&#10;7yvK5nlWvK8CHATKxNEKLeXFHCkmSVFUl1lp8ghIbBPQyARSOcscIZTS5a98J8GzvFUPKB9KDItZ&#10;s4ktGXInOjti+7aK0QxJ8XNiHOUoo3KcA2yYRbw7R5ISiPJefheggc+Fd1NXBiyD0kgaAw3O3e70&#10;7fBM5sNRzEdlI39GoghNYrh8WwKP8qmACEc7hnUPnxjlK3UEwDiNwIjAs017JK+SjzX9eofYkUeg&#10;BMikgw1xhDkBzPYjuu7YSzkBGhYOw2rZN+Shcs4BGmTR82gkcwSmDYxZs1EFY8ZjjyqwWy/U8bPf&#10;/TWaJMD4YQCiNJX0YkwrzCwFAAhwwe/CLOEEHnwcCHwGJqCBkJ0Hc8UzSpHzYVD63GICkMleHhDA&#10;mXvU54AM8QANwFLiUVauewQMKFsBFxSSGcSjQYV7vNdAUYkjnRVcAGjklcCRDmWGuQAwKBmAQ+/f&#10;ontMuGMol3UkBh/OlZYAtWbdR3kvplTngVNmcU2iqqQlTYsEFkpJmfG7MCLFlqTNKKsAwZP/9HyL&#10;AgIJ8BCgyYAqCpvO9hH2lu/Ud+g99CD/VC6dA268BzZj6ish6BLQIGA1CIUEBdMCwQDIDACyz6HL&#10;KBj5IkysymUXNe+ahvCo54KdsvAWMDNbcM+loGdoc+g77MFlUTlhWryjgCpHFMCKL3bEhEnmMmGK&#10;IcQE0hSwASTTd5AMhfj/yZIMJAKijoNHVU8VFiVlAQR5J6zQ/kZd2xRWWV0OlFIyvkYyTfDeL1Jg&#10;tq5gol3uyZsKXRgBZWIujBdXqt4YKWTxJfmnI1rpdN9gI3Dh26kLrg1sAg7nUQEWQMazuZUX8eUe&#10;gME6Oq+IFzjgW2ndf8zfBVgweXD42ytH6h1Fp93pHEhr86iSBiYLS2reK9nHcQ6Aq179vJ6l7cxq&#10;1K5cU3ccyQNHL/rgNiR/1XOzGE3H0DHV5R7FU9eSRyas7iYNYDMoRrNRldyjj8IhvEE0UOef/v7P&#10;US/w4ANB8DJhr1qAhA/H22AK+T1XhvF5zCvdr9N56VGh1CgHH4fTEIVf7xXT3E9WA3gAJoT/GQeI&#10;EQcYwWYKyyEe8OkeOut0VmSUSiDDjFAoalG2YYUUQ2lSuQrYWKCVDkZgk09pAQabRCoz7zHw4cBT&#10;ekwmnMCNAokWrpXXiEmU727WORMQaQi2hSC/Bn17MZNGMx9MKOqIcnhkiPwEbpiF3Ge+DgKCAmPf&#10;mtGojlEQ7OfyzfmdCTZlmJ98yc8jewIGwIE2AKQAks4Dqt89KDxKixDm3srMHaIH472YW5QLpacs&#10;/ImhLAjE18OzTPTqlMC3CDRhOKzGzlnfdDBKxzcgpDr3N1EOpaEMKENhNPSS+IMwNfkmZjdzD6E3&#10;OOjcQ9LM/RBLoU5SiVPZR4ONR7sECu2DajeBJfOTcmRk5J2Yn7Q7I4KAPzLLxmVrBDSsQGZYFzOK&#10;Xp95Lc37xI4AF8pQeRc+SHySvB/gsdIBogKFHM1LVkh6wAJQcXurHuyjqQAJeRVAAWwxV6lj4nmW&#10;PABCt3vRJ9Uha4ioZ9qO73LHqLpzR4WPcw+Kfzw2DKkj2Ktv3Km2ECjYx0jbUF5d40dhpTudDhte&#10;ebRI+fp7aDuuBcbs6odlQqCDpmNGdjGh8Mu0Sqa6j5yWLuCLlI7qGXaZBMiYP4QOjWGNjn0vAg1W&#10;QzfoY7/81393gd3L6aMxj1Bq+2cUqtQwOINb9IEUnElhPMc5H4vCUrEoMHkwj4bCefMpKTF5ASiA&#10;B8BRQKUAjf0OKg/xpIHBcCyARJpNx17XeSonigKQEYYBgEqXYrPvTLOeYxYu94jnPQ0CPVZ712xR&#10;uXVehrcpd5oklQpVXjlKkayL50u6zO+AgAagEGjpHesUWLGKA5wtKBAQ0sKQABvOjfoS/mYpQ6Pq&#10;px6A5igAMmuQMDHyxMQ82BDsDWXMyYS5eRVK+c/lSKBJHw2mF4qO8ifoAxi0ZSdbTkg41jIT1MCS&#10;nQNOY+8fpDTuFSVkaQ4BvruVBgYLKIhdKNArMtcK1mSlUAAMqS/8XB4gQFGUB2XkWOb8cMR/w3NW&#10;XgXAGcHFL1gYC2UoylolAEkfzciIT2EFJU2aVAMGReqYSX3MMylpCJhwdqhTz5QJRe9F2WFKlI/8&#10;06QhPxQV/xDD0TiFywgrExwBDYOEymqWUAEVni3ltL9FAaYCEHOP8pSyF6Bh6NudicrGs6UODI56&#10;H8DG/B++p0wrwJnPfcASEIIRkZYhbDoCO6lVZ5hFw4AI41JZqX+zaoGy6wZZQO4ANgXLjwLPMLJI&#10;p+OOWLrBLH/cCLAmtgHBWdx9NFenu3PjGWRb16TxzOBiprAQkh6ZGcHf/Pk/vckTgs9SdzzmZhRK&#10;y9AuiwuJa0e5BUitCig0fhgUtjAJO0WVpv/E69HDLnZ7jntzKRgKfpeyex4MpfhiPBSu+4BJies9&#10;8qqPxBM2HDwT/SffchquyadL5gpO0/JuQKeUp1XAAuoXZWROD6vFWQy6fpu+ZYdMJ4EhvdwwsOg7&#10;yb+wDJ7D9AF8uEY5regCmvX72LJQ57AXNVKr6me9Gn9Fc08sa+qJFa0bo2rDlqhXA9eph63FDJAg&#10;MJsSQAE8ELBcAwbwotwAAGzggBjNGQMTa5QQFNIANChwCQk+7G+THUcqeSq82aXOEUI2+mILgToB&#10;h+fXSJgos1d6qxevEajUbpfQb4el4NsAeHRf6Qg5xwI6v9t1TF17giHKLOH16mKVG2HGxEDBUAIU&#10;x/4BmQ1FgQw4PCtFM7uTQOZEQsqiulI+CSAocDpQibf5IUUt11Zq0pFG9+h1UWo7Uv2sAErpEqzT&#10;54AZ5feoPKRb1SM2j+IDVva1ADbM6BUoUyYBEWVG+TBF0q+T+RMSPBJoCohQTvwvpax0Ijh5C8CU&#10;4O/Q0aOAaivYzejFsZS9LAHBxILluhxqC9gWJiXg4LlKNgGVF/4WBZt8KitAY+KgvJ2X0uSoUppz&#10;tA31SD58Z2kjmNBaBXx1/IqF9wImCSiAEgC6N7oOnXR7lekrdJbkbUDXtUedGG1ip7TVrDJVYX76&#10;l/9WLyvbFFt144A/GoYB6vNvprIJOaMkbPFQXxn5gMGUnhbB99CuwKvv8LnKZlC58x2gVUCinAMq&#10;CRinDT4ErgEVtu7kyDWh98j5GDj1tsGH+J5D5xwwMQAWHLGADMDDMDgbW3VIwQA+7jmOfTIU16Vj&#10;j97Zf+LV6BaNZOe7dpWHZzDPeAfrqtr2CVh1r+TNsyyVZ7e/7kOv+vta1Bgra5vj+YVL46lnn4+H&#10;H3k87rr3/rjrBw/GfQ8/ES8sXRPLa1tiVWNnNAs42J2vVTTXE/sETjUSuEY1ZosaqEV1xU6AzMnZ&#10;cuo1rwjHnm4TSBhA9Q18D+f5XdSdwFz1lkCt5wWoAAEAlL6mIe8m2HvsVZsX7cqT4c1OnbfpiD+C&#10;Hrx1v94jOtxEnMxRhrFJRxmgxsVnxcRE6hyAQLkBY/YrMRNUHPuTYH5SRpRjPebtqI4AWaGMADv1&#10;6ryQGwXyYsdEjvj1PDQtQaZ3TEHOXhflJQBapdclL/JmQyvSAEYun9kvjBXgVceg4GkZehZW7qka&#10;mFr4Z1BItQffbX+j0lIub02i8qLkZjFSUPKHlbEezaBg4ElwgM0wfI2is42C58dwX4yosCMmzNrJ&#10;rPQGDwAQcJTeUS6+C8WnU+C6c+hUgk0FOBvYpEwdHnXE/jtlFKpayg5AeOSJb6QuAEO/a4eBBP8g&#10;juY1fI/yJq4wKgLX1LVNQr7T9aR6Vh04rdgtI1PoAmadzXRMQNV1g9qOdxLGVLG+RR9dNkwC9X/6&#10;7//b9NebevuDeUH+fZKhP9aB4KMpQ94cPQtYaExPAl2ncJxzHxbDjnMj6VRQFaROTMqOZF37owVM&#10;o00kjoVxYQ5k782OcMcklOf0wfTkKGo6lYsZVYSVgFBbcHUP4SMQhwBjHhZh75WQw+ZwxsLQfB8g&#10;NIPB7MkNjlBq26pSPjY94pk2VeTi1bXx8KNPxJ233x3zZs+Ou+bdHnfOmZ9h3ry44/bb4wc/eCAe&#10;FuDMn39PPPvy4ljd1BZr1rfFotU18bJA6LmXl8SiVWtjZWN7VHf2RW3vQLSot9ggsMOv06QepEXf&#10;R7kBOuxyAzblMOiwZSrgghNb7I+dAwWkTUrDpkjModksk7NXwI3y23kuQQNcMYO8HYe+y85rfRdO&#10;bs5htW0CoA6BXLsUL5/TUcLVLdAH1Kgblpmw7zPlob4BIOa0sFk7my1hr5f6p7yALODWsGu/QF2g&#10;xXYiYoawG9e1yp/vSlZNmbLcYthKw8ZOLSpTm4DSm0wpHevheo/Q8aS5Thp8EQArnYXBWmViq1R2&#10;LmSHRN7hDaw4kqfiADm+v/fIWb8zy8z7j0bXfsCdvABq1ZnTw/pxrioP0h2g7vOdhC6+7+iZLA9B&#10;ad15KfBOFoI6nToWfF8bDgh4ZQX00NHqe7oPn1KHlmHb2bei//Qb/j9+79GzOp6NvmPno0cyjMmO&#10;q6JLddmteAZiKAs+m+4jYv0H1Smxa+P+I+qsTsZmdbCUk820KEOn3k96BgOoz+zEcstZJh1Sp2zN&#10;685a8bQtdbX5pDpDlZt8qB9+18Q3k3eH4scAMF7Sj1e7AjRf/OkfEhTZ9vbFiEaJjmHHeuMgBYCG&#10;USdYDD4bnMFluUHSpwQOo5nuwzroZekVWCdUtr0kMF/EiKmeHGerN78aBTSjwQYnJSZPy65jrlSU&#10;j3v4XBJoSFcxafQOjgAGwcCDslbOi8mR10NiMyeU9x4DbObLu5WflNvlZve+SrlxSDaoJ2tgX5aV&#10;6+KBBx6OWZOnx4yJt8W86TNi/qzZMWPy1Jh227SYN2uegWfunJkxe+asmDZ1Rowde2NMmz4z5giE&#10;5syaG/Nmzo27Z90eD951TzzxyGPx8A8fi8efeDpeWbo8apo7ok31W901EFWdW6JOvR0LJ+lV7X9R&#10;fRLSzGJhqOpe4F1+WcqIkffN0TfREyVjrExOrARGYMjLM7vVWdjEoLdV70WPiwMVx3+d2pJN0EgD&#10;E/AO9xJAelbHqdclP/fA9I79zF+B1kPF6S0x/cgLf4+ovnv+bbFy04B6wH1qezET+3/Ue4odkC+9&#10;KOaNGQNlUlyaVzJV+rbquF3xdHzbHFZv7He7Aww5m5e5KTvUmcEMxFZ0Pnq1d5Xezw8F8Q2RN7sl&#10;si1nLjTeYebFt+GTYV0ajCeXdKQZXBasMleJeK45MoXByzEY0SHovQBcjc5rZTZjMuPfyFHBHDTA&#10;oc9OeO0CvA4dYdXsa90NS5fyM2JIGDj9evSL5fYcFngJbFB62GAyddg3QCVr4MAp5SPlB1ABBCk8&#10;PhnAxAChAFsGLAFHAybgqMA5YbhTgF0KaLzrnpfYsNsewJJgs/nkeQGL4gQ0TKHoOiRL4chplfGU&#10;ynYqxmA2lVnBHFGyr/78n+rVpWgSULOQLclMsM/LXylzo3HmgKQgE8xiJPAEOyI5V/wGmSD0rl4N&#10;q/QMf6X9lnNIACTTYgFNkze3+mdGA5BknNJsg4lg1rDxFSAC+0gfUjKb9J+QtjCaAjYFeEYDjQFI&#10;oUeV1LhNYAewqIxsDeq/JeiastQISP1LUj2/dsPmeGHR8njkgUfjB/PuiDsFLrdPmRq3T50S8xTm&#10;TpseE2+6JW67dULM0Pm0qdN0nBqTb5sUN914U1x/3diYMmlyzJsxM2ZN0jNTpsUdSvfDO++IewRK&#10;twNCU6bE7bNmxgvPvxir1jbEuvbuWNWxMdbI5kd4DYA2G1THKq+nDqg9aIdcSU976DtUR7STfWv6&#10;XkwszEbTX11jdpCPhzVpB9pQ9zzyJeCAytOBAGA2kcmbIKWE7bVJsDm3/c/ojukzjmA9tw26jhMS&#10;UydlxHJD2aDdAkw2NWeoFTCCodkxqfy8hktl4No+DAEOPgquR89lIc73AC18NGKB+LtodwCkPMe3&#10;4n/ju4b9ItxTh0E+mDhc42fy+h/F4e9hCgSTKskfsLMvBbDXuYez1RYGVEwuAIryVNIAkjxnf5WA&#10;BsZQtxVgyu8Y7oypd9Ufugfjsz+Rc5UXkxpFZ2QThoEMF/MfuS0dJd/Ls8Th6wPAGAWi7HQipWNC&#10;77xMSO2EA7hNoMFsaOocgGeEjqkKrGHC/GIHBuuz4l0/7niy3MPOah07BMh0WBAG/9xf+WPmWkaV&#10;1j/5Z3i7/CwOivrVn/9DPftef+w6/qndx+gJE7Ny5iRgw7D2P4EMvX4FZAAPQjqC9pvGYZ97kpQ+&#10;kvj0WlcKomeoAICmMJPRIAOQeP6JGwGae9x+GsrqON0zfYdS+zrBhEAcjVAaotw3aKksJV2v0Jcd&#10;x2AGKG2dvgfnOJPukjUore6t7eiLh594Ku6WafTg/Lvjgfm3x/xpYi4CE45zpk2JGZMmxW233BJT&#10;Jk6MqZOnxDQByXQByk1jx8a4sdfH9ddeG7fefHPMmirWM3FCTJ9wa9w1e0bcO3dWzNPzcwVasyfd&#10;FjNuuzUevPee+NFjj8dzL70ca1pkUgloGtSw9Jge6RIL8Ep5gFj1QP1Sn1mveP2zjql76hS/VQ69&#10;JzBxvyyvKG2BM9eT2ejdESZ6cAmOfRiAiI/sl5v+ogQ1nsuOhra3APo5fAjZ7paXSuC8CCnv4Vnk&#10;jf+re8mLGXIO9RYwKcFAga+j4sAknwQPAc9mQEsMQWUr6cnDJqC+EVAs+fEczxd/TOYl9g7QKG/S&#10;lbos+eCw5eh5JtSP2AmsjaUCMCfnrXwKcJe05AebqN0KOG0XCCmNALHUOwE/EvJZZBWgwIzz1A3K&#10;j1mreOrcM9lHyW+ReYCxbocYowK7BtCheNgaeVf+vAcHLxPrWNrQ7uHtBHXKmfOhcv1a+nWkDwI4&#10;VmbzLfnjR/Q8O7VsI/5lxn7Fh3QNLvBO/EaSK4LKOYYNr/yXQv+pcpsKOxSf/fHfRZHVa6r3gfHA&#10;dvizQA5tM3xGIRJsEAoC0+XLS9wgFQHgvF32Zt5L9CaMHq/Pe1QEIFBhLyiBjlzDVAATV6TMGf4f&#10;temYKF9pEFUywY1RuS7s5X8CDPNDhs8rjQToMHsZu5QeICuK8qCkAkw1Fr/MXdHUFY8//kzcc/ud&#10;cb8A5h5Mn2kzBBgzxGJmxfypMo8AmVtvifE33xRTb5sY03Q9c8r0mDDulhh3/bUCm+vi5htuiNtu&#10;vlWsZVrMFdjMF9u5e/ZMPT81Zk6YFNNumRhzJglsJk+Ke2bNintmzo4H774znlvwfKxVGRpE69tc&#10;dgmQgKYRYBYYs9IYBxyCAYDQ8AXQDeSqz3S6MsKGuZn1RqBOXBcKCCPORgul2obNvelI2Ju5TqYr&#10;26LWKy8W3rJvLKCRwpeAlqCSAkkevL+0NWnzvjox8paQ8g4mBOJj8kJI3ud0mRf3rbAKPpfsAU4o&#10;A3nQU7ucXItZ8K34pAyYCr7GX6NywxyQS9JzL5+DgZU47qNgKbsMz5ZRngI61BHnZm1mbIyw8K6U&#10;f8rjOlfa/OYETKb8N+wmH3XcZjBp4hGYcGlfmH016kwrvqQM6VSnHLQT5lxZm4c8e0FtpQ05sgtf&#10;o0Kz5IN5OTmHBvDVNZPoBEKstG7YtTc6D8nS8GTOlHu+j2/L0SzKiuzQOQiYVSd5fchms7e2BXBU&#10;DhzdTCQsdVTa3UH1b0YDwMBmONLTffb7v3kfYezxsv6JeASVESdvHWF6S+PrCCAJbEqDATIE7kO1&#10;ABqGwLCRE/0TaWn0EaoNCusdIKAKzkf7Q5UmAQbzgHtSBJUFv88I+CSyU8nkgYDxvOOpeFVGKgMV&#10;oEYBkBTPMwTK0qVennNo9xpRW4SNSW+YS5iQS2ua4/77H4l75t4e991xV9w1Z17MElDMmDwtZmPq&#10;yAyaOXlyTBl/a9xy47iYNAGQmRwzxE4mjR8fN153rYDmuhg/7saYOn6CgGSaTKQZcceM6XG7wvyp&#10;02OmTKtJYkKTb7o5po+fGHfNmh33CmjulBn1wJw58cT998XzTz8di5evjPquvqhX3fJN9Cr8QaJR&#10;bI//6sBy6EXKNhpmiCiZ6tXOPLUHpg51VXodzjGbqHubGaof2pvOxeYyFFr17n+d630AAkKE7c89&#10;TCp8GTzvPGhbpYOZUP+kzwW6KTOU21sRKA6Zwg/ERDQP6yo/8iwrr+nIYBQjMgWryWHkMnrCfRZV&#10;wkYAAHbGgzkV05AOxItOXa49OkrRBAyce0sLA00yN+afeJmFjkxBwJGM/JbvQq7skwLwVKZkbcpb&#10;ysxcMuTFcok8WY4ZtdnlRYyM4jE/CraRTnaABkd3OqHTaa04nRc2jhOWuqbNKAOLGdmnF3ZWgDN1&#10;R3nrOqdG8B8vdFZ1qLLCcBp2ATbogb57m8Bu557oHDquvCmndEbyXqfvYKEkM3qRB/QFdkgoi0+L&#10;bw7g452MMPEjOVsuozo27nPNubeJKAHQ4aO/+OM//GcETCb/bkWh+EwQAAuBhSWFKQWPkGxlNNjQ&#10;MzAcB7Im9c6eIYEjASGFJ8fwTe9UWZ7roMDHutH0gbyfXpjjBv4p5F45gaaADRUOcDkvnZO+gAwC&#10;74qr9N4l8D5+mNciRaqzMkjQCMqHPFa39MQdd94fd8+9M+67XSAzd75ARsAgoJkpNjN/9tyYM3Nm&#10;TLp1fEy8aZwYza0GmJn4ZnS8+YYbDTI3yWzCpJou1jJXz945UyAyU8/L5Jo54baYKhNq/A1jY4rS&#10;zJHJde+8eUo3Oe4Q43lg7tx4+Pb58eDtc+PJR34Yq6uro2ZDr2k4vgJMW/4e6ikHCKO+F7AwYOjc&#10;NrrqvcwvynYYARvuUWc8S3DdqJ5pe4Y+aXN8VwXYAAue4/ca7GGCeUk92lek573Q1mkrimbWyxBq&#10;sfMTeAAZT5sQaOBwZK+YAj5lGkVJh4lTZIW5H566r6NBRs95iv6mnCzXPqjODZpvmasoG8CFbKpt&#10;2U8Y/4rXe8GOLK8JMAkyKbuMgjGS5L2J9f4yLwmHPL4YTCXkBbDhObZaxSQq78Ucye8WCxXQMDW/&#10;zkBAe6VpBCCwLMVHKb1/4aP3eQKevp28MGPs76m8k+1xbaYR9B1MvgQM/esfXY+UiTiYn6wSgQ1t&#10;nmaf8h/YIYDg1y2AebJDZgjX7QTgSUsngXwAFqqDStszWgxz9v7WCpiJTCKko0CGiE+5SsCBLf3T&#10;6m1YDY7Cz//1H7FODYcDmBnDNDY2uYMai14OJKXnI849F0KogtlxqJdx5CNBzw2HmZ48IvBQzzJl&#10;GiBBoQEoCmVEVBquHafz0eyDc3ppbNQSV+KtVDq3k5Nn9bH05HZAK+CMxpfBP5xG54liOD++QUKy&#10;VmiPADKNvX7jQDz48I/j9lm3x73z74p5M+bIXJolc2lmTBcrmavrO+bcbkC5VUxm4k03xSyAQyAz&#10;SczlNoEPQAOjueXGG8VYxsc0gcqdModgLHeICeGTmSEGNFUm14Qbrk+fjZjM7dOmx2yZX3cJjO6b&#10;LXYj5vNDAc5T9/0gXnjyyVi9tibWMQwuwbJNrF7Hfwp0HaDwfB/fmfWO4OBYxEdj5VPdpyABwJWe&#10;n7TUJz2RnvXvddyxwAiyHmlv5ACfAiYJ/0ryvJRKZ0RgEMFCXgF9zhFmQAHAAGiQqwIo+GbowZkc&#10;h0kOuABu5Thy/s8zgwnEoXSwGyaoeQa0TMR6lR3wK0zLclUBuwS8BBjOi3MYBfPyDMmPgRcwFTDj&#10;CC4jX57rUnmO96acAzBKI4VHkXketm4FVnrYB3sBMZIDINivhnwqf5gUjmPPU6FMqp90bmeZyN9l&#10;5PsUzwRDgIayl02sGPni99aYcviKPPlSdZ+gAliVkTF0mvbUe/q3CRxgJuyXjZ9MZMFly04I/aNj&#10;oXMmFN9abnGaAIJZxrfCYrBcMMNgd/y+haULsGvAyKNOXlCpsKyjX0p8REDz9xzeVEPRwNkbVY4V&#10;n43/DgmyV+IJRjtVYOnBECbO+beLAUDnxQvOlHyAx8ivuNKoUDGUnzTE8VwBEabwAzIIJAsN0yz4&#10;ZwcaaRjGNssB3HRtJkSQCcEvW0xVK+kL4DDngHNAykvdVVmNfQPxw0cFMgKTu+bMl4k0O2YLYACX&#10;GZMFAgKc22eL3Sju1nE3x03Xj43pt90mhjMnpky8LSbcfEuMlxkE0OAIBnhmTJoikJkb94oV3TFj&#10;hp3Is26bLHAZH5NuujFmTBwfd84Sy5k6JWYJfO6YOjXunjUz7pw+Le6eMS1+OH9+PHH3PfH0fffE&#10;0gULYvWqdVHTuck9KfQWWluc6jjOYX1eB0XDq36ZUId9T90iLDmxih4rA3UG5UWQyQ/BgrHmyBZt&#10;WAFtHak32FECGh1E1jF+NeIKmAFeHAvb9XYXyoMRqCJXgEGHQJAd/dxxKSA/JRQZY/lL2V2vgAR5&#10;erayrukokBm+kYmAXudWkRHKCyMxaOgZygVzTp8PPbi+SQCL38szYqWorjNMTZW/gKW/Q4F3w1ZS&#10;IQHtopz6ZjMWOlfYpepH5aBMDF+jA85LATZQAMsMRWUjD587/2Rx3tpBgV35uMeeMHxz/r1hp9uf&#10;qRmwMjpJ8iefEhhqB2hgUl7qoO9l0SgOasw5GA7ARGACoAFXeQAwxR9jF4QCcU3SQbcr36xv8ATO&#10;QyeVTt8r06uskSp7C4/h1ykspmTl9pL2/mjdfSw+++PfPW/APhrYjnoSTz1XAQvQ8JcDege2AmW4&#10;u9xHQIpQMEuRhWrYb6Co6SfIqQ9AAFi46R5C11QMiGq/iOIsPKpkzuk5CTaFfDzoeTRFeAAVA5Gu&#10;MbGg7x6ipseQ4lhBFGA3KAFAYyean+WeGM3hM560henBL2nre/oNMvMFCncpzJ0xO2YJaO4UewFY&#10;pt02Ne6ce4fCnTFlwuS48ZobdLxNwDNXIDTFAFMYza3jbvI1ptYdun/PvDvjDjGaOWIysyfDZiaZ&#10;0cyeLGCZOd3m0vTxt8Q8HX8gJnP39Ok2n+4S0Nw/d3Y8duf8eOGh+2L5T56MNa+8EmtW10R91+Zo&#10;5ZtwCus7U+GPeF4Sk9u8CZG+F6BhUpcZqdIhPMWkzGMCUi4JSLpsZVfbMocJP41ZrK6pd5gDZhLL&#10;OcrP/Ahc08kQCgUvLLf4aAwcygfWhP+E/6Kj9ABbARqOaTZJTipyhXIXBeRoZRJ7oB0tC/oWGCps&#10;i47Hy0oqcoLs2R8j5cDXYZ+g4rOT07Pq3YsTlzyzpz7ucmfZcw0WId+PzCd7LgEZ5b1M/PTkT+RU&#10;cTjOmXtiFm/HdZon+a0JwlzzTvLk26wDvFvXXjWOmSQw6Dx4wuVjWcA6Hf2NgDd1oYAlQT5e5Kp2&#10;9f5HUno6WHyb6BBmIeCA74glKZg86fzWfdVF6awBlWaZ3JhP/N4W4MHZTjwA4wmWg0dj4zHppMxM&#10;yxrPCQwZbaaex3jDnx6hadd2/xSdWbwf/+6vUS2gqQVANgIOqmB9nBsY4BkGGjW8jtn43C9Akz0V&#10;QsQGx0zqMShV0NYOXoBANrS3mRhVyTRwqeBEZyGxGs8NgjBV7L+eI7CkrIxCi+k96G3Lto2F9rFw&#10;1D0o11S6hAC7lOfomSkv/7Gi98f+bFKv8eSPn5W5NE/AMN8MZo5ABhMJcAFY5uveD+66z3HjrrtR&#10;ZtMtOr/D8TiDYTQ4g6feNikm3nJrzBSg3D5LZpaABjCaM32GncnTJk4SqEyK26fPEqDNirmTJ8ec&#10;iRPjTplfdgQLZO4V8yHcIxPq/jmz4pkf3BMLH3sklj/9VCx/5plY9dJLUb2uJtZjQknZETwEDbbS&#10;uuOohFCKT+PrXhvrzfafct3bDFIdZD0l2AD2XgGvegJ06cFoX8xlTKfcFkTyINOa+oPRMPWe/Gw+&#10;GXAESErn5wQWrnu1R/G1jO6QimmECc/6OnxCxOUix5St9OEwfJ0mT2EAxdxBsezXk4wxGRBnrEdl&#10;pNx0cF5Co3fAwElTwAk58iiZTQqZF+r1+e+4z3UfeQdMWIrB3jCc8z6O5dzvV74AGcqOHHJuYFP+&#10;NsUrPhOWM8AecFoDtqUcHPmWwmrQhXJd3seRtVWwECYd4jSukTnkTaukI5hEthAAJYEP5hidtt0V&#10;qpuU9fR3lrIxYRBGg/lUxygUJg/xqresG/QOSwMAhsEwyqQgOWGEs1H6gh8GFkjYeOy8mZbdH44X&#10;qAE0Ap0xrrSNO2KdGpId7+kJPvntX6JG9HQECBT0IVQOAudf5OqYSwqy10EgyhAnPVc6wNQTKX9m&#10;EdIA6dlXg1c+GDbBjOLiRObDABrKRGWTB/cyTxQiAx/ffZg802lpkKkE0pXh0RGgURldzixv6WGy&#10;8vWNiuMnd0yhbxDAPrdgYdwxfU7cI7YCcAAyzN4FVGAzXN97xz1x3533iqXMMMiQ7i4xlfHjbjWL&#10;mTVtuv02BXDmzlIe+GQEMvNnzIppDGMLZAizJk8Ti5kRc5i8J0C6W/fvU7hLZtU9M6bHw/PnxaPz&#10;5scPZEI9OHdWvPDDB+Klhx+KZU8+EUue+nEsfurJqF62LNZ39aaC67tqVDdMLmzZKaDBb6LGZlEs&#10;SxK6YDQCgzJMW4SLNCwbSFNVdaT0gBV1DkOkvXD6umNQG9F7M0sUnwJsgnZN0Ff9Iyu0q9oz2y9B&#10;pYBHMYfcGSkgS50HTpsxe42d5LF0XgVoismE0qGIrCHiml67bGOKUuH0hWlxrzhQ8X/YlFM5kC3K&#10;kx2bgmQScCHwexyO+DiKsrOMglGuAizkSx5FTpFZGALfDuiQN6GYV0ywJJA3Tl/+X0UeIz6Zyvco&#10;4HMqIFoCeThO37tW5QIQAZoGsZD8XUoCXwETO4bxlah9in5wjzBiBdBOgx7hYrYxI8IsCkYWzIR0&#10;pH4AH4DGJqXlRSBkeUqQGXH8HowNsgoAlsxD9VGRKa7H8JGADD0UH7Vx6HR8+Ks/eqq7hRbWgmBR&#10;cf8ENGo0QEjXpYcqgkaDI2gIHzZc2RCbBnGj6MPtH1Gglyy2PAXj46i0pNkZ3NMaOEBa7O2h2Oj9&#10;L9SLWCkyQAthLAVkmO9BhVCx5E/eCAQ+HtIXsOMfTZ0C2Hb1No8/s0CgInNF7OMusZe7BR6ACEwG&#10;f0wBmbtxDAt8Jt0qIJEZRRzO4ZuuHxezYSsVoOEIwMxU3BwYy4yZnkMz+dYJZjv4bKbfNjkBZ4qA&#10;Rgxm1qRJYjWTBCyz4xGBzIIHH4hFP3osfnz3nfHje+6IFx95IJ67/75Y+OgjsezpH8eix38ksPlx&#10;1NfURn33NjM37GLmpjQLaFi97l5GddG670T0HH1VQsW1hE40GeEoPVH6r1gDdMzzlTyvSe1ic0Dp&#10;OaceCYBSFyOKFUGzwFUC91E2mFW2eyp4aVPap3RQBXja9h23XGGqF5AhvgAU1ykbPJNKTudVOpmi&#10;TMz/wunNfY/KSJZ5hvIWGSvykGXjnHLinwAcpdhSaJQb/WBKPiyiKDz58q35fZkP14BYKdc/lROX&#10;gfJjBT7D2MxgZgSLgK7AsrzlhPIGaAqg8S4DFd9pi2J3+ld0zVolBis8gVJ1C6DbLySZZmYwAFE6&#10;DeJKoA2te4rniCnHMgF+Sph/6WCYPfWDOuWZJuVT4nA50IHBcApbcSemZwEaZIj6YCsSNlhrEpNG&#10;Z8dgBq1lQysd2cKQBXw//8t/R7MajMWUNq0EGnjTjcKjTCdvAwqldU9Dr6SG0nMFaNyridZBY4lb&#10;6x4lezwqgQL417kIkPIfLZAIXwoWjVkYjYRJH582eDpv/2cooFT8DigX8SBs+YUtM1qhucSnw24o&#10;+o6cjyXrGgUWk22u3DVnroDmTpk7CS6ADMAC4BSQwSE8WWaPTatps+LWG2422AAuhLkMX4uJcJxe&#10;YTc4iGE8kydM9FybyeMnGmjw38yTuTR30m1x++RJHl16/I474sd33hGrf/J0dKxcEeteXBBLn3o8&#10;nn3ovvjJvXfF8w/8IF559OF4+ZFHBEb3xytPPxn1Ld12PnqYGaGp7MPsn7YLXAAQ/xNLFLhJ8QZi&#10;gYv/yig7HHBp1TOk4wgjggYjlAA0NjlAYiFUYDGq/QN6F++jzkc6hlTiDIBKAgf3ShpGmAoL7TjA&#10;jOWD7rxIVwCogE7KgjqqimDbp6AyFIXgCKOpU1pG1lD+ZDk5LwjGSudG50fHyf3S45JvmgmK3ynZ&#10;HpBMSw6Jp8fHkZpp9E6UC4XSczUwIEDd5UnwSdMlGZOvBTYAjn1kB07YnEM3KJvlVnWRM6TzOfLK&#10;fJJ5cQ178LwWdEj58ndIljSYhYhx4HRFyVmywLA5QIOseyOsiqwT6IyHB07oeFQnfcfO6RmZUax5&#10;khywyJhpEPgsGR0mDcDtOT8K+GuYnMe6J3wyLJhl8KDvBAsrc6V+634CvpvswOwMZvtOAINFk12D&#10;J+MP/+f/ji71Lmvw3QA2AhTmyVT1Cmh6ARocwrIru5nsx5oQNcqmkcqzP4YeyKi8VQ11zHGeviwG&#10;A4vwBDIJQM1mVWiFNeEvYIKc7VexJsrGsGoOqwNgMCZGFXBC8u/tFK4iaGZNCDLv0RGTiPdYABVA&#10;fIMLyoLAKI6Zrh5B6R2IO++6J2aLZdwzc07cLaC5Z/4dnow3a/osgw1gcufc+WI482PKhKkCjVvF&#10;SqbYSXzzjTfH+JvGx9RJUxU3OebMmBG3Kw9ABmYDuOC7ufXGm+K28bfpemJM1PNT9L7ZAqX5eg8j&#10;TA/NnhPP3HtvLLj3nnhizqxY+uhD0bpkYQw01sWm+rXRsWZZvCRG89Rd8+LJOxXuuSt+dPft8aSA&#10;58c/uC+efe6lqFfviG/Aa7OguQKYOn03JgbfvkHszU5C1VkJ6yVMjQAwgqk0tq8VABAUiPpF6GA0&#10;CLpZqOq36+BpO3ATWMQWFDzrV22AchUzA4VJv4SOsGLVOZP53Ma6xnxqHczfHJfRqGJmcWQHvGQT&#10;abLlok3JnMqBPNhkUDn8/3GZX/zFw0P6gBqdn5SU5zBtco3SyAgV+ZA3fhS2AGXOiXfU07v4Bpy4&#10;LOiFsTBiZKezniPPHM7OThJgwV3AN/Nc+WbiStnbpQvMczH4qLw2+1Qu6gj2wnPkQ37EZd0BgIAY&#10;YJc6wsp5WIXvCyABGhTcegD4AMJq82a14WgdGQEaAU/FImAE14xV7MNLHrhfAWUYCUsgcrFlAg3s&#10;BvaJ79XbgrCTgI69x1/T950y6LQdUJoDhwWsymcvE/b0cazShcYxTs8GUH/4vwQ0suVhGzh7GWGw&#10;41DK3yDhsCMRRUZABFA51J2mEx/EEZZChbAGhBWmpEHAPIO1MgxK74X5lQ5G9QASUITMwKMGsn9G&#10;78XGt2BTDtnPDNUyYY9emzkipRINNAATQWX3b2uVJ/e5h7OYdCgSQsLEqZoBPSdBfuixx2P8LeNi&#10;vgDi7tm3m9HcIVZhIBDwAAyzp820GTRn+hyBxESZSTfo/mQ9NzFuHCsQuXl8jFc6TCLm0QAyMBtY&#10;zI3XXe9wyw1M6JsoU2lyzNCzNq1kVs0XGMFiXnjwwXjunnviJ7fPj5cf/EF0Lns5ulcvjZ2tTbG1&#10;pSG2NtdH58qlsejRBwQ0Yj133h4P3T4r7p81M344/864/977YtGaOitdlerPw5GqA/5bBGAgjEyg&#10;BCwQaDsMJWT0fhzdOyowUlB6affiqkOEEiWDphso1AG0iYUACjAPgpmn0iYjSbqPMsBUU+kADBQq&#10;5cNrmypxTWJdzIJtUk+ai/ySxcCqy7+vrdAoMOzanVdh0cpP7BllZDEoa29yw3PAgHwSNOwqUF6l&#10;U/SQcEX2Wfjo+TD4aJS3Zy7rPfTmdEzlmeIiAKjM8hUKMOQP5kb8OAxoADS4JQAYlI/fsfgPI5RD&#10;3wL4kb5sbuXnKGsl7wQfGE5+Mx0/LJTOwNYE3wzYqK0MuMoPxgaAARrD8l9pQ/vf1LawGPQHvyys&#10;yrqBjEhWGDnKHfKkWzpnq40cUaLDEfDsheGwJQhbSsB66cDOBftlo19Ov08gNYh5fiDGeDhLBWCU&#10;gQ/cIvrzOwENozCtyoAeDepjOqRCExi64wOKrwMaxjVrX6BcnLtnVGUwVXnz8Te9ZKBF5y1CPwrI&#10;Bk1lEyzygcaZrumcDy7T53kf+do2lBCDujjC+o4yjybNItInFZSyuFITfKhc4goIFSD0d/G9En56&#10;lIUra2IiK62n3CbWMt3mEibP9MlTvOJ66uRpccu4WzxvBpNp6sQpwyNNU8Rorr92rIHmJrEaAoxl&#10;mpgNs4Zv9RqncU5/09gbPQKFc3i2TCXWMzGHZt7kyfHAnNnxkkBm0UMPxbMyl567+45oW/JK9Kxa&#10;FL1Vy2NXS2P0N6yLvZ0tcby/L/rrquPx+bPisflz4/45M+PuqdPjXjGvu5lB/MjjUduzzXSboUjq&#10;CBCB8tOOzBlCKOmVqZtCj2nXZjEB2s1tpcAQN+lKW1B/9r2pLgEgnOj23QkQbNqojfD/5KS7EYXj&#10;3Wa4VrgRxeQvmCzc5b9JyA3LI3BAw3bsHxTYrGFKBR0iIIN5o3ZjmwXywQwBZDBtqhmRgS1s3unt&#10;ChjhgTl4lIwj5pDApOxcRwA8WGntGbcqGzPCARuvpULZdQ+HKcsVSA+A8wyyVBy5LpvBTyBQcd7i&#10;FwL4/L8nHLws+NQ5vyapFqgxUmcfDR0sdaXn0uHMPCJ17mI/6V8S09I38b3klwCboAy7wGnt+TiA&#10;n9rYoKv6YUErR8+fos5k4jHEbbMKxqN7jLAxW5+V4JYREwCYDnICQwJoAJwEGv81Ad+LMIG2wp+H&#10;/hJ4tmt/bjpnnUTvMOVgWToXo1HBvek4v3TYGZuPCWj+X/+3kX6dzBqbMKpYBIMKXturtHj7qUie&#10;laCUBnMPgRCqwpktattbAsNOdTALz1iVoMJmAJmygDLBKtd20Hsg1O36iDZ9UOeeYwoCoMr8FzbR&#10;YT+NLSfeUFoAK+1JhlnxBXEkj3KNrV7iM3Avd8nDtmxSb3DXXffFBIHArCmTZAZNi3mz59vsmXDz&#10;zV55PXHiJIPH7KnMCJ4l4Lgxrr/qWjuCbxl3a1x39XUGm3E33BS33HSrmc1tEyYJfG4aBiHA5pYb&#10;BEK6N3XCxJgOGN0yIWaOHx+Pzp8XLz3wQCz/4Q9j2UMPxML7742qHz8WW2vWRNfyl2KbTKad6+sN&#10;Lmd29MeHRw7Ga7u3xrIfPxIPzpwaP5g9I+YJ8OZMmBJ3idncd+ddUb2+K/oEKBsOn/M6LvYkYYo4&#10;DrtN6kyYMs6Uf+/Mp3jSICQjuxWeD7ZQ3cj5obKh0lnV5enoVP25jhW2nHjdglp2P2SIuuyGaIeh&#10;2qZd9d995Jzeh++nbNJFh3Ms2iudDv4ANnjaLPpN+2SPmf4C/AaUF5bijadkfuSGUspPysbvh7sO&#10;CBjV27ZLuDulBJv1nT36rtLxsUiRP35y5Lp0TNzPSY3lOjej8sZakkvMi54jpyx3XNOb8zzfwHF0&#10;HKANEGd8Li9gpInRHR8Vetn8yvf0PphCJXAP5y5HgI1y8m7vUwOLUF7NUvKMFws5zG+hz0iJYako&#10;tL5L5WZfGQCWdVS5kZXKSTmUDrBgYWeyE+mbjmz2NXDyTbch+pQ6pjbRc5kWwD4iFqy6FBvj1yqF&#10;ECAvuZtj1iF5sC9O1qPaVu2KvBDGMHSIj4ZhxaVdW2Prqbfjt//X/9cggtmU8x5AWNnT+GW6tnuC&#10;3/BvWvhFC0Cle0zeMxgJfNhjlWdZug8w2EcjNIYyY9oAMKxF4b1ez6F4egn3FLybkS3dt40t9mG/&#10;i8CLRmP3egTfGyUbuCo9c6Wxjag6AnopaMlqqADSeNar0rSpB3hlTb1YyI0x7WbmukyJGQKaubPn&#10;CFSmxq033WSgGT9+YkySqTN72myDy9hrrrUZNOGm8XHDtTfG2OtuiLECHwOKwAZWc4Our7vmeh8J&#10;466/KW4W8EwYd3NMcrgppt56a9w3c6ZMpAdjxcM/jKrHHonqxx+NqicejfZXXog9Apgt65bHXkwm&#10;gczOxtp498Ce+ODw/nhj347Y3d4Yj84TsMwUOxIzArjYdmLerFnx6OM/iVZ1DtjOptn69lI3gC/n&#10;o1kOgR4R9pKTGqm37Ayad6A4YjkSKmZYM1JYGCK0250LPbPbCDrOu9IxnCOFvOOo2lLnA9B7FFIK&#10;o3xpV2ShTb1ij8pFfvhcKB8BFsWRDgolRMlgtHRMtGWzeln/ygaTT9+Lg5pf5rBZFP4D9/DqTNhY&#10;PZU5RzwLIAAY+a4EFhQowQfgQbkP+m8CgBnpShqe5Ug64gg85zIL/HgORaaslJmAwm8+/qqeBWRY&#10;qY2pqOcECMMLKfUM7+I5fCKc56ZXAtn9mY57jLqy+RVlI3QfEsArdOqcXwLzd4MNbDqldNzvOiwz&#10;R89z3Hic3fcE/krfLTN625l3ov/kGwaK3iMCaHVQPUfPKc0Zd1QbBB49R89G38mzsfHYqdh0LDuE&#10;fgEUlgU+nr6jbK/7Zuw4925sPnFe17m1LvfojMZ41EhAg+3MRsrc+M1//38EKgkWjEYBBPwtgHMv&#10;VzC4iGoCNDiMdU487Ma2stKz1Sf2KvSWnrTYyAxHpgmDsKW55rUgCrmyVuCDba488NWkE1gCXHwA&#10;ClA3nJB2aIq+w74QMPsYdF7YVb4HwSYuab33OVEcNHtde1/MnHVHjBfQzJg4MWYLZGbOmB5zpKhT&#10;GSG6VexD4HOzgGECvpdJ0wwk11x1tZgKIDIurhazueaaZDQADkcC4MJOetfLZLqOa6W/+YZxMQFn&#10;8A2sebo55k+ZHI/JZFoukFn3xI+i4SdPRPOCn0Tbi89G77LFsaOmKva3NsTRrpboW744jnZ3xAeH&#10;BuPtA7vi/cN7492hvbFU4HSHwGXW5Nti8oQJMVH5z54yNe67455Y29StHul41EspGBnyXBidd0t4&#10;6gQWrMb1FAABEYHz4ojE7GJECjMo/VwCb4GOlyDgn1Fe0HXPkZIym8HiG1Ddey4JgTqv+MzwE9n3&#10;5lHGdPbi6C+jSTismUgIDcf0QFZskkg+OKavAlNJcqK88Y8U84t4zIvyYzkmxCWb2O+5YQwZs9E4&#10;/g/y8bwcmWrkSx5eU8QclYppRMB/glmCOcOU+sbd+JPIHzMop4LwHubE8HdKTB6Gmlms6bVGSotz&#10;mSOLP725usrCokl2DGQxaDqgMenyD534idg4y79WUd3iR2SEzDLOt6rsrGnKjc/4jzp/Q1B5dY/J&#10;rPw7nDVGuAQ8uVXPFcDM9Vu7zWzws7C/TONuRrTUhgLlFslJmsgCVzoeMTu3P22uePw0zCcyGwLk&#10;lQbm418N6R7gB3D1MTtYzItfrTTL9EowPRxj2AKCkSUanMqjt/v63/7TlU6DeL9gBexofu4Py0nw&#10;AVCIw3xiFCrNJ6/Qxq7WNQ48GrY4H6kQe+5VidmLMEKBiaYKNNAoDUAjwfO/oobBoQIyOve6G4EF&#10;9BwnMb4Gei2CRwIQQANNOgkL0OSkPUBM5iANKfv0qZeXy9SZELcJaOayM96MGTGLMH2mlwzcevMt&#10;DjcJIMaLLdwis+c6gcqVl19hoBkrELnyymvi6quvjWvFXq4V6Bhorhsb1ykAQFcp7lodb7z2Oq+F&#10;miSWNFV5MgOYCXiMLtX95MloXPBUdLyyIDYufSU2r1waO9ZVxd7Guji3pSdOb+zU9Zp4Y8/2+PDY&#10;AYHMvnjv0J74+vyJOLxxQzw0c4ZMsfFe8nCrwG3COL5nWjz59Is2SRoAEuoGIJHwuO4AcK4V8OOw&#10;GDMXzVWARsIEE4KNsO6MUIC9rENDSTCLYJz20zACQ2eCvwIFUl0zKICz322r9nTbqv7TeZwjSow2&#10;8i5MNpZMGFTUfuVIvrmiOjsj2hU2y7kBR2lQQJTczlcpdzExrMCS6zI/BeVOkEjQ8fwUxecfEXLe&#10;Cn4Q0qD4gAZ+ifV79itOYFEBM9JxBGRyawoxc4Vc0Ej+/Icq45xO718lwGETePxApVyUAaChPAVQ&#10;kVmPvqkeucc30pki12XbUNgZTIXZ9oCRHfuwOgWeI6AfZrJ0wErPj/8MNALhegFM017pzS4BFkxI&#10;IbfuBETE2GSmYjI1q10wp9gX2KxLDMx7Hiutt/zU9wDqLWKW/DMM09Am2aDMp0EAKBnYmOHV24CD&#10;kBpn3Ke//3crPrvpgewAQUnntAIWjqPjCMWU8RCjBQ8h2KcKOZ2CLuEsLKNQTvegVIqEBycgQguw&#10;ePRCgs98GI6jr6HzPUNnU/hVsXjXMYXKFHDvVK97nHsqvXpTsyLFex2N7tVIiGbf8QNvSHXbuHFx&#10;++ycucuCyJnTpssMulEghHN3nNjJWLGaWwwiV195lYDmKrGaa+PqK66OqwQ0V16po865Jv5agRDg&#10;QxzAdINA5xaxmAkKU24aF3eIyTw0d048MX9erBKT6Vz0Umxduzw2r14Sm1YtjT0ykfaur40jXa3x&#10;zu5t8fq2LfHmzq3x0bGD8cnpI/H5KYXTh+Pb107G+4f2xfP33RdTxGQmUF6V9fqrr/RK8Lvv/EFU&#10;i7XBYgh1qvNGmTAbD533XxbosUoooELv5Yl8EjiceV6oKUEFWDyqQX3vlJJLuBNoTimOndVos4pi&#10;qH45JpiQLjsMjgRPc6AN9Ax5MAxN+yHgzK8yG1Je3Ct5orCeVq/nkBt3LnoeeeIvBvXqsVFC9/gK&#10;+CAY7TADqYBKCYwKEQcTytEcQC0ZVHECAwKkATAAGubXeOc9WIyfzfSEck1ZyzVH4gjkxW9WcHhj&#10;CuHYLflTHp7j6GdUDuSWbzSoAyD6Vhg7nTiOcHw5zWIl+GlqBcLenE3tkbN4s23cAVdMY58rDQuF&#10;AQh8N/hw/F0GmqPRfQyfmvRS8TAU+78ELjAWfplkc07sBJbShH9HAJJD2AIixadP6Ej0wmgAIZlp&#10;nQfZ+yifHcPEO4YYARVMJ2zWt3/5B9NJfCweqiPAfGwujQQYDkyGwDUUGYU2/axUPMLQJXoN0wCA&#10;illTKhOQcS8KICDofj6FEyEt4FKuC9B00ysjaHjQVZGYTYyeYGv7H1X01PgTFPAJQPkRdoSI+QFL&#10;6lpjwoRJMX3CxJh2223DSwTmz2LoeoJYyQ0GmevFRK675lr7W669WgzliisNNFddcY2BBKC5/Iqr&#10;4orLrhQIid0oXKH4KwQ+11x1TYy7/nqv3L6VYW3lN3vi+Lh3xtR4bO6sWPGjR6J31bIYbKmPA631&#10;sb22KnYLZI5uaI+hjpZ4b3BPfHRwX3w8NBifHD0Yn508Gl+dOxnfnD9pkPn2tRNmNU0LX4o5E8Z7&#10;r5sbVc6rVZ5x113nUbLnFi5XfTO9HKFSj6S2wMlLHTLDE3ApQJOrtwv4SHgkZIBNzrVJweUc4Wey&#10;Gv42T9oSQNB7emMktWUeda36TrMX4NdzagPakE7DHYwUwj4hBYCD2cnkh+IjOxmQAdpZaemNBXTI&#10;DWzYYENQPrAX/2NcvT0bS7WoN22ToKPAKHsCYOaVwJUKihmRv47Vfb0P5UaWcigehsESBHpo1ihh&#10;DiUDoT78DcqvlLXEFdAZeVeyM1wETP7jG2BepUyAAc/Z/NF30Qnjm/KUA5ilvrf4hPKY5/h7AAW+&#10;HYAwkzDD4FkFzBoc26pX7sNIcIinMz3NIMyh7qOn7H9p13m7zBxYSNfB/H88fi5MJMq94dBxtY+Y&#10;ygHlI3Dif9uAVPtB5s3ofOh4bD33pn8mR1zXELOO0xc0xovYBBSYScsENMyefPu731cQN53BDEEC&#10;JLmdBI5gbFrAB5AhPu/bDyKwAbzsd6FBVOGAVzqXhdgKABE9EUICTfWaGIQP4exXHGaaGFYBFwLX&#10;2etAnw+Ipp0yLbfwqJFoKNgLfohkPyns9jFU5usU4WmWIN372JPeIHzmpEkxbfLUmMkuedNnxOyp&#10;M8QKbrJf5caxN1RAhjBWQHOtAOUKBViNmIzA5QqBzhVSbDMaAw1MRukUT/oEGbEZMY5pt94ad06Z&#10;FA/PmRnLH39E7GVZHOpsiVObN8RQ+/rY1bAuDgtkzvZvinf27opvTp+Ir04JXM4cj6/OnogvzpyI&#10;j4/BaI7FN6+eMNj8/M0zcW5Hfzx6+3yZTWMFMDe4HNdedXVMFAt74MFHY2Vrp3p5Vv2qVxSIdAmk&#10;mTiZfhbqChBJ5y1AbqethLv0hgkM1CdAM2RWSKA+/d9xpfE8J923D8yAojQynZhrBfMtgJPtqbiK&#10;MtqvJjmAAeOkRzlGs4FkN3pezANgYMg2N1FTfnrGDFnPMyeEfa4bdZ/p9PgImMNRWEMBnDwnfxRd&#10;jEZ5eiEirF3yRZ7IJelgL/xMjjQwJP7YwHPcKyDCeQGTrKsEHa7L0QyH9+rIaBnsYmXFR0SZCjgB&#10;foAdUzvK5EjPaRL4MLIFAFG28s1syeo1S+psGaEaBhqBDGmZsOeRVYFHmje6p/swDLManTM3hukO&#10;vQItj+AZaPhTAqNGYjQOLLw8LlDBoaxn9uldqluAhtB+UOyGcOBQbD59zuADEJnRCNRgXh51Ymib&#10;ALjwJ8P3f/VHVw7D2/hwsF3L7ydKKKBR/DME+1kQIgkWwRtnKS6BBjMrTS0aE0ZDWtNdNzDAQy8l&#10;YbdAloaiEaCWFWrrRj4gZBXQILQWegSQypciKc5+HYKe9Y5zul8vUMrZmDujTgIz84577IuZLsWf&#10;zb6/CjOnTY1Jt06MG6+70WbSWJkhmEqwGQCEcOXlyWhgMJddcnlcfqlAB5C5WgxG7Oeaq6+Pa5QO&#10;EwqzaZzMpttuvDmmy6y5e+qU+NH8OVH33E9ij0yjExs74o0dW+L8QG8c7mzWdVecGdgUb+zdER8c&#10;2h+fHz0U7x/YG0f7emJfV1tsb2qM3S0tcahnQ7wttvP5ycPx9dnD8Yu3z0XTkoVxo9gWo1/Xikld&#10;rXP2JmZpw3OLlonJqd1Uj8wQZroBoF4rAQZs7BCWIKc/RtdqB0Cm9LSFVRYgct3SNqrPMmpjx28F&#10;aGgXVsSvocOotLnn2RhkeFZHKbZZiZQz54FIwaVYCD6yZ8WrKD6jSe5QKoG2NkNWsDlhxUvG7On9&#10;eo7N2+m1i2+GYEAgX+RWcuQ4pS/nBoTNbA2q+8g8nagAgecYQl6zeavrEZZDOUZYT4IYcdQL5xzt&#10;HBd4rGSCnh29u8ygmKfDLHz0rTxL8LnyTtNIsgyw7oDl4NMEcNRmfDMyrm/sEoOA0fNeQA6mB8BQ&#10;r2UCnmf/ivEUM4pQRhlhp8QzdcD7Mdk/ozBqJAxGy1w7mE+7gAOmyDcQWCfVYRMLMMOkOhh9J2Q6&#10;MQQu0AGUWJMFaI3BOcewNUsB8NEwxPjRb/5NFSigoTdCSFRZOFdtEikU523x3RSfTZkoB2gAMmlK&#10;yQa06URcAhBAQjpCCgoozbUqRT0rpg0CnlQ0e9JkPRlYs9S2n4liUN6s6OJlx/Sit7ZyuDxSEIAI&#10;8FND0jMubWyPid64akbMmDrZv0SZOWVmTJ0wJW65QWxGoHH9dclkMH8AjWIucSRcevFlcclFl8al&#10;AhtMJRy+OIGvkXnFSBRza26+/oaYqLi5t9waT8ybF6ufeiJ6xGIOdzTHm2Ih7w/ujDd39serW/vi&#10;tW2b4s1dWxW22el7YlNP7F1fHx0LF0bNM8/E+pdfjA0rlsf+jrZ4U2zn67Myoc6J5Zw6bHbzuvKa&#10;destBplrKOell8fYa66O226+Oe556OFYtaFXdSSBxL916JzqAaBRUP1gUgE0sJoCKkUo02xKE4v7&#10;BO7TPigg1Brhhr2m47Z0ECgwHUQODCT4EK+j2hK5YI4MbeP2UTzyAMVPtoEpA0uhs6i0sfKFvdoM&#10;VDltDkvZyYt0DEKUDtBMWj2zf/cqhS5AY4AAWBRQbOIodyo67IeZufgc1QFKvu020D3MDxgNo5Uw&#10;ovKNo4Gm1Em5Lmxs1eZtep+ATPrlXyfv2m8AzBnE5AXQZJlgWY1iZ9QD/hbABqBp1nMAAf6s7FD3&#10;2STx5DzqUwwHoCHk8prUMU/CVDum2YteYC7SjlxnHODOXjI4vAEM2BtxgFGRA8/B8XICmagqB/fx&#10;49DRsHE6rIe43uPnpZvHzHpsvgpomPs0xvvB2gza7WE4Vm9/+ru/xkpRRoaoWXZg+5WeQqGATQGa&#10;wmg4IiwITQEZjsSxXKA8z9A3QAN7YRZisbNz5WhWlCtLlDERd4TSowT4AJhazpA5TmPiDTAK3oha&#10;+TqtAvkb4akswEyVjE37/Ip1Hm2aPZX/LU2JqTKdJk+YGhNvvi1uFDhce41YzLXpb0mQKX6ZdPrC&#10;ZgCZSy68JC655LK4XOwBtnOd2AwjTwx/j7v2Win++PjxnXdFlYBiS9WqONC2Pg63N8er/RvjrZ0D&#10;8d6+HfHu3u0OnL+3b2e8vWdHnNu6SWmbYndDXWxZvTp6BTC7G+vj1R3b49tzp+P3778df/r0w/jj&#10;J+/Hr955XWbVsfjl2+ej6oVn4/KLLlBZr47LLrpMgHO5wO7amD5jRqxuaTetXi+h4E+Vds6rzgGZ&#10;9VJ4fDTMdQFw8py5NBK0ShuUwH0oeQp0bhOBXwUBLoG2Q+loB7MftRnX9sWpDWE0+B2SDeFb0Ttk&#10;3rJvDj4EnKW5nkr3lAe9cuanNlSZedZrsLZLLpQGGaM8KJvZUkXJmWRW2AIAgFKhYMPAQrwUlWey&#10;E0tF5xvMjJSOI891HDjhzrf4aAx6pPNzeZ4dY4INgTgcs+tkyrGfEwElxZFaygSoFQcu+fB8jvyo&#10;jmEOurdewITiemauZDrrns3aTik/WKnerWviaTOAySxI9WbZrwTKR0iWMgI+sJXe4+f8juZ9XGNi&#10;ARz5p1L8QSwNgUHBdpAN1qXRyTC5EdaC6QSD2XTqXGw4csJ+HPtyDjIpVIxmlUwnL6rs2RlLOjeb&#10;0Xzy/V9ieXd/rDJTEdjQWAKV0lsAMBwxp4pjGLAhHjApo1BpLrF/6ymndS9hkILy0iNJcOi1JCCg&#10;L2BTBA+73c5eAYcdujoaRPwMP0I7ocZSYwI0SmvAoqGVpoag/IjDHwMwNZGPGoSe4rEFC+MWmTNs&#10;yzCNPxeIyUwcNz5uGcdMXpk+YgXXXXWdQAPn79Uyj65QuMz+mWI2wWguA2Qug9EAQgKaqwQ0YhO3&#10;iMXcPWNmvPTIo9G6bGlsqVsbO5vqPJo01NoUp2Qivb5tsxnNhwf3xCeH9jl8uH93vLV7W7y6vT+O&#10;93SJ+bTGofamONQGAxqIr08dj+/eOBe/fee1+OOH78YfPn4vvv/gnfj5G+fjV2+ej7NiRBNuvC6u&#10;uPyKuNhs6yIB3pX+88JjTz0jdrrNLKZr6JzZQu5qL4GrgIvZigSZUSQEkano1GEyGAAnWY9ndytA&#10;4Znti8PRI4xKa2ew0voIyCiw7sbmjhU6wQClYIIb/gUUElBhMKDjwFHd36U81KkMIAuACnmq3VV2&#10;fBbeS8jvoFwoHSClc3dE+Iek/AIQ5ocUUCAURSvXKD5A47VZyO0A0/93uW4MRgCB5JVN2pgNXSX5&#10;Jr8CEi63AnlxXcr4/7wvfdG7avClCEAA00wD88mFnDyHC4B3owc4fPlOzyreJdDYy7PFD0l9DAZ/&#10;gGQZQnk3dWo/jhhR/tuJTjk7By9Hcec9AjRZH3qfygTQePQINoPze/9RMxMWTzLLl5nR+FtgibA7&#10;zC1mmzMjmzZj8SR+m82nX5X5dM6TAzG1iLfp5B/CMWFPYAHN5CfwH/3Ln2J5D/MDBCYGGlWugAKw&#10;KKEATRUT+wQyxUeT8QCRegw9D1ABNByLyeVFmBXAMO1VYwA4ZRJf0mLuQZ0LTaaHU8DskvAxZZ6G&#10;R3A9EU2Vj/B7Nz31jjabFOdtOVXhtvP1Lhrx3kefstN0xiR2wLtNQDMpbh57Y9xw3XViMgIYmT3X&#10;XMlx7DCoXC5ThPkzXAM8lxl8rhLQ6Kh4zKprLr8mxl8/Nn44b34sevyJqHnx+Vj7wnNR9fwzUfvC&#10;M9GzcmnsrV8XRwUeZzZ1islsjY8ENJ8ODcbnh/fHJ0P74t3BHfGGzKkzm3sENC1xoL0hjnW1xLsC&#10;kc+OHIzPTxyJr04di1+98Wr85p0345diNL8QyHz3xpn41bvnY8lPnhDQXG6WdfFFF8bYq6+Mm8TO&#10;5syfF0tbOlQHzOZlwh5MA+HOI0CTbEN1jDDDMgz49NIFaBBOziXACtQnzkJ6Rkwk/964EtKsxSeD&#10;0orFqi1gGZhPBDoTHJwMz3piaJ9YjNIm0KCEAoP+bFtAKk1nwCrlBp9Q8dHR1rRvuc60+6wMmDYo&#10;dVF+AqaN1zGJnXj7E8k3q7XXyCwikA/3MWUwsxg+xzGKqUN+xVwaHYppVt5Vgk1KTDKcyHoXfhYU&#10;1PkonoWcNtWUlnf6fWL9diuoHEwC9L+jdgjwBDi1TpPpAQbWLdHh8m53rHY7qG5Uh5httBcjiAUQ&#10;GenDfEMnDP66pj3x0cC26FxY1uCRNpgNbEay4SFu/DEVkyon8ImBenib6zSzmFXccfBE4KeB4TDM&#10;7Xk0CAi/VYF9UJEDJ14Xo/mzJxhZKGAl+ggAIgEmQWYkADwJLCPmkZ4x0MBwcBiyBEEfJJAAWBJc&#10;Rs55JoEmezDMKjMepUcgYTkemUAJFBrVs3YdOuvyoRx+VvcBGu4jjFyTH9QfIcwd6hNo7rz/kbj5&#10;uhs9wW3S+Fs9o3ZsBWQYzma0CCZz5eXXCmQuHzaTrhC4EMxwcAYLaC67RGbVZZfF9TKXJo27JR67&#10;5854+dGH45VHfhjP3X9PPPODu+PZB+6LZY8/HD0rlgho1sbQ+nVxvKsxXtvaHe/t2RYf798bXxw5&#10;EJ8fPxifHt1vU+rM5u7Y31of+5rXxeHOJp2vj97VK6Pu+QXR+OLLsWnlqjjc2mIW9IvXT8V3b52M&#10;331wPk5u3xK3isFcfXX6aa4TO7vhmmtj7ry5saypVfWtnpBtIiR0Zh6VAFMpIEOdeiIf7EXHER8N&#10;AaBRWyKkqmPmWjCTFGevgUbPFsCy4qvOUaQ8MnqYgFF6X9ofOWFCKB0Kwkz6ZB1qS5cHH12CSK3A&#10;p4xgeT6U4sjP+xjpmECWAweAYFH4AgLDQFMBB5QWwPFGV/hRFNgak7QlDX4UfBA4i0vgXuZH/qTD&#10;rBp5TzlHNtd5Eh9/a9ipOsOvJQAkD3WUXk2OzlTeR0DX0A+eTaABqFU/FQCBIZI/rAHTqQCNfTKq&#10;U5iKgYU2gtWozXKuGiYVnYoYoIAC3QIcCGzD6Yl6AoxiurXJlGIPGk/WE4vhX+C0T256JSDyXBql&#10;F9Ak+LBB+alg6UOu3MZMzGUYYxgJ8G55ajCcZrvPvhNf/OFvsWLjVhWengNh0YcIOGAlhMJUEmQ4&#10;T3PIDEQVhCBwDeDwMZg59EJMY0+HcdI8KqaAToIMjGYEaEyJlQ7nsNnONgm84lmDs+EA20RAockn&#10;wYi0KITBR+9IH41oo+6z3gVhZ3Rizl33eQLd+JvGOfAfprHXYTIxRH2VAiAjtqJw0UWX2AzhyCjT&#10;VWY0YjkMc18hJiOguUkM6K7pM+Lp+x+MV370sEymB2PJjx6JOrGZVlZgV6+IbQ3rPHy9p7469jVU&#10;x6GWmjjZ1RSvb+21CfX58UPxzZmjMo+OxIcHdscRsZjdTrs2Ghe+FPPEvGbeND5+MHV2bG9pj7aF&#10;i+OFObOja8Gz8eqmDfHTs0Px/btiNe+9Fk8/8kBcKXMOQLxSpt3NY2+ICRMmxuqWLvVWh6KXvV0l&#10;bAggZpOdwRXTCbOJwHkJCTLlWu2gdqIdYZushGdhnfcNUnsUoCEADgkYKAtyBBDQg6qtaVflAyvK&#10;DkOKpfj24Xk0CSIF5FAag5WUsLBfQKgAGr2yTSBdo3goLHkRX0wbAtco6bBS6x6jQIBFbsEgea6A&#10;ROazx45bHJ2kBXjKqBjfxQhVDnkLRLaTf+qL89DzyCQDKTlrOVdh47PIgZQKqBhQ8jlYH99n36Lq&#10;x4Au88Z/5VBgoy12T6TMzHvBdOJdyDvPpI9G+qPrYia1iI0YQHQff4vnywg8PC+H4XCBQd/JMznT&#10;lzwMMsy5OWxWg28vr5kdDMhkAMjZlJy6YRNyAn4x+3uYXrB/FNCwYtvrnWT6LNswEHvOvBOfC2iW&#10;dferYlRhsBNVGGDCwsmcT6Nn7JfJf3ZzzuS9XFiXAEP6wnLahYRmLwij0mAqUYlUaAEazolDgAEq&#10;QC7pOsoAIsu8Ik6BbSYwx4qvhxEHAxWNqmfolREoaCArf3Ec4guwkojZTJ09T6YTf468Nm6+4Xox&#10;gJtlKuHovdLBCmqguTIuuOCiuODCi+JizCeBzBWAjMAFk+mqyy6NyWIPCx5+KNYskHn04gvRsXxR&#10;bFsvENnSG2f6N8W5bVvixBaZQT2tMoWa4kBzbQw2rYvB9QIbsZXTve3xwYGd8fXp4/Hda6fjF4wk&#10;HTsYx7vbzX5wIs+86ea4dMylMe7KG2LurZPj7OBgvLFvbwysEatpaYy3+nvj6+P74/t3zsS/ffpe&#10;bGtbHzdeN9bLIpitfAOTDsVs2KeGldE9Ahr8HjaFBDJ2BlccwgZq13sCSzIKAQdxEkLaAiYDyNMW&#10;TPxjdS4MowAMzxQQSIDBXzFyn4DpZUVSGjo5GCsAhnO5bMdKHjkgQLsmYODncYekcg6XTYFemXSc&#10;k45RmbJBeb4/wQjlK8CDgqZJIdCQ4iZoUU7YgEBEZbIppvRsWMWzBYQAPViUn1VA8fF3DOevkHNi&#10;skPlnDwZUeoeqkxgRabL97jsKqPeyTMoPEeDBp0oLEMKjzMc04f223DwePQcVoerdAAKwNEh68EA&#10;onbFB4bD3SvlxaJylEgmkMChk2t8LQCN2MfG46cECgkgjDBxXtiKh7YFMiNAc9iTNMsES0xUQIdr&#10;/uG25fTrBi87hAVWnhm8vGdHrBBYrOjZHssFNPvOvhef/vYvnrzH5Dj2by1AUxy/JeQuezsSbHqS&#10;5RRncDGn8McwU3GdegKPYJn5JLiQFkRPEMrZwsSbDbk3LD2VGttp1VgKLLxDuBmSB7xgUjSahZHn&#10;LeC6B6CpERiZoNfgumrD5pg8c7aA5pq4/uorwv/CHptzT/DBpB+m4ou5/PK48MKL44IxF8VFF15m&#10;U+nSS64Qm8FBfLl/9rb8uadjQ/XS2Fi9JIY6W+M1mS7viKF8cGBvfDC4N97dtzNe290fZwZ64pRA&#10;5VhXcxxorYu9DVUxJFZzdnN7fDQk8+e1s/G7d9+I377zavz09NF4U/mc7dsQXUtfjoemTYsHZ86N&#10;H991VzQuekn57YwvTh6L799+Pf747uvxJx3/8I7OP3gj/vrJBx6Z4o8L17OC/Nrr4zqZgtfoex59&#10;4jkJr+zqI6wTo15xmkvZd+AcTB9N+b0x54COWUgl2KySgK9FaVBA1T3gxFQDd0q6znZLhc24Ykbw&#10;DCyHtqHNpJiKc+eh5zDl6OFRlDox15IPykcgDzMQyUFhAORPKHKSDEQgoLQMTXdKwYgfPbxNSHOI&#10;CXnJTNjgu6pfMi1ZZ7Otal2zlSdb2K6RjK3s3RHr9wJ87KA34qcp35bfRznSpCHvMnyecp7xMJ+a&#10;gR32Q+WizSxHedbneid6AMgA4gAQQFNk2fPCBGhsTM6aI367gn6QBsACZHgngWuDlkCIH7k5OB9+&#10;jZxO9pxRvT+6BRAABsBs04r9aDzSJWal5wEpAAug8r29CXysFKdDTzbFFhPHYuMRTKeDOZGvrHWi&#10;sleV5QYCncHz78dH//LHWNa5SfFiL9jPEgg26mGi3uqebQKZ7Z4tTAOu0DXD4hwZuuYDobekwacD&#10;iLAHTPpu1CCq4FrSSZD81zyl9cQsCYuHqFXJCFja4YpTxYz8XU/CJ6ChAdjrgl6UUabigMzebUQ4&#10;SwPYlFPAsbimsy+mzJ5jJoOjlKn6N40dl4xGwOLZviwpwPQQ4BhoxGouuugyg8xlYjSXXYbf45p4&#10;5oF7o3PVktjZvDZObOqMV7fDYPri9e198dqOLXFaYHF4U3fsEZPZKrOJpQanulvjUFtd7Fu/Vgyn&#10;Mc71b4gPD+6K714/5+HqPyn8+s2z8fnRA/HpocF4c+eWOLO5N85u2RJv794Rnx7eb6fwT08dj+9f&#10;Ox9/fOuN+Lf3340/f/xB/PvnH8XfFf7r2y9ijcy26wUw1159g0fPrhAwTp85J2p7t0XH4TMeffLI&#10;inpjjgx14xReq7pnZz56cq5zEaSUmDqkrgU+BXgAA4CGzc1wzKMoqXSASkXp1G4AAHG8h86rdGA4&#10;Sj2RT8rsozomGCiOXjoPzzTXcwSctcOKqXwBlwKKxfTiSDnwHeIDoeelHMgpcu5RI8uhyspAhgJH&#10;mEaVgGWVzlcp3Wom5QE+ehdlRQ8wC8i/bInCIkzKYgeug76T71Egnnkz9vXIvEoAzDicwjhL8c1Q&#10;LjbFQv6pC3+bjsyTwdTBzM3OM+XZ29GiJ2oz1nbhtG0TO6EMfCe6YpaoZ0jPkdnFgId/XVtx/HJt&#10;Z/B21bPDYHTJ5OH/VegLgUl6bMGRa92SMTHvCf+S59IwCqYjfiLYFnsV81NItlDtPYLplCNYBiMx&#10;ojGsuzAV3i7k7N8fQ298HB//5k+eGZm9mtBLNMwfrvNCA72St/Lx0GCoL2l4Uf6FEuesUE1IyB4j&#10;xX705snKF0826Euettd139PZ1bN6dz71svax6F7Zk8RUXgIPyDDkxmiDabXv4dTKhoFeMgzKvBoq&#10;CLaD/8AO5d6BmDrvDq9Buv6qK+0oZXId64OuZqhaQGP/hsJlOr/44vTPXHTRpR5pAmyuELOZP21K&#10;rHnmyeivWRPH+zplJomxbN4QJzZ3x+6mOt17Oh6+4464T6D2w9vviNULFsS6Z5+K3pUL42h3UxwS&#10;yAy1NcZZAc17gzvMaP7t84/jb199Fn/86O34xfmT8bOzJ2VOnYmvjh+Jjw8OCnj2x5fHhuLn50/H&#10;92+9Fn/+4L34xycfx3989kn81xcZ/lN5/L9//nWclDl1y7Vj9W03ej3WVfqe668fG0vq26L35Gve&#10;Y9ajQFIohoLZvJz6hcV4023dM51X3aHUKewAd5pEdsbCaAT67BnrPXylMOncxHmp9FIaOgv2BeZI&#10;Z8HkPeZnYa6THmcs22YajJRHTu7EJAZocnCBzssT5xz0HPnrPma9t56AKbN0BSDAKat0KDFT7Pm9&#10;K38dYFc7dterkfJ7Ih4gQxmUFl8Lo034Yhh5Xct8GoEPf4Zk5HV59zYzPsBylRh89UYBiMpsJ7fS&#10;sPNdCR4VUv4AEVtzrgNoAJ3K+/HVMCeH97vTVhqAijIAQphgDGnDMgAA4vAfMTrmWcCuk936/pz9&#10;zF5P1At1S6ed88XogOmgMwAs/LyfH/dj7nkUFuBRHgyxE1r3MxSd/rGyGpwhdnTKwKN2R18xtZp2&#10;q3y7yFedvs4BJHCBd+N3YwMzRqUAK35Eh89nDPTVpocaqmHzYAy9/kl89P2fXVm2tVVg5qL4J2TY&#10;5YpDGA0w+ohE2ERSb7tJD6f75VekAA0b6pQ0SQmFdEqLSQW4MBkIPw67rZXffOSuXTiusCWxDXPd&#10;BYAFcLHrG5OJPHkIu1ONR7Dn3OnTJiWOiUXM9yCfLlG5Ox961BtXMaFtrJjJ9dcwnF1hNJfnzF/8&#10;MwRABlZzsRhNAZ7rFL/4yUeje/WS2N/WFMd62uOYmMpQe3N0LlscD8+ZHZNvvCln6F55XYy/aULs&#10;6u6J+pdfjBWPPhjHNrbFG7u2xCkB1PmtG+NdmVo/k7nzly8+jf/106/ir59/IDPoLZlRMqXefSt+&#10;/97bOn8r/vWDd+Mvn30U//j6i/jPb7+M//7my/g/X+v45Wfxv7/6VOef61yA8/mH8TuZUw/NvT1u&#10;uO5Gs7Mrr2AY/spYVN0Y28+9FZ2HRG9V564r2dlMgKR+seU7VWcoPIvpqDMEjHbA58Hq/oxTfSqw&#10;5QTD5WXnfNrH6XVe2jTbUbRb163sMbuTTkbpaSuFtPmRhyFvMwA9Jy/eWfIafcQkIr/MN3d5c3kU&#10;51mqSkN+/GQQ/wCO7xKYYGbZUyAvB+UL/Scg116UuFc9uTopJjEi751DZyxPnteFfOseJgHbPjhv&#10;sQvMEPs90AHVg99BYG7Kbu6nycLmUs3uSKUzyrNJZWLeCqM4BObZsLCR9Ui5Elr3dd7JeiO1C2XG&#10;V8JCx4FTr3s0iD2+u1QX3TJjN4gx8d2UjyMbYrFWiV3z8LUQug+nTyY3Hc9V1/1n3nAazCE7dQUY&#10;XdLdrqHcpXLDoRM2i7qH0jfUc4gd9U7qyOZbSq+2Yz+a7Wff9EZZbJ7Fs2yANYaNgfDPLOvaFstb&#10;+2P/ax/H+7/6Qyxq3WjKyAZB7iFkVnG9tGvA6bGFV23cEUs6+2NR++ZYvmGr0J2ehR6E6dYKGzGd&#10;Bi0EOI6hxvbbKA1mDHnQk3lIWj0kvaPNIQVmFnv9kxo+TSehL8gveklF05CgO3MNEsTU+AqcG10V&#10;CqCRNkEuZ10+8ORzMZYtH8Rgxl57jUecrrxCJpOumQ1ssLksR20uulBAg+nkWcC6vuDimHHLrbGx&#10;elnswvzpahM7aY4jXQKZRS/HDyZMiFnjboz5U6bEeEa2bhgnVjM/dnZ0xoGOdqVri/PbNse7+3d7&#10;zsx7+3fER4f2xU/Pno7ff/S+gebfvxKzEVj85dMP408yif70yQfx508/kmn0Wfyvr7+O//zZN/Ff&#10;P/3aQPPfYkD/Bbgo/LfA5r++FBB98m789xcfR9WC5+OKSy6Lq65iQiHfd0Xc/oPHok+Ch7lQrfrF&#10;rwJzzdXY9NDZPjZlVWewGZsvtBntZDZDexCPjY+i8juSbKfS8XBuc9kyURklUjznOfmSXlKdld7h&#10;ld+wJXVqGwR4tC/tR5sRaD9Pq6dnpV0FCC0CADbLKpM5KQfAw316cNICisxZgbWzRy6rvPFXOA3v&#10;U3k4R0ZsoldMCe7xOxXMy+Jw5hewpMNchEHTUwMwDDsz0MCIkOefCKTo/ZE9s3YDDb4W5FvlUP4A&#10;TYfycxn0Do8MqZz2hzgPQEzKLqUnACowCQCYrVcBYUCaePb4xq+F/wQwyNXWPJPA3bbvkJRdwCOg&#10;YQIeDKhLoVsdTfG5AOgs0GSiXfuQQE7vxF8DqHkrXB0BtU4ASiDDvjO5Ha7AR3l3evc/nlE5FQZO&#10;v5bzaQAoBfIYs7JveywXYDh0bI2959+P97/7bSxq6RawAC6ifaKmgAcUEkABaFjZvUzXiwQ0iyth&#10;hfLAZsau9TaeCghmAg0T+vDJZMDswecC3c0Vv1Q6TkBRYHZhU4PmPQUJLSCDDYvD2b+BkLABWrVb&#10;JPz9akC2ghhQwyMIDikwmGXQQdY55c5kg7FgebWXC1x9+RXelvO6a6+VeXGlgEVK6fkzV3m+DBP1&#10;LgZocAZfcElceqkYzYUXxbMP3C+QqY49TdViMU1euzRQtTyemy8zafLUWPzQg9FbtToG6utjsKUl&#10;Xtu6NV7buSNeHdgSb+3YGu8P7okvTx6NL08djs+OH4zPjh6Mr08ej1+//Ub8/ZvP4x/ffBp/++Kj&#10;+PuXn8a/C0AcBCiAzH98+zOFb+I/vvkq/ktA819ffxr/+/NP4v989nH8bwHTf3/6QfzHh+8o7sPY&#10;ur4xLr3gQg/XX6VvhbWNGz8t2lnpLCWppq4VPD9FAo8/ATOm/D2SDcLWcFR7jf5NCh2E/Sy0I8xV&#10;Sl98NMVJ6rU9Mgvwe+QGaNl+6ffDv6FOh3bRO5AvtiphAAFnNSZA8fFxTsAUWoWvpTJfBQCkHORF&#10;QFaQB8wRryOS7LJlJr4PrgnkYV8IZcLPqDSeC1bJf4XMaoIn5sk8QTdY/LhMMm9foICTVde8jy0j&#10;MIP4RnaS5HnLp/LHZPK8GuVjc1LxJQ0B0MLEXKWysmgTswfLwc8r4MsEBHMEFn3R/Yo85/QPOmMs&#10;kX1WYkxBztPsAfQAVj1jX85e6YDiZMbYF6d8i2VhoNM1AUcugFHdv015YFJhwiXI8zyB7VJhbsxk&#10;dueg+8w2bmIBKCC9Q3qrd/KfKEATEPW/pQS2Y9hFbJUCDbiqe2sceOPjePdnv4mlHb1qfDW4Gt/C&#10;p48HYAhUNNcEGoFg8EHIXFEjFYztCZUtcway0vjAAzpXJUpAcl2UPnhAhRdoMCnLwg/4EFSJ9KgF&#10;fKDHfCACsU5pEX5GKlj7kg7hdCjb1FPAqelVxTSI7Mqqzp64fuy4uPLSS2PsVeyAB4vJ1dgGGZlI&#10;nDNRD6CBxXjJgRjPDVdeHvUvPhP7mtfGwfb6ONq1PvY2VkfXKy/GljXLZBZ1x5s7t8V7u3fEuzq+&#10;u30g3uzfFG9sG/Ao1DdnTsSvZRL9y7tveunAt6+djs+PH46vjx+x3+XvX38mIPki/v2LT8RqPo6/&#10;y5z6h4DkL5+8L9Pq4/gr4PP5p/H3zz6N//zi8/hPAcx/ffxR/OdHHyp8oCBWJKD5x0fvxslNG+Mq&#10;vkMmHEslmCd04w03RVX7RtWDemfVEQ5COwlVn1Wy1VdLDkook9eY0cqxBNp5tdtfiiGlh0HQFih+&#10;YanEjyg4c0gSbFDMdMyq7STM+B6s2EpDgEkwNIxClnQ8y7E8SyB/ZKHIIaCHzPEXgpTnXVYo/Bxl&#10;G086v+KY5bq8gwl7fC/P+Vl9N2lg88nqWZaQPkI/IwBiAh4+mpLXsKNaMsp3lutcG0W6LD911sr8&#10;HrEgQMZgp2+xL8fflEpuRy7lt+yPTGhF+QEIGB6TUHvEGBqkP2WvJ4OHFJzOGR+ZWZzalvVUtOPI&#10;sDuMEjAjACKHxEJOSxZUXgENvhzAqOx3Y0bGxlh7qQcBHTKjMuT/vwAV5aN4AnsNr5e5yLai/tm/&#10;OqIxbNPpdUwIhsDiwJufxru/+F7sZYuUOHsJ9xajGpXANcpM4xXwMU0m6BlMGg9F6oOgwlQClQa4&#10;eNYv4CDlTzMJdE5kJZiRCBwYyrNTWBWMgwtPOhXozZZkl9KgrlDFU7kEnim+JIZjc7vKBBy/Z4fK&#10;sWlr3HDz+LjsooviusvV28NmZFZgKgEyBWgKowFovCWE0sybcltsXL0k9jVVecbuqb6OOC5z6B0x&#10;la+OH4gvT4ilHDrg2b4f7NsVnx0+GN+cOha/efN1mUAyhQQehN/JHPr1B2/Hr999I77W/a+PHYrf&#10;CGj+qnv/8c0X8XeZQX/9/KP4m4DkX99/K3528nB8qXx/dvJY/Pr8qfjDG6/FX955O/79nXfj7++9&#10;Hf947634x/sCmPffjb++/Wb82zuvCdj2xM0yES+SGXhZZQkFexkvXNcsITgioVIbqH0IDRIoAOef&#10;ZsfioKyAjJVP58l6BBqWh90WSOZPDHcYCH2lHUcrM/KF4hFGlBJGAzvStcCGERic0rRjUd6SdvRz&#10;HFMpc3V4siUpqmUzn+G9nuipb2OXPRS9gGDJowQvN6h8o1mTjuTPPYMg8iw5YtiXbSRGypB5lcC3&#10;IIsFLBJkVEdmCABrAg8jMnwj3+uf2SktclyewzkPMwEoi5lHKEykTFDldyk9MoEYdHFa0pFe5+gL&#10;bZB/URB70XOZr/RPoXkXzEfgpfs286Sj+GDYca9WnTF6CxNhZrCHwBUoNzN+qQdWoMOSDDSYunoH&#10;DmB27WPj8/YhmYY6b5T5xs8Jx6ztVSURVJn4YQ6+9Xm884vfCmg2u+FYnkBvUQAmaSMVm/QZagnQ&#10;wGpWbxzxw5RJe1S8bVulHY6TMAI0HNnzBqbjeRUGmby2eSUQgkpTidjYeORpiDbZjE0yxxCwMl0d&#10;dCWUGat15K/ztLEBKMAKcNsTzaro6fPvEmO5MK41sFwuRcz1TAk2V/wT0MBs0kl8hX9tsmnN0tjb&#10;sNr7yWAKfbRvT3wNoAhofn7uRPzLq+fi9zKD/vWDd+y8/Rss5OvP428EgchfZAb9Tgzlt7rPsPYX&#10;ApnPjxyMX7521g7f//z6i/hfX34Wf/v0o/irwOnPYie/1b03ezfGqdaWeG9rX3y1f3f86uih+P2p&#10;U/Gn82fjL2+ejz8zEvXma/FH5fm710/FlzLJptx0c1x4UWVekL7t6iuviyV17d6wHGABONZRtxI4&#10;g4gUoQSuUTp6e64BmmpRYxTT7FL1T++ILZ9D0aXTyOC9eK2shdGkghYQoS1LKPE4hpl8xzUhASVB&#10;qpwXhSx58tzofAjEM7mwZZBhaa4zL0wu0pV8SFs6q5If971eqCJbfCuKygS0tf35LaWjLXmV95O+&#10;gAYzgRnZqZfi1mzjPIGnbMHAu0c/U85Lp4l7ANkvgAMgoEscHS9l7z161j4bRmc9Y5uBm4pP0s8A&#10;EAIG/mCBLgEsjBi1iJnkHJrMF6DpOXo6h6334QTX9ypfzypWeT2DWJ0ATmnvScNcGl3TybDKG8DB&#10;18SeNKze7jl2WqCksiqwY8AYVm2v7BZFZNJe59Y4BNBgOnWm6cRQZPG7ADL4bKCT9sHo2n4bBQNN&#10;JR5fjdPis1GjMMLA3IMyia+AzcgMYjWA8q+F/jpO18w0rrAfhNkNKSEBXHJiEcKIYNDQ9CRQRjEX&#10;NX5xJvtZnRu4FI9wsGdJmxrwnkefEIgANDAV9pa5yI7TKwU4TNvn/NKLLzXIDO+cJ6B58t47ZSIt&#10;jX2NApqe9nh3z7b4YO+u+HJof/z0+MH47typ+K3Yxh/ffiv+7YP3ZOZ8nGaQgAOw+fevPo8/yxT6&#10;vdjHl0eG4mOZU58fOiiwORw/O3U8fiPQ+N0br8a/Cqj+JnbyN/IQKP3XVx/Hd8ePxvHmpjjWVBuv&#10;bmiJT7Zvjm/27IyfHxiM38j0+r3e/bvzJ+N7hV+fORzfnT0e986aFWPGXCzWlnvqXDTm0lhW1xEN&#10;EpJqCX5hKRwBldEBcClmFCZFMafWWCErTELUH8ekh6mlXLk4Uc9KyTCbGC5mnlUBlxLnfWIAIMXR&#10;s7O2bumGLe6JMb9ZAkNatpflORjKiCmWE/BK3LIN/c4fAOQa/wt5YhI17zuod/UrPoeSeQ6ZLM9z&#10;LIDDdUkD88APwzUy7WkeUqJVvbmJVZqNCTKZJkPmTT68DyZFuWB27IvDN+8Qk0gw8LtUV15IqbyQ&#10;8dGghX8RsHAHrFDAJkFEcr6NrUFP2I/iIe1KZ2vzynogwFcnwhao7rD1PKwHECWOSX9e86Z0vAPT&#10;qWG3rgVEmELki5sCAGElOYMpnlvDKnLYCsPXNo0AGVgTADnoLT07D6GjykfvgTGPgYWsEFB4VKlr&#10;axx756uKj6ZPFaHKFmB4hqTOE2ioNCp0r4RjZywXmwFYivmEA5j4DKxMZb3HoX8adTKoSOkL0BiA&#10;BCz4aVhcV3bi4z7zLwAYTwITaOCkBGWTEiOo0OdB29D4aQAUfDum8EqP3ydNQ/Uy9MB6npGAZ5at&#10;McBcc+ml9l9cdOFFcfnFl9hBfPXlYjkCmosvusRbcgI0LK689oorYsEP74sdNStjT93qONbVKkaz&#10;Od7btTU+lZn0zaF98YsTR+Jfzp4Wo3g1/vCWWI3Mmj9/9EH8ReyE8G8ymf6guE/ESA4318XH+3bH&#10;L06fjJ+dPm2w+nTP9vh09474QuD1czGWnyu/707LXBJo/PzkkfhY8ac7W2Kobk0cW7823u3ris+3&#10;98e3g7viuyMH4lcnD8WvTh+Onwv0vn/9TDx1330Cmgvj6quvt+l37bU3R62UsE4C4JXLo4IduBWA&#10;GX38f4CNFBEHb/mdLcPD/p1rJR2hakv+UqQATVHqAhbEGWy47lEaActSAQYKhQm+tHNLrFQ8gQ2j&#10;eKbkx3kBmZK/30H5JHP4PhhNxcSj513ZIyBiY/FRQDIaHAAN8sPR69+iVAACwMDs4j2wGhSrANbo&#10;fLhPKHlxLH9MSFBKEMuwU4wCZnFAZtr2BBo9w2AHumK2pIC/ye4CxdFR4npgIl9hKvatCDCYigDT&#10;cDqBBsyMvAEQjxYKaJgz45/RGWik+MrXoKDncY6TjlFC9rdpEMjU7FAcYMTonYAEloQ5xv423iNn&#10;GGgIAA1zZlQm5YmPhvVPGw4z+U9AJuBhTtsYAIRtPP1bUjXqife+jPd+/ttY0TVgMPGewkbtBBoq&#10;0hOVVDimbK8QgKzCvta97OWgr/QQyYCoPJARcMEcyuNo9lLARx9XYTkEZo6Sl+mp4gGOBBoJNvRR&#10;H14ckGYqqkBmB3OOUBAMOkL3MnvUO+yB3qrwZS0bYuy4WwQo+F8uFdBcHJdcrHObUJUV2gKcq668&#10;2mbUhRdcHNcIhJ5/6J7YUbvK65COdjbHG/098Z7A5pNdA/H53h3x00OD8Z0A4ldnjsuEOmt28/s3&#10;XhdDeSv++M5buj4fXwqQDjWujQMCi4/37bDv5fMD++OtzT1xorU+zrU1xasdLfH2QG+82tsdO1cs&#10;iYNrV8fnApNvTx6ND8RiXt3YHkMNa+J4Q3W80bk+Pt3eFz89uCt+prx/dmQwfnZsSO86GwsfeSQu&#10;GDMmrrnmGn3fJXHvg09F16GTUb1NAq12hM0U88l0X2HYTFJIBjMCNuUaJV6jdiLQo6FcMByvSkZR&#10;ZCIUBSxKSHwq4Qg74ZojcYCFlUVthPzl/tQjs9ANTJVny/XoUOLws5AXYIPgr+4dkIyl0gOSo4GG&#10;Zxgh4hxQg7FU97NzgeqGuhDY8D6+je8k3/JseZ53kicBeS/xHJP5jLAe6gBHLkPPuW0ocs7oLN8t&#10;uZdMe7mN6gBHLsPnZjvKA9OfaRyAhXelVBqGwZkvw0RBQDq3gdA9AQWAwmhWLriUSSq5L+zI/kwB&#10;iOtbz2DiMVQNkNSI6dTwPOxITKWADUemB+AQNsgIQNgEHVMQEM5JszLDVJ6+Y2cETjCnfG4MjIWV&#10;2TUCGhr19AffxAff/V7mFKu3scMFHAiQFN+gZKABAHJ4EbDxnjb0bhWFLmBTgIbJdonKAAn+mIpJ&#10;pGtCMXVK8GiUBJgwHE8cZpAqjjkILBqjgQiFbjLCxfsNMCC3QIZgsNI7PYyoIzNe14t2Tpw208PV&#10;+GZgNJhSl0oZ8dFcdfnVApbcTQ8/DYsq2eLzxQfvje1rV8Teuuo42FoXr/d3x7tbN8X72zaLiWyL&#10;Lwd3x7diJj+TWfTdiaPxq1Mn4nsxnO/PnBbTORXfnToWb27ZGEP1VXGwfk2caG8QaHTEkfW10b3g&#10;qdjw/JOxe8WiOFKzOk61NcTh+trYtWJZHFhXJcYzGD89fTy+YC/h3Vvj3MbWOFSzKo6JXb3e0xqf&#10;7uqPrwd3xrcH9+jdh+L3r5+KwY7WuIWtL67AHLw8Fiyu9pYA1RICfg5PAGTK6BPno0Px25il4Mzk&#10;GSmHp+erTQBxTFlMV+oZcwLhRUiL0pVgIOO5iqIX5SwKSECg6QENJgBD5VnSobwlEEeaAjolr3IP&#10;psQRB6YVuvJugLSUo5TFa5C20mkpny0CGW+ARYeFPGU65IcJjcP565jxyHqaY5yXMDp/8uKdzlMB&#10;BfXCSik3+8ng+PXG4PtYpyR9kMzifPauk7pPx1iW02Ad4BguoMF2nsxxAai8xakUm0l++F8ws8oQ&#10;NT6Y9O9I8RWKTyV34KPOB/1XS3wwdUx/qABE2+DximmUw9RMSGyrLC3wb1nEZlkGAashHT4b5uxs&#10;OvG6zitbSujbxnhxZLcqGF+NehGA5r2ffR/LuraIVagSBUKF0WAeQS9dqRIw7g2bSZhOOgIuOIiL&#10;k5jKhe4xdM5cmtWKp/KZEFaAiRELgwuCi0+o4ssZzXKIc1kqjIaKLo1NKGBDfqMZTQq/QFEKAEX1&#10;6BeNJqWZf/8Pvd0D65suu/hSgwyBeSeser7S82Zy1OkSMR1WQT9z713+yduudavjQHNNnOtpizc3&#10;dcVbW7rjw+2Azdb4Eufw/n1S+MH4hcyZ71g2cOxQfCvl//zQ3jglUDjW1hjH29bH4NpVsW3ZK9H4&#10;owdj5d1zo+r+O6P58Ydi9/KFAqPqONnVHu9s3xqfHBiMbwUyPzt/On567pSdx2/t3BwnmmvjyLqV&#10;cayxOt4f2Gig+WZob3x38nD85uyR+MMH78Sql16KS8Vqrrzs6nh2ZV20D50SwKj9VF+rBCCE0YBS&#10;WAuAwvVK1fNqtZnBBVnQ0cCj9lqnDgMBM5sZ1RnR7rQPDMAsQ4pPOxWAKMr6P4PbBrOiAiA5JyXB&#10;iOvyLHGjnyOMTsOR97EAEEcwZUpTO0Gh5EGws5jN2wUy+FYweUZAMcECNoSyDZerkj/fmen+GWz+&#10;/8WVACDAHpjjwn4zgA8LJJlljNnjUVJGuQRI+VcHdbSwG13DGqgf2Ap5lVXVmEDMbeGeHb5icsXM&#10;4jgCNAIWXfMtABDXMCzMMECLWcJsiF4rkwegoW3NZvQMae0QFqPJmc65eRnOYo9EKR2B1d4bj72q&#10;5wVaKg/LXcbwH+1VnbJvu2Q3d2yJsx/9NN759l9iSfsmVa4qC7biSssRplyAqUqmAaT8+GgIKzdI&#10;mHR/uehnmVdD4MOZv7KopdcOZy9Gk0CXTYpgP14hrrwAFHxFBj+9t5hFsC6AjPyZAIaHncpDcCgX&#10;gFhAq7Cp8iyA43cANNBSlYXhRNadvFRVE9ffeLO3frj8ErbqvNwzaPHJwGTYD5jlBxeNucjrnK4W&#10;KD08e2Z0vLwgtq9eHgcb1sXp9sY4v6E5zgs83tzcJWbTK2axPb7YvTO+lomD78TKf2B3fKnwwe6B&#10;OCtwOrexS2aX6ruzPbYueSU6nnk8up9/Oja+8lxsX7lITGZtnNnQGq8PyCw7uD++PXUyfv36q/Ev&#10;b78Wv37nVQPOx4f2672dcaxmjcHmLZlTX+3fGT89dsBD4L85fzx+//5b8crTT8XlF1wY42+9LRbU&#10;tHrvGeoGk3el2pJQVQEVFhUS3OZSNgDGjFV16kl8Au3Ves7+GgE/270iXJixdDKed6KAjAAyOGoL&#10;2KDcHAvwlIDDd6k6NtKimFD98twK7/SY4FGe5bqACteZLp3H5Z0EWA0zfolbvlHxXf2xyjPcM10+&#10;k3nhe+Gvk9xjyxTMKfJeJrmmfGxtCwiy3W0pSymHn6mcU/5SNkIBsxK4j98Ec6caXxB1r3iYE85f&#10;+1rEnhgAwWwabTrROXuYWvcAGcAQ5sLsYXe0isfs5D9VPGdgUzz5JbsRQOkcUKKOGRbnms63Vh0v&#10;ZWL/GebRsNYLf49BRs+VkH9VwA9ESMczcZiosFrqiNXljGDBkmoNWvtjzAoxDQBglSp0ZXt/nPv4&#10;Z/HOz7+Pxa29HvI22KhyRgsRyu6f+KuRlul5Rp08aiVmtEzAReOsUIMCTJ6RK+Ve2rbJW0rk1qCq&#10;KPWGHj4njGIvgAysh/emcKsMaggEwmxJR+gek4S4Hp61CmvREZAhFJBJRqN48lHD2wamx5bdXr2h&#10;L6bfdZ9Yy2UGkavZyOpyhoFzst5FF11sRoMj2H+lFKuZNf6WaHjuKYHB4tiP2dJUGydbGuJMZ3O8&#10;JmB4W2bQO5s3xkcCiM8UPu7vi0939Mfnuwbi05398d5An8ChPc73dccbOwfinZ1b4o2+DQKfjjjR&#10;1xGndH6+r0eg1RvvDGxyeL+vN97f0BMf9PTGR/2b4vN9Aq7jR7xvzTtiUUfqquKQgOYNgIYtJ04f&#10;il+/eir++O65eG3v9rjlOtZyXRUz5t9pp2jTvuM2Q2nHlRUG809Ao/pew2I+CST1NsJmMpCeOCZz&#10;opTY8YA+K/2Rj3SqjihzUUoUqigpx6KgBWhQYq6Zebqkq1dytDmW9bB3daYd/RzKvIZz8keG1cFV&#10;6Vl8LOTHNic4mFEOyrBU+Szp3OKZ7eRDHOlK2cgzy8p71CGqrFyzR1Om22qlI31eA4BZ/vIdlKkA&#10;CtclDhAgzmV22OElAsxVW6l3INt0wPbRqJ5t4gtUmBSHsnsBpwKAQcddwIwjDlqAxkxN78kRWMxX&#10;GD7X0j/FAQps/gaooI9lXk694jDharft9pIGnMvMt2ECIe/2XCTVYZprYkKqA2YCe7mG3gOoUQbY&#10;DyDjoHf14KMR0PANlHmMvf40nASmesMOA81bP/tNLBOjAQzci+kjUV4rvwI9GT0YFYbiD5tOAogV&#10;NCSjWPRqEj57y1VQRp2KScQ+MukYhmUkyHCNr6aYT95wS+/2DGMaSXnZQaxK8rCfPphzQITKtT9J&#10;52YvPFcxnwqjobx8Z650pQy7hOiDcf8zLwhYroxrcfyy124FZGwyXXRhXCKT6gqZHNfxd4Mrr4xx&#10;V10VSx55MLatWBS71iy2eXNsvcCmtSHOtzfFa21NcV6g81Z3e7y3oSPe29gZ7/R2xntbNsYH/Rvj&#10;zb7OZDRiIm9u7Y+3B3d4USU/jHt1W1+c7WiNw9XVMbh0SRxY9EoMvfB87Hrksdj+gx9G//0PxcYf&#10;PBAbHno0Oh5/Kg7WifV0t8aRhrUqw7p4t7/HQPPd6cNiNCfi3957NY7rvbdcc23ccP24eH7NOjv6&#10;Wg6clACIhQAeEkb7aRQwlVYpjlXLrGCGruObsE/GIEO8FElHNrWHSdImbHNp+QB46IAqSjBaCVG0&#10;0XFFwUlbFJ8j6RitYB4XyswyALOnUXmRjnZk9fUaRqUUcuIpSgwYqdPUcysFqlB9nlkmoFgiMANE&#10;uOZ9hJJnyZdrQgELGBVlhOFgHpB3phkBFo4lFBOec763XHNe8iQP/lUNeJEPU0bocDGRYCseOVJH&#10;CrAV0wzHPQCA0o7E7bWSswEWzmDek8+TjrbDbFO+sBcxDky1sjYQncR0wuHsJQU7EmhYK5WruzHT&#10;ctIebIgRK47MnaFOmcAHq2EuD6ZTLjnI0Swm6fXwa1yZgrmKG2cwDS6QwH9SLcZx9pOfxZvf/jqW&#10;C/1RUHo0EBXFR7DotVjnBPiA6GlOATQ64rWnd1EvsFrH1WrI4rji75bswlfABUDhCKgUoIHRjAYg&#10;5tOwjsPmDoJUieOjyRdGRRkBmHT4Jqgk+CSjGQEbygvDymFDWBUVvqShLcaPnxKXG1CuiEthMhfI&#10;XBLQXHhhAg2bkF8rRuMfs8mc+vHt82Lzildi2+pXYk/10jhUXxXH19fE6aa6OKNwtqU+zjbXxWsC&#10;n9daG+O1jqZ4U2zj9e42mVktcUrm1qkWxW/aGO8c3OW5OEcaGmLriwui56EHo/POu6J13tzomX97&#10;bL37gdjz8BNx9PlX4vjiZXFsTVW0/OjJuOfiK+KJm8fFjhVLzKZeFeB8KKD69vDe+Pmpw/FLAc0f&#10;3zsfBwV0N155ddx5z4NWxGUK9bK7EcZVou74Z2Ayo300xMFaiDOrkRAPT82X4ObwdqXzUdr8jW2y&#10;SXdAqmeGaFE26ny00hXF5FgC10XhURTPV+lLxkAZ/b5ReXH06JaCf92swMgUvTf+lswr38G2lfTu&#10;lB9mRIdV3lfeSdkInJfANc9zTnoCoy0obzIZgBPGkN9U8ijKTjyBcwLxXDuNgn/Qr+v8nsyrpMu9&#10;fvHVYI7QgSaIFFNmJA4HsNjDoZPShxGQKksBGBwp7y9LBPDtGMiUT7NABH+RF5Luwpxj0SW7EgI0&#10;0lsBBEADIJXftuCz8aivnkev0UU7n/dyX3optsOUAnbaQy5ITxgDKKw0C1HFy+Q5++nP4/WvfhnL&#10;OkRjpdSwFQ8vCkQAJHoEhAknGciM6bUcU4meQmlWyA5errBMQMU5o02AwkrAp/hfQHCBhs2kShzg&#10;kkAjQAPMlMbp9J4iUFxzxO4mnvk/hWlxLOflugBP3kvBJy98NXZM94jd6PtmzL07LhzDMDertS+O&#10;CyqbXV1wwQUGnEul1MytYT3UpRddEndNui1aXnwm+le+HDurFsegzBbMl+O1VXESB27dGodThIYq&#10;AdC6ONveEGc713sk6ZDSHhY4ndzQFKe6W6L3mSejYf68qJ01K9bPnRNd994dA08+EYMvvhDnG9bH&#10;e72b4pshzKFz/uvBRyeOxKO3ToxFc2bHqzK5zosxvdojoJEZ9e3hwfj5ycPxs3PH47cynQZa18fV&#10;V18bjzzzYqxQOy5W/fHDf+qCXn55pfe3IsJQxQL4pxdMFWBZxfBu5d4KFFN1C5spm0ShvGzriOB7&#10;3RxKSHtZPnRdUWhCAZVUrlRg4mASNnc29PucmbRLOntlTm2KRZ2b7F8hPfcIo5kI12w7Sxx/FFjZ&#10;l0yF/DDFmBXLqJMXTCof7vkZvYs0hFK+kj+hlJFznoHZMHcE04zzYmLhaC55ljIVkBr9ncSV9wDE&#10;KC/xo58zsCku/WR57bjKPUIBrOFrgSurqmHp5b2FySDzxGERFH+P14OpXWyeCSQSGGU6bRczZeRL&#10;4LB2QJ0RLAdTieF0mVgGPvtf0rnsOT7Kw/nAoARO+GNgzLBhVqMzsgWoAVpjqjBzABmxGWYGn/jg&#10;63jty1/EkrY+CxRAA4Ash3YKLLCJXXn0fFScnl/eJRvY8x52Oo8lbVtkeglsOvoFGiq0mEPOi9Bz&#10;AhWWPIwGGgLgUsymAjQgfalQeijMM2xmKofKWw5rUpoCLLAYzmFY2UskuyGu5AXlZhh/jb53Ta9A&#10;cOvBuOeRn8SYMZfEZQKUsv8MIDPmgjHexvOSC3Om8GWXsvnVpTFl7PXR8NzTsXX1wti1blkM1iTQ&#10;HK1ZHUfXrozja1dkUPwxheN1q8V41sbpjgaZWHWxr2pZ7F65OHatXh41YjDLp8+M7QsWRP8zT0fH&#10;A/fHnqUL45dnjsc7u7bHb95/PX776Tvx2y/ej398/7P43RfvxacHBco/eEgg1hA/PXIg3tzWG28N&#10;dMdHO/oFSPvip8eHZD4djT++cz5axHiuuXZs/OjFxbFE9bVYgf1UMHOWoNxSvv8JND5Sh9T7ZkyQ&#10;yn06nAI0uu94Bex4GMwqzBals/9G7cF8lmHlkvJQ/xyZ31LifK3zotC0KaMeyzZsMtAs7tocSwUk&#10;BYhKID1yWK6XqlNbCQgIUBJ4JJfq7KD3TJ5b1rMllvcoH8kP78EnVEIBmwI85F3KVd4LaJkFKi7f&#10;n6BFGUoarst3EU8+w3npGqDzdyo9W5qQNkFrpD4SaGgHXVfqy/qmI8EyrLp2/noGk47/LbFmKt0Z&#10;I2myvpH73dJBmDzWgvRLQAPgMAUE0PLgzDZ+BYO/R+x0606xGhzKCSqwn+Iv8oZyBIGHfTkwLe5x&#10;rSMBU5xhbka2qDPyGoMfhPkqKDYO3aNvfxFvfi1G09ln+xulh6bm8LQKqIIyF4aZh3jN+RMC8bAY&#10;gIOtDgGb5QqAS/HRwIbIC4BhBjB/XmCdU7WU3UFmFZtv4b/x+iq2S2QiIQxHAZ/PCgHayg3bjbLQ&#10;T1bXAiCEYi4VoMGk82iW3sd9lATTDz8Q71nLloy6x+rwF9Y0xRXX3ByXXljZf8Zgw6bkFwhoLjTb&#10;uYTV2xdf4s2ypt44NpY++mAMrF4auwUoTLw7KiA52rhWgLMmDq9bHkfWysxZtyKO1q6II/UMP6+N&#10;Mx2NMnPWx17d2yBG9JPZM2Pm5VfH0rvviy+PDsYn+7dF94Kn47XtffGvP/88fvPlB/H7n34Uf/v1&#10;V/HHz9+PP334dny2Y1ucWLo8zlfXxs8ODMYvzpyMTw7sivd3boqPdvXHlwf2xLdHh+IXxw/E96+f&#10;jZcfeyyuuHps/GTVulgls2KFhLpsEWnwULAz2D4YwCKv03SSOUQcYCMl9mzbijAj5FYAHemd2UXO&#10;aXSNUuGYxAxDYUhHMDulwzC7hSErKH1RyKJwzOFglAfAKKCBcjJbeKkUnuBBDOWZILMlFnds8ret&#10;EBvjn2QGDCk+JgNAA2gt2yCWrTjKz/3yHMeSD8cEkgSIBD/S9kupUr7Yg8nlU34JFgk6pOO6AEG5&#10;N/rc6ZQ/CkynVwCKQBqA298gUOL7AJ7lukd5MNlgZ5SLtHZIbxqIjoNH9E7eQZlHAKe8m/JgUpbA&#10;rGf8q/a/VQCJI34ZfpdSs22XwIOhe4bi07+DI5khcI9oKR0zhcvOmoxg4ZtBppjvQ74Mu7PtBCNQ&#10;7KUzholBjdugQnpQ4fi7X9t0Yim8x9tFnzzBTecIFMvJcQoxLo8nG7OIJecUxk4jNiOq5MUCRyb0&#10;sMFOpsPeS+cSAQCynUfeolmsieK+bULlQ7mad7Fx0WGhq8o4oPTbmCTETm1H8iN5z3ZmLApBVTZQ&#10;uuze36Q479+hQDry9K5syrNpm8rJO/T9bC369EsrZCJdJaDJrTtxBl9woUDmAthNspxLxW5uuub6&#10;eGD27Hhq3pzoXfJy7FrLMHdVHFm/Lk621DkcE7s5IgA6IsA5Xr9aICMTqq3eptNrG9vihJhN87NP&#10;xMxrrogbxoyJuh//OH5x9kh8uK8/di5bGB/u2Rbff/xWfPfqqfh63774dt+gR50+bu+OD9e3xddd&#10;3fH1lv749enj8eu3XouvTx3Ss9viw90DHkL/ViznFycPxufHDsWMWybE2FunCLy3R51saXqe9oP8&#10;svS45zeUlduNe1QfOtbLDicN95pFf4lniwBmYreorjqYj1Gx1T3hS+3IDopegIc9ji0vQfS5gu36&#10;ypwN7P3S5t7ISkfkwFvCqi2JQxbYvxZKTsg2ThlxGq4Z5iWtnqUjIw7TAUWh12VI17NfFY/A47hE&#10;UfxupbHsKT/TfykFaVn1TCfqDbAUR+9PmT2dX+lYQ8fGUXxzbm2q3lwg7IEJysY3KR3XfDujM8g0&#10;bK84VEnDkXtM929V3aZ/BMVVne3Ln/EBtNQ/72KfGNeX6oBn+R7vIqnQuo8d+oZi49EzVmom0THh&#10;jmFqZgznOTOHc64NE/u8694BNtViA6uT3vTK/23SsefIudh67h19p54/eFgycsST+DYePu1nmWSI&#10;b4mfzXm3Re/md0rvVtzRU55x3q307M7HTnsDp1/38+y8N8Z+DZk8/s92/2AceevLOPnh10LtPlfk&#10;WrEDe/jVE8FccjMipvKnPwV/RzV7cwhRWYEN24FF4ANhbo0rXw1BLwbjsYNXz+O7KfNa8JinwKRH&#10;nHPygfGU33rkKJRYiwLTngE//ikFS8K/Y6bCqJXKNbxRuYRjZJW40ujYILBqElhxLBMAcZZVqZe8&#10;Zuz4uOgCliMk0AAuFxpkcqj71rE3xnOPPhbVLy6IH82cFO0vPhXb1yyKQZlGR5vW2f9yulWhuVZM&#10;ZnUcqRWTqVsVJ9dXx2kBzbkNTfFGX0e82tce26uWepj8lfvujjX33BP9r7wQ9Y8/GF0/fjQOLF0c&#10;Z9eti7NLVsQ7a2rjw9r18cX69vi2VQDTtiG+3tgbP9+3N75/69X4zQdvxS/ZzPzIYHwmNvPV0F4B&#10;zf745dljcWRzr1japTH1zgdU/+rN1YutAHAkxDAOFjG65xzFbIqZBBvB8ZvOX8wAUXm1v/er5V/S&#10;eh7aTG+IoxClZAN79uRluLSR3g8npNrDwFBRQlNtwEBHekyezf2GBCqVtmfXN+SDgYBaHflTAkDH&#10;fUCAYLCQAvIseRtEUGSl4z5yRR7e4xb/AfIleShpy7uG4yQvxPnvkHoOYCIfZJTA2jxG1xhdySU4&#10;FSDkmUq5yMeALPnkmvyRfYNM5R100HwfCssCRRgG68JqlKedswKarBvlJzBlQhwO13q9v97v25OD&#10;Ibx3G7K/U/kd13sAb8AU5sH6Quqb0aV9AsJBnQPkKtMASyBomwrwkpfKRj3CTLoFCrk+KUeiYCQs&#10;S8DhS8Dh605G31UCc3kAPVgQz7IBFhP/2HoUvxB5jFki82ZFpwIOYQHDyfd/Gsfe/yZekVCz6nWN&#10;6BfDiJhOOHehux5Zguop4O/wXAZRwCrROa6XQy1lOi1tF910g++2c3lFF8+Shp3NRNmUL+c59M2w&#10;cwIMcVBDRgh4HpsS04vFm8v1fI4w7bXPZhV+HgXm9WAqYSZBbwlM+gNgbDrxDXoeE7FsaI15BS1l&#10;lAXhmXP/o/bVwGrYvvNCQOeCy2KMwIYFiY/ff38sfvLxqBZAND7/VKx/9rHoW/KcWM3SGBKrYU7N&#10;qVaZRy31cbyYUfhoxGpONNfYR/OqGM1rmzvjWGt9HFa6o63rY9sLL0TbQw/GhkceisGnn4ljCxfF&#10;6VUr44N1tfHx2rp4Z1VVvL5yVZxT3NvrG+MbmU+/EZv5zXuvx/fsLfzuG/HL107HtycOx1dH98cX&#10;h/fGr18/HasXPKeyXxaPvbLSpsYytQ0+mrUSLHwoi2WKLBHYEKDrxdQpAR8Bccv6tsYrat+FCmu2&#10;iL73yxxSPLQc8wTgAHgwWVYwJN1LOskGeajtPNys9oSeu22RHwX7ypQHJg8LKgnMf8G5yGBCGVRY&#10;JnnCxCJgdixloELnnjcjeWQWO2nLXBrMrMWdmxQ2W4HxXyzTORP2luMrtMzqOect80fnLqeOK9Qh&#10;2jTTe5ifw7sIPMumadVbd8birj4FmXFKa1NH5WfoHFnCIQ6II7+uD3REeWNi8t50xAKAbB+6T9+D&#10;j0jmk8rMyCqdOmaSn5P5gy8Sk9XP6ljlSX6ScX1n1SbVo+obgMopIHx/psGU9QZdpFdb2URSnBee&#10;OvD3h30OeQ/zihHEI2ZZuX8PW1sIgARiZQSMIyy1gJQtHsUxUxjmiy9nnZ7HGdx+4ETlmQMxZilb&#10;cApolnXJdlQjnP30uzj87pfxUtMGNw7D1GXrw2JXw2yqLESqWD5ewuMhcuKoJOUD0OAQBjhAdsBn&#10;xBmsxu/baz8MDuQqdpXXdc1mCWyf2IXi8b8UoOG/36uZFKj3MjkQs4hZktju+G48QgKw4MsBZArg&#10;iO0w6RD/TFlhzj1+jUtaA5LyR6HWi2Y+W1UXl1w11qYSa5suAHQuuDwuZF7NxZfEHTOmxys/ejRq&#10;X3oh1r/0fLx4zx3R/vIz0b/ipTggVoOvhvksJ9evjeNN+Gyq4yhsp3ZVHKlfE8ebxXrw0/S0xJnu&#10;ljhB6FofZ5oFOtV6fvmSGHrppTj0/ItxcMGCGBLoHHn+uTj2yktxfNniOF9XHe92t8dXg7vit2+e&#10;E8i8Gb97/23ve/P79970XjifHdkXnwlovjp5NOZPmhI3TJgeC9dviEVSlkVSjEUS4HVq+AI0KMwi&#10;tXPxCRRGU5YdGGikMIukaDiP2fJgbT/3JBMKKBTChOAyKW5pD8DVp+cFNhVfAspIvjzDCCaylDKE&#10;ryDBjfcDdjh+EWY7WO0HSfBhJIw0xHEE5GBT5D/s46goMkrLM+SFz4B0i9r7EsjUoZa5Y36WvFFk&#10;5cc1YJG+Fskx76u8Hye1/xihXnt5j4BI72IW/GrYnp5zWfEN6Xm+M+sw/S32tQznPyDl3+U9fDB/&#10;XBbuqQyU3SBInAJ1U0aYWJVuQFQcnSzgUC3QX71pm0d3ynQCgutG12WIn5DzcAYt6zBXHMD8GWGd&#10;gCH9c9xXuQ4f84xez56X3tK2AA1sx6u+ARcBzTCbEQMjNBMnpoyvhhnCWB1sbM7zmIVjGNJeQRBT&#10;WCEwOP/Vr2L/2x/HwpYeMxyGvtmaE8FAQNJ00sersqikNShvRXCYp8F9j2AxEtWuHkXsAT8J15hT&#10;hGLuYGJxXubX2BGsOJzBzs+UVfF6n2eBKlCJZS6B3+9GpEJzGBugcRDQcG2WQ8PrmlmsOKqY4Geg&#10;0T2OrNnhvz2MSsx95Anv33Kx2MwF9s/IfKoMd1968cUx8cbrYubE8TH15ptj7OWXx6qnH49NS1+M&#10;HasWxb51K+OwzKXDdSsEMlUCnHVxvEGAY2YjsBHoHJOJdVom1OmNrXGqry1OK5zrbYszHevjZGNd&#10;HF8rQFq6NA4JcAw6S1+Jo6uWxqna6nijvSk+2bolfn7ykIDl9fj9R+/EHz98N/5V4Q8fvBu/EKv5&#10;7Nie+OnJodjb1iFGdnnc8aMFEuIdsVSdwhIFlhvgl1mnngwwYd/n5Qi34ovSr1R9rlRdrRYIE4+i&#10;oUjcQ8gZPsUpiZIx5I2Zigm6pIuZvAMCJLEEPWdZkHIUJy9txzuK4hUl8HuVhoCS07YcC4Cg7Dxf&#10;0pRnUbaSNwGZSfarNPomQIS8kFVGjQwgSu90yIyO7kAJyrPkNfodWQbKIiWXjGEGrN6IE1g6w/Mq&#10;O3nxzmR0knO9jwGU8r3lO0s5KTf+mNwwTPUpJU8WrjrXM8Pp9GyRf3QBYGZgBJaRG3npegDT9ZD9&#10;jDAWT+VQ2rKIlHLwbpt4AguWH3i2sNoQoIFteBYw92RydRwS0OzSufIj4PS1X0lHlv74/00CkeJ3&#10;sm9WphOr0ZlKAOgkAA357weY1JyP8dA2TEMKv0pM5N3v/hBD731mMylBIBciFn+KbWcFfwgVWGks&#10;jtjnpMthazWYegF8LAANoAXIACSACoG88zrzxK4lOH+/C5sU+xqbO5GdAHUDZX2tygQ4ynwZwMPs&#10;Rkf7dAAVvO2yvdlfOCfwqaGUp2c960iFNu89LpNiXyxt6Yrrxo0XuGBCATIyoeyrKcAzRkA0Eu6b&#10;OT26F78Q/cteEtgsjr1VS+JgzTIBywpv4XBCJtQxAc0RsRqDjUys4221yWoK0GzuiNcHNghwOuJM&#10;V4tnGJ+tTP4731aZ8NfTHp/u3BrfHTsYv3ntlIDmjfjXj9+NP338vgNA8+vXz8WXx/bFV8eH4pG7&#10;7o0JM+apw+iWMApURIPx0QAAAE2twgoJ4UoBcLIX9YYSVPtpUDbMWQklrIXeG3DgHkLpWcRqa65X&#10;K19GG/iXlp+t9OJlaLYoDYyH9vKeNcoLJRjt5yGOgJLTkYwGn6KcJR33EvDy2aLM9Oookk0+vlXP&#10;WcHUrvzbiRFSK6zukx/PlfxK/pyX65Gy5fcjQziWq8UiLPtK429APySzvpbcFhm2TOv93vZB4FDK&#10;TABoUETMj7IxOfHkB4gABKx3Aigdr0Ae3olS31Nmctfs2Gd/SOsuWI2eVRzvH+17QX/Ji3q1D0WA&#10;UqvAZl7okifoicWwB03n4dPRsv+oBwQAIgCFjc0SVIaGndsFaHL3viEvqUh/WAIS9/ldi5/Te8Ys&#10;l9nktU4Cm5U6//hf/hyH3//c82gSGKg87MREfSreszJVMbYTS68gRC8+GuennnJZxyYDCsPJzKnx&#10;wkvdS6cwrEV5KdAjFBCDPWVvw/H/R9dfhvt5JWe+sNIQTrO7221myZZki1nazAzaqL2lrc2kTWJm&#10;JkuWWbJlMTMzk6m7g92BSTrJJNPJhGbOmXOu6633/tX6P7Im55wPdT2Ma9W97qpVqxaFpUKD6cSA&#10;xiuPQIYCQCG8Eut8T9Cla6IR5BHYhLE6qsTaDmOiUJJgYkVmFoBTv2itKx127cjUbPvG7/6B9z4F&#10;+S3Jb7sp1avX1yVfE+B8zYHmB7//+zY5I8WmCWhmFmbZHC0Xleba0vJ8W1lVbKvEctZMFKOZVGIr&#10;JmjbHccTbENbrb0ZA5u3ZrTb27M77N053Z5Ia9ucabZdy+1zp9on82faniXz7MDKxXbyzdWeY+bS&#10;tnfFYj60q7u2+Vzbl3d+ZOc+fN9Obtpge9cstUWkhnj8GcuuabJSVVoC9WA0xMwAAnRbA6rZdO2q&#10;nArEGBwcdC7BYkWwCLXOgA/sBr8Y/iz/zwJthi4AAFzDuSgHo30jkMG0cYmxEQcuHfP76bpgmqge&#10;xJQ6AhiWHKPlpTWP/DgR40C4LpQ53bNfgVR0L5QdMEV4JhHgOEYrenABUF+/ApMIyLie+oxE+7ye&#10;x+ob23wLdQnzwF0GU/UOekakC9G7UXdxYkcNszOWGIBwP9cbXUP9hdGQ8Q43gL+7zueckNlPjbfW&#10;uY5j0TdWC9gZSgAYwTgZLkIgIXOvYV4CssTI+LTBAJzrFIAoPZSZNEEMqHKmQHMWTn2BkRocgKdq&#10;lv6BjjUsgdGQP5oGeKG/H8DhgC29A6wAD4QsfzAawMZBRiDMPsgBQAeQAnZIrxKPd1GlEMgUt0y3&#10;Xedu2vKtu9x0Cv6UoPhRAXhB89GqNIBPhYTKwHiTCn2oU0juJWDxuaEAFRV2fisxCnoOYBNjN4H5&#10;AFQqeJ4lhhPWwz7OiUwsnL1hyMPshyiPExOFYGAnkc0E4ZXCpHS9O3+5RgVeokLzVrmLQqQCPZoF&#10;kPNCulHOccVq7rQ+Q0cITL5p3/jm79g3f/N3Jb9jXxPg/AbMRqYV8TUklPq6ACdhQH+bXpxt0/PS&#10;bEZ2qs3OS7YFxZm2RICzuCTHlpXDcopteWWhLZ8gtjO53NY0TQz+GYHNW1NbbMusKfbBghk+z9Mn&#10;y+bZzuXzJfNs/5oVdmzTeju5ZaOde/8tuyCQubz9Q7smNnNl11YHm/Pb37PT771lB1Yvt61LF1ja&#10;qNHWe+AoTwNRFAFNl0waCf8Ls6lawJDd0m257dMtR4ADCGGrMxKf/zkeM0vljG+rSPtCihD9VxRK&#10;FR5TApAhcpdeKYAmAhj3VbAu0MBkIeiuQKYXIIQpwn6EsowUNKpfmGkoCA2Ydz7oXbwjQtc9KlyD&#10;4nl9jIk7XXU/7s05vAcdAmGM0nQ1QjwjgBTncw7PZMm9ovuxj2UENIAlzl6ABR9Fqe4bRnrjo9T5&#10;3Iu6Tx3Tf2EMHu/hons+CjDcD2GbkACUkMGS7Avncpz3+eod2M87IzhoYTvEwQD8lBPO20YB4Piu&#10;4BfjmohlwfJwH8Di3fErkKmcNUcNjUDLmU0AFMawBaBZ7cLwE8oURub+GKKEXWLhKJhrAh56tiLz&#10;yUVA5NHEOo+u74hZ9SohCM4dwVoKIPZevG1LP9whoOkSCKDsEgqGH6ufCGNwW5EfoCWFy36E8yKg&#10;KRKw5DeJFRGIJ/OpQCDmUZkCG8AgAhcHGgmgErGcCHyifQFoYCB45Oc4hcN0896G6J4CGgL8uBe9&#10;UShGFCGMcvhocon7blT5UJoAMhwPc0V5oYrd8E35TVPs+08862Dzzd/6Pfvmb0u+KVbz9d/0Xqhe&#10;vQjm+w1fPv6d71h9dorNyE+z6VpOy0ywWbnJNr8w3eYXpNkigc7C8VkOPEvEdJZUCWzqKhxsYDab&#10;xWq2zGy3DxbNtO0rBTCrF9redUvs4MYVdmLzBjslkDn9ziY79daGkP7h/c127oMtdmHru54G4szW&#10;t+z4lnW2c/F8WzO1y3r3fs3ixld5b9p4/pm+v1CKXyCgLlbl9dSokjyVUYH+XQH/kIouBYG94LMh&#10;whYGwj+PUoH4MBNVZJhCGKYA2MxQQxJoP8CPA9adp1Je1vMEYrmtPQ+HEsA0PYWImFQoj6BEkdJj&#10;bmP+MIUsPT/4Wehp4pwIFFDASPEixXUl1PvTmuM45TwC8IicpcUu7iSgD3YVAI1rOMejdQGJmDJH&#10;94ruy7kAF45knNoEsI2nl66D4D/t4146n54neuC4BhBBontwvwgwonuiQwANTIHeVn9/NQoACVHH&#10;NKqcz3+NrgvnBHONdf4dvqKqmfOsVaYY+2ClsBrOQaLzuU8Y1a3tWdJfMRgc2zXzxXJm6bhAiIaG&#10;JFX0GGGaRRHAsBg3mzzmDjDBNBIgaek5c+h1EgtyP42E7nDMwXYBDaDkQMPARxgEjKBCBX/4+gNb&#10;+O7HhiM3+FAkKizPnSGlDP4VmTQqVOhtVED+E7QOuwlOZEwnVUIBDT4aN9GoMBzX84jdedgLpfsS&#10;S/OQ5qlyf+W/0fO0JL0ElZSfS1AY89iUqALQ2vHuoYtb1BOgAkAknB+iigGoGMjo3dkfAAbGo/vq&#10;nAYVFF3cpE9w/43Wh6RlCUy+ab8poPn67/y+z1TprOZrAhtnNJhQ3xCr+bqlDB1oM0thNak2NSvZ&#10;pmbE2/SMOJuTnWAL8lJsYUGqLQB4BDpzizNsUWWerZgss6qp2ta217pj+P25PfbJkjm2d+VC2796&#10;sR2SGUSU7+F1K+2I5ODKZXZolfatW2onNq2RqQTT2eQDKA+uW2bvz5pqi9vbrN/I0ZbX3uMmDqZh&#10;qf4p/phibZfoH+OToueuUI0LjCUCXP6Pj8anAmMWqOIhfg+OqfLjcKxSha1Q5fZWVXWDSkxQm7fq&#10;gBvKjBJrmR9jnYAOygjI85yoIYgGOUZ1iIYqzHaBogZQQDgnUrhoHeXlmodKhUJJQTjGNQAJikvs&#10;h4MCDCSmwA4EWgf8+FYUNLpfJLybm216JtfiAKfVLtW9SjqDQ5jzHr2O9Uii94yexzuyjrkFa2Ok&#10;tKeDkLh/KebHiUwozoe9I1zPvqi7mfXg9yJZ2AKbufF96Qg+muDPifw7nI8wTKCWIEC9PyymykFm&#10;kdUu1LaAggkEq7UkkLN12Qa/lqBBhEDOKFEWjMb9NgRoahkF4HKMUd0+DcsCRp8vtykr3gzmIT4a&#10;75unwKWoVVLUo7c+t/lbPhIwTA8gI3G/iYAmgECw+/hROL4ipKXSQXdxAsMuABrAhSA6HML4bDjm&#10;U+VGgBADGgAFxy9O32hQ5f8X0GD68NF0tYUcr1QCng/jkeh+7m+SAgEyOH8dWGLA85XfBlqsd2Bb&#10;tBKgoSUNYdmLtZ+Wd6p994dP2ze+xiRsv29f/60IaDChgp8GRzG+mud+9EPrKMq2WYWZNk0mVE9W&#10;gk1NHWsz08fZHIHO3OxEm5ebYrMlsJ25hRm2kGA/mVQr6ittbdtk29zdYtvmTLedC+fYrsVzbbdk&#10;z6LYcsm8sD5vpu1ZOMsOLF9gB1cttoMCo4OrFtlH86bZewKaJVO7LamkQiYRDAI/SmA1xVKaIpVT&#10;McqgsgNs8r3LWmxW5RKZkTAbFI//gy/LE9MDNKrUAI23fqqoxNNQ5igoysH4qTAWSv9Vwn/mPphN&#10;kTK7n0ZLFPzRbSRSSMqTOBp8B84WqFO6b6S4LBEUD2XAEc3zI0VEOaNzqZccI6dtMLsD44D1ROf5&#10;82lIdT3i70F9jtXL4C+UOTQ9ABrzxDtz5xsk0TtFz4vu85/3cS3vEr0r706di7qd2R+d8+i5DhIx&#10;wIj2sR29P2Yr4QbMS05sGOXG/ujaR68Jvs3F7qepZpI4Bk7K7MFE8jSuKlfmAWfUtb8DJrb2AzSw&#10;mjDsIGI0IcrbzSqJgw2R5bpXzTzqF6PBmbudCP4l1qvUWUFgIGWi0Qeu3rXuVW+5fwW2AwjhrS+T&#10;6RSC6wCewD7ocsZ+dZtb59IVjl0NkymUqVTQPE3XhvMBHZ4BZUbpAZqI+fxnBzHrkUSA42OxUAa1&#10;MPwwvOs8G2od6DQVVufoXjwj8ilErWe07YCjgiD9gPsgdA0+DCZ0d0eiO47Dvkr9+GFpuQKS33Q/&#10;zTd+63ft69/4XQGNTCiARgDzNZzCYjVMzZI9YpDNKsu3GQXpAppE60kZa1OTRtuMZEnaWJslwJmd&#10;lWQzMxNthtZn6Jx5RZm2YmKprW2stnUtk73X6e3uVvtwZpfP37RtWod9pPXts3vs4+md9lFPu23r&#10;brOt09rto9k6Ryzo/Wlt9vbUVvto0RxbNGO6zN4plkvMjEyHAv2bfP2zPIFynsqHeJhCrRNLlCtz&#10;JlfbHiOjY3R1wzyIh6HrNnKYAwqwE5blYggVMwCdoLREGlOxcSwWcg+JJ0LTfw9AM9VNKsAmugfr&#10;sJzghI6VgzNdykmmgBQEJkXksmdr9HIMwjMj5UaBWI9YD8eic6J6if+EHjE35bQPnxF+RTo4YAQR&#10;a+I6GBeMKggMXo2N/k2xwJKZFDiOCQH4RCZi9Gyeh6nGfXg3wIT16N7sQ3hf3o/9DDyM9kfXRCAV&#10;bfONKP3/2zEa3VKc3NNnu+J7TBmAyj/iHOkIIOozLeh8v4/2eRlKaDQAEk8HIuGfYy7RI8b92ReB&#10;Tej+DuwKUwhgiUAmiMwqMSJPiDVXQK7nMKyBlBKYhr2KVREYHgCDKVfrtvfiLetcuVkg0S2TRPtU&#10;KPxYgCawEgAhsByC9RxkJPxoTBnuFYBmhuU3TfXr6W5jnzuJ21UwKkRAJAyS5J4AmH5MjOlwjGx8&#10;7I/YTYX24VimIkIDmcjMR+NCyVWJKEyvOLApXRdVeMAFkGEdYd19PQIaQKVE1wAqNaJ+KMGjAFSh&#10;H5rX2mnf+skzApQwyf83v/l7DjyM7v5ar9+Q2cQob1jN1+3ln/zQ6sVkpuen2bTMJJuaMk5AM8am&#10;J0vSxtis9DibnZ6oZYLNTIuz6SljxHjibV5+hi0tK/TubxKNr59caZsaqm1L0yR7p7XO3m6rs7da&#10;aj3PzVv1k2zDxArbWFdtG3V8Y8skH6j5vkBnh1jOolkzLaux07LaZ1q2Kn6+yq1AFS9X/yNfkoPv&#10;TGWFMzi3daqDTL7KrED/pkj/Fp9Lsa6BDRFLA2AAEG4O9dAzJbAR0DBS21mC/hkVv0YVz5mR/r2D&#10;uio9LAhQcaXEgar34H4OaCp3JGJSxZSTlxU9IqHSE3nLuchDEFF9ehRsKPtoMGRocILvJVJ83huT&#10;wM03CYMoqaMehkE56zs530X7OebmuJbUXfSC+DKi3/kWGjlMKUCQ76LuP/o8ltH7RYDCca+fjwj7&#10;I4UOHRRfAQjHHwVTxBU/BjjRkuOhd2qWd0F7mlJdR5m4Kah/SPiBs06xHXLekGA+utYD8vRvIqDx&#10;rnEBDcnm/Tna54zKTSsxR0BHEgFNZDJF6/hr6DafJLZE+AN+z+aFa3w8Wa/xbd1WinNLP7RSBb3z&#10;/HW3q8gZzA8C/asoFP0YHL4R8CCsAzaIp1OMLSmcQl1f0DzVncaYJLQMJSowZza0UFSwGKNhPZhF&#10;QWAhFJL3aul6Dw7k5+uZmEu0ePwED3d3OkzBhNaCVpGeLdJWREATgQzgg1CxvaXmfhLMCoAG9C+R&#10;AtFKO9NRwZDEe2BKpsDk6+6T+d1vfd++8/jTDizfEMj8xtd6GTMo0Bv1B7/3B5Y1eohNEWvpEdBM&#10;S4u3acljXaYLdACYGdo3QyAzSwAzS+sztb8ncbR1C5AW5qbacpleS2R6sVxdkmMrSnNtJV3lklWS&#10;NaV5tro4S8e0nFBsm1pqfOzUx4tn2e41y2zJ3LmW19JtOVKAQpVfIUqhf1eg/5IvAMjnn+jbqtXK&#10;c5xhCQgsB8ANaSIC83CGqLIo9n1shwociYcN6J8h5LKFLZIYLQCHyk/no+gRgwlAzjH2BXHw8fMA&#10;+CB0xTI+rUB1BnCgzD2MIqa8kUQK68quegdoeBSyjj3sWtc+lIV6Qn0FQGAswQ9IA0odVj2DwWk/&#10;IBOJ12/tewg+AmFabfJNR3We+/MeEdiwjN6PY9G612MHBgCE+j5HjIYOCDXcPqr6K8DhnAhoItMJ&#10;cAmCGQTLCaCEP4eOEQZH4mCOnoOicz69w85otM69oiEHbOMmwPREMN9gLLC/thUb/dwIaIjsxXTy&#10;eKmY6eQ+GbGVCGTYxkxifJbP5KDnkKS8ddk67ZPpVNIxVT9ZAKIfiqPnrYMnvO+cwuUHAjKT3G8S&#10;wIUCYfmV01b7qQQqFH6OO3tjLQOAAxqDgH6cQqHwVHmx4R8yGFVMd+RK3IejbQqH+/nPiv10hHfC&#10;E07oNJXKAUig4ffD96LrncFIaCHdiallxGw4F/9ExQxVPj1nvATFm6yfBpUsibGcEvxP0MyZqvAt&#10;XfadZ16wb3//CRswNtlSJtTYt3/0jMBGZpNMJoL5vvb137OvffN3fcrcWplL7WliM2kJD4FmKktM&#10;Kcm01HFiOHE2QyCDADQdcSOsc9Rgmz5umM0R6MzV+fN1DFmWk2pLslNscUaSLctOtpWF6ba2LM/e&#10;rK30EeFb53TZrhXzbc/aZbZyEYouxVPlgpkVqWwAGhd9K1Kq/zRJFaOY71f5OcDoH5Tx/1ACtYIR&#10;5S7XPvIKR4BCKxnoN8e+EgYbojTRsAXy2HCfCDwAEz9XCgJABdABqGJgFdtG6G6ldSRWBUWhfvk4&#10;IN3b65i+JRK2o7rCfXgG9wgmhOqb1lESxgdRXxnO4ktJVKfZR+cG7gAHNK+rAXw4z0GIuts9S+BA&#10;cnApPErOMb1TVEej94neLQIY9qHcEZMILGW+tSxjNkexBQEHvpPIF8M5ERi4crtvJZgtrHMN4mCh&#10;81F+upLRMzeR9B08g/MjRoSE4LyQHjS6r/teEJk/zCpJvhmy45HIilgaZy9zllvjvJXWIPOIQaOA&#10;SjSrQnAIfxXE5wxH5+GrqReQdqzaqLIU0BS193g3IshN4c7a9K5TSgCBQuDnV0uJo4KhALxwYttR&#10;S+BL/VhQ3tmLgAaWxPW8LC2Cn6cKAxjgYPQlIpOIXijGPrnZBAWUEkQAEpjOV5WMYfQAjVckbQMi&#10;OH6RCFAiB6cDjZYRiyE4jwhPnh+ARsqobyJIyR3Eek6kfKU6p1jgV6QKllXbaoUNXVJI3XfmPIsr&#10;m2g/fmWAPdFngD316gB7su9g+63HnrBnnviRlY4eaM3Jo61TIDE1Nc56ZCJ1abtLANT9UEYJfGKS&#10;NNK64odb18hB1j1sgM0cI7CJG2mzx42wufGjbF6y2E5GQgxkMmxtZYHMpxLb1DjR3hWb2bV0ru1d&#10;s9j2rltqa5fouzqmWZEUjC7tQn0bTmAYTa6YXp4YTYHKYaJaIXcE6/sjoXcKkH006x7KO55/rG3Y&#10;SaTMjx4naIxUjjiH2RfOCyyIdYTz//O1fn2sTCMmwDpdr7XzFutY6G2qUFl6XVP5ROdH50brsAdn&#10;F9xX+3x2Bz0Hob7AhkMYRhi7R0NJnY3AhG0kqqfU84d1nIYKhjhlqhSUqHLAPGrkwnvxDo8K+x/d&#10;5hzkK9YSGA2gFSSAwaMNawQ2AEO0DvMBiDFPAHYHMJ1LKhZcFP4c/ePofJbcz8+L7eOch5HGApwI&#10;kMKEgvPFaNb7d7LOMTpefKwT4IQD+BFW86ifhn2+LmBiMCtJzEmcToBhrzy11rnNotpNXXoJ/YBp&#10;/NBpgTrqhz8KMFEhsMRfw2DMyOnr/hcqLnZqK9thCSOiAFkn7oUMed6lKnGTRvcjhscdwmI3Zdof&#10;9RohgY4HVsI6wpw39IZgw/NMvycMpkPKpXthHuGYjBiN2/74eAA1gEvCvuD8nOWDDUmdwLsU6j5F&#10;HNP34qOAAeR06b1hCQCTCteDtUTpc5umWnJ1s8WV19joskn2Erl833jNyscNscliJq1iKl3J46xL&#10;LGaKWEq7tjuTxlpnAgxmuERmls7tkHSPHWpTxw6zaZKZ8QIZnTs7YZTNTx1rC7MTbElBqq0YL3Oq&#10;PNfWTyqx9TVltqW93nYsnGF7ViywvWuX2ME3V9iG5QJbKUSBKnKeqD7OYMxDmE2BvgugwVdTpcoC&#10;0GAyRWYTAuC4ycU3Slnp1QB4IkFxAYvIuRuBD92ZKJ5Pt6PrCSTzwayUC/fXMio/znm0fH0fdUeC&#10;GYyjkjB7TGNMINLNAghuOscABWCKTJPIbHGfTGw/AYiYXfhRABo3aySl+nbqMPWaZWRKRaATNZIR&#10;2ET1nQYUkxTFoxcsPCs0dBGoRP5KB7wYAEby6Hk05LgFGJzo88oDJjGQQeEBguh8wCEAUwAfwIXB&#10;j4gnweKY3qdNQEOj7sG0D88N1yHcLxoy4aCjZeQMRpxtSmCR5N2BYTF0xycNhG2JhLAkqpzJ6uiy&#10;jnL1kAwrpKIIMTWehkLgQsQweWxIVdGroFWVsm2a5TWTfwZFpNBiaTvbVcCqDB4vw0+NfjrHtI6D&#10;F5ABbFjHTvb76V4UmDMasQgKFZ9PQdtUFVYIew8VUEqtZ+BPCRGbtAxUJlVClrFK6EAROx9nYRjE&#10;J6ARqOCPCVNisD5Hz5jhQEP6C4DEWYuudwcwFV/PgcWEHpIANLl6T+IIUJB83of30zkADaOdczun&#10;C4xCdOtEsYW6Sa1WVd1iBfVdlt3aY+kC6+T6NkssrbS4UUOtuSDd2rKTrFVMpEmA0yYG0yagaRN4&#10;TEHEUjCV2scODjJmsHWNlowdYl3jhtq0xJE2Q9fOEkAtzIizJXkptqwo3VaWZtnqijxbV1NibzZU&#10;e8/TzkUzbc9KAvyW2pG3VtvmlWKPbT0CSABD38f36tsBz8hPw36AJjiB9a8kDqwqZ7q/i1xR9Q96&#10;VObT+Q+6h/ZjihFnQ2WOgCZiJygzSk75eHm5coUG4quyg3mEBsbXY9ucF3xoocEg1oawCBoSgAIl&#10;d6XXPaknEdCgtKxHTlhSPpTwDno379XStVzPwEHODcGdwd8CqDjrjgFLaDx1rbZpJFmPGlevy7o/&#10;QIOi8h7oDPU9BNfxTQFkIr9QBDSsIw4w+r/etc+2riWylpB9Z1hSfgCHWK7IRERYdxbCts6DNdKd&#10;XTUTJzz3FLDoW1oXr3U9YwAoAONjr7TkPXhfhO2I4TgQiR1FDl5AhgBP3o+R12GMoEBO96TXyMdj&#10;cZ0ENuSmlt4fVhTMPlgWDIk4H2bjDNP+kuCLSfB60bMEgPBzMXHIK8GYJU/7oA/g5SOaGRUG6+S4&#10;oMeH3B1EAXtOYO2HHVGgFBIOYX4i0Y8RwyG3R4T6XjG9cFSw5NHQx7tvCPNJlQ0GAqBQEb33QeBA&#10;hSQrIDlpAKGoMiNsR+cg9FIRR4NTy3+kCiW0wFqncusbCa9H8SaJ9rHPezi0xKlZpgIer9a1WMrD&#10;uZNbptj0jBxbPDzRZgwaZ5PHpFhJQZmAdYpltXdav7FjbWDfV6ytMt+WtZFvpsqmi4k0Jo/wpFYN&#10;8SOsRWyF5FbtWm+PH2pT4iQCm04BDdI9ZohNFduZnjDSZgls5qeNtcU5SbZU91lZlm1rqwttU0OV&#10;vSM289HMDtu1YIbtXb3ADmxaZsffXm3vrRF1VWNB5C/jxMq0LFeF8EGzKsdyr0BqbZasDv/B96lS&#10;qoLTs1ChVo7jYZ6s4Dvw1lCVDhPJHYs6102mmOCzqVu4Utfw3wAYlYX+NX4RHJQoN4I5TnKsSIFp&#10;yDBlOB8FpZGiXqAI+A3Yx4ho6gTXoFAACcCH2cwzEB9drvpFfaKF5xhA6KJjtL7UYxpHByIBB3XY&#10;6zT1RUCFDlTjI6T8tQ6w8ExYAkAU/IvoiBRJ/7Ssa4Z0AEXXOfpnIWk5Ecwy86TMKCDg4v9O7xSx&#10;lWC+6Lj+VcsSMvEt9XVYAIJywg5gBCF8PzYtinQT0whFjhJZ+diieXQ3L7bulRutfckasQtdp/LG&#10;jCGoLjJnuAcOY8T9KySvEuMg/0zz0jXue6rTs5t0zdQ1b/tUuI1Lwvncp33p+nC99pNnhmC8zpWb&#10;rG3pBmsVAyJzHzNdkk2P7HoADNn1Zm1+z5e9CLzjx/ERHu3Hh+oD2ccLRmMVHhUfNKVKSWAOtmL0&#10;k0A4fiiRjlzHvUm5iVBgmFEeFKdCcJSOFQATZzEILHoWmfFgLYAJoBLSdYY5tJHGxfoJi9bpHLaD&#10;Ew0Jji0msgJt9eP0XM5ljhx8MD7VqOgdXbGYXxN1Hi17tfYzqJJ9OIqrJJPm6D9IeWpVQHRzV89b&#10;bLPzK+zdAcNt97DRtn3wCHt/0Chb+sZYaxyVavkCoD69X7Exb/Szmox4W0bumY4Ge2dqq23sarCp&#10;pdlWK6ZSI9bSINBpEZi0CWw6EJlOndrfLTbTPW64TRMYTRPQzARoMhNsgYBm+XixGQHYerGZt1sn&#10;2/vdzfbhjCm2c+FMO7h2kR3fstJObllj761bpf8n9jBXLaMA1uku+UXUykzQdyCV+tcNqlyT9E+q&#10;9A9Y1hCURQSop9+UkJJVwtzJ7KvRP5yo/wvzY9SvD7oTZeZ/AlDMt8wcPpRBtI9yb5bgTEQo3yjt&#10;JeksiUlBmDge5aDsXTH0PlTmyAkaZd53heN6sScvaw8QC+fAWrin31+CPwHnpweOqQ60qHz9GOfo&#10;+ZHzslH39LmodSxyePJ+CNntUEr3O+i9SLKNA7dJCs26T3Svd+G7cYazDOsoMXVHdUjCM9lH3Azb&#10;HEPJSVk6RdKoa5p0PULazeZFPJft8Hz8L7wn78sc19Fo6Ubdg/Uwt5PutQwzhYyWAhp9B8DA/3wo&#10;2sf9WKd3CIcv78t0vD64UmXGv2xZin4xNS56IJ3n3yxe8/Bbov8VgRbjm5inCn8M74XJFGSFQGaT&#10;3nOl9QLpYR2MbOWlCa92dBcwRAJgwGpYhnNFn9SyFcukKJqCM7lH100TYCwMrY5aK5AcWxT7DUcS&#10;LMeT96iVIKIY7ziIT2sEe5pAICDsRfsCLQ6shgFh9EzhII5o9leM5n+3R2ktImaDE5nBnACHm2C6&#10;F5Q+8tMUdeCLEZ2GBWn/RN2T58FeCmSSFbSplVTrhI8jt2umVU/psFWj02zH4NG2Y9QY2zF6jB0c&#10;GW+Hh8Xb+0NG2yIBT9uIkTZ++BtWMm6gdZdn2/LWSbZ5GoF0TBQ3w96a0WYLJ5VYZ06yNSWOskaB&#10;SpOn7xwmU2qodQp8uuJGei9U1B3O8IXFRRm2qiLf1k0abxtqy21Le619IAD7ZN5UO7BygR3duNyO&#10;vrXW89G8s3KFlTd1yNQjoRUBaqL0+qf5PbPcDCTDHrEzAEG+/n2WmACBffg08MHgp8HcytOxfJ1P&#10;1z//jfFQMD8YYAgLgA3it9I1Ene4qizIW1OoazFRYUFRdzNdz5HzPjIjMHGoLzRMLANbDiYDFZrz&#10;YCQsYTXUHVgR5/rS6+FCPwfTGdbkbEnPcjak/ZjsDFqkbhTgJ5TAUCJGU6J/ge8QpgPDCtvBVPLz&#10;+B86Tq4dljAWWB2mE9s8g/dlGZlICPWRpZt03CvG1B49FjlX3UKA/UkvMJ883YPWkRCtLhbKcV3v&#10;We/EgJAJYlRk0OP/+kwF+o/8QzeV9J/DfbguXMuS+/t9YjpDQ08OZDepeC8xRIYdACrhnST63qgx&#10;5zzeB2IQDbAE2GBgsKzIP+MDLnWMfNIAW68wcls/sqXLTyAlJyaP26WSyFQqoRCobPhamrqdqubK&#10;Zs2TqZTf3CmTqFPnqsCpuDqOczmroUMvBhjM0Xa3+08KVfGZ75vo3XxtM7APX4s7cbUvZEHTeXoW&#10;ZhCVnGlMI18O2ehhO9B697MAGLoOgBivShr2qfLHQAXwAFAiX0TUpYvTF6donu6ZpXeolInFgEJA&#10;Jl/viBBJm80zpTydFRPt3SFjBTSj7JMhI23HiNG2d3i8wCbODo5JsP0Cne2jEmy9zCccuj3p42xR&#10;VZGtnVJr787utA8WTrWti6fZR4tn2Adzu22dwGJRdbF1ZSdZe8oYaxWzaRXgTBGT6UkbZ9MZmClA&#10;WliUbsvKcmxVVaFtqCuzzc3V9l53o22f02W7F8+yw+uW2PGNK+3w5jV27O21tmPxfJsxsdFqmvCJ&#10;zbDcNgL1ZluOGhBPx6kyypGSVKmlz9N2jv5JXsxpSk8Nvp0creMAB2gAHfxdOMxz9O9ZB7j5p/h4&#10;AB+WVaqEBDtSfpSB+7mklDhkPe2EQIUl/p0goZFhpDgTEvLvo7FX9CxRqSOwiJYefa4ldZIodM91&#10;rQaKeoG/LcyQGhQPEPRsfKqPKBz3pK4+CjQ0qO6T0f0BmsiF4I7eWP0HIDDfPFOAngkYOGihM+4P&#10;5Jyg2JE7gOWjQOP34/46JxKOOfsX2Hhjr/N5R+4dsX0k2gakvKt/hv4NQwgAGv3vEFIwL8bUmW1E&#10;gKb6zb2i3ickuh/38n1aBpBRYyyJep1w/taIcMDAIBkOeDo/Ahr8M5wbWTz0MMGO3Dcj8fmjZL55&#10;8ngdJyYPJtor5PfVD1MBYMKQjtN/sH4qBeKFKvFQf21jRwMknktV19FiAD6FLT36SJ1HZWzusXxt&#10;46/Bbsd+JZWip4pQZWIQZFBqVVQqpVdMgQD+EhUMrUUu99R+Cje/Ve8HCOl8Wuhg4ogl6fzgP1Eh&#10;i/U42KjQvfdI7xscl/MEMNrm3toPewFs2A7Kg+LNsgn6MbTasAAAKL99tuXpXJyi9QLUdelFtmvo&#10;GIHMMNv6xkDbOmCgbR802HYPHW27hgtsRifZkZGJdmREkn08Js42jRtjK9MSbNWEQlvfMdm2zGq3&#10;9+Z1Sbrt3bld9r6WHwiAPpzRYRun1NnSSaU2rzTHpuenuDBWahYjv2VyLa8q8ClbNjZOEJuZbB9O&#10;axPIzLRDaxY5mzm1aaUd37zSTryzxvbM6rblyZm2vLLB2hqmWCH+oynTLEMCwAAWWaR2mLVQwKNt&#10;KVBOxzQxGLXOKIa+GaaDUCaMB+M/+z6VLz1SOHr5L0QYs+1AI+bqQCPlBjy4NvhSQnl4BK6EgL0w&#10;bopyIxeOGK0UjXJi2wP9dJ6PkpaCAwIhr65Yh+qRA42uwbfiAaQ0HN6w6Fmqu0R7+/vpvZxx6T1g&#10;BbDpfNVL6jl1NPITwWYiZgJLIvcw285yeJbeBaDhXrCm0EO0UHW7R+cFoAmDK2EygUm5r4jv5Nt1&#10;j4jpPAoyERgRIEcvFgodAUsEDCwjMHCg0H/CEsByILl4Fb1OahyI/oWhwioBUCwGB6XY9dG9WLIN&#10;oPAd0QwQYTaIEMMDkNTJdGtYvNrHhAEqj7onCOzzJFpiMzCVYA4L5AQyZB9EagV4wRQm547MMJl8&#10;vcKPh63MdpRi8nt+MDl6I6Dx5OP6MYCNz6sTKwRoJoVGK0DBUHjkD4nOwcmLNxpGQwsQOWpptbxV&#10;1HoQWh9VCgea0LpGIEQFYulRojpW1DHPfSwT9K50WXMfBObiwWUAZY+eoUKPKl4wkQCYmFCpYUK6&#10;b67eN1eggl+IdBkwmlK9f0NDp7U3d1lRSrY1jIqzT+LS7dDYJNs7WsxFjOajAYNtW9++9nH/N+yT&#10;gUNtt0ynvUNH2YFhowU4cbZ/1Dj7ZNRYey81ybYIbDY2VtumzgbbIvPp3Zkd9u6sDvtAIPORZNv8&#10;Hp+XadusTntnapOtb6my1XXltlLgskKm1tq6CnuzeaK901Fv22ZMsX1L59iRtYvt6IaldmzjCjsp&#10;kDn11ho7+e5G2zFrqi0YMMg+GJ1sW3NKbVFlrdUy62OXAFT/OE/fCrObQOoElQsJxzGpGKbgAIyo&#10;HDxVhBghgXwwHcwqZydS9qirO5hbga1Mmr9UrFBKz3/XPwagAqAEAGA/QBQ5cKN9OGwfdq1KOThW&#10;qWPQcOpNmUy+kGhqppRMrbTKloT5FaqPDPSlRffWXhIF/8FkUWaSmKHY1GvSG1CXvcXXt5FwnyA8&#10;6hrDCQAkrvHo9lh95zjBgg4MfIeW1WrxJ/sEd2qMeS/vxNA7826eSyaYhZGCR0oevSPb0RLFxfcR&#10;zglMw4EgJiFyVworMHLG4eCwJPhAY+YKDIchIbCZVpKB48DX8QggWEbXIjAo9gO+zFbhU93ASHgW&#10;ICLBl8QwBK5zcNH5XPeo4BurnxeGHzioOMCERFjRkvdjmhf8TjKd8MnoB0nhmR7Dhxrop4OMkUR+&#10;GQcSFVS0HRVaZBNG5zjNBTxUGPRa8MKAj4MMzyKmRQXtuU8QClbPATgceGg9tI+WNPhNAgDR+hV3&#10;EBmsSqPCithMOC9UVr+PhBaSfYzCRlkwlyKgobuXMTmAa4G+N1tKiGO4pHuhFHK+1U5qtmnjUm11&#10;YpYtlnk075UB9r5Mpn0JaXYwPsuOjhHoDE+wnYOG2SdiNzteH2DbXxfgvDHAdg0cZPsGD7PDI8bY&#10;8RFj7fDIMbYzPs4+yMux9yaVCzAEON0ATou9M71FYNPmgyO3z+m2HfN67JP53bYdEfv5QMe3Tm+1&#10;j2ZOsZ06tldm18Hlc+3wqoV2dP1SmUwr7MSmVXbyrdV25q11dnzTGtu/bL7Nix9jS1/tY7uGjbUD&#10;aYW2eVKjdYjZAPaZ+maSXTEQD7DIlRmbpzLIU5nDZjCd8vRP+C/exc3/UtmyTnLyMLtlABmPU4lJ&#10;lYDLI6uleGHUeACUR3v7UNYITB4V9kXnIZgROFmJ4wjdt1JmvQNTizi4OPjMfAg0DxmDxMPw8cOp&#10;HnrGR9UTdz5LovzW1FMfVqPjdIF7vhvVu6heEz/mfsJYXccX6ECp9wfscHTCtjyPsv5DADu9u875&#10;z4Di4CWJGEzEaFii+Cg0vkyOBcAJjAbgiQCCJT1bRBOH3D+s6xwBHFO1lE2f4+P/MHcAyuj50bXR&#10;vdnPvrCt/zyD3EQhJicknQ/PBkSicVhcj0SMBvDjHgh+IRgNc17h5yGD36S5On8Wpi/Mb4GROsIZ&#10;TWAtqiwybbDJGKENQ2F/JO58009nHWACiCgwTCkKKbARgYWEJSADo8mRyYGdiE2eI3bAFBhkKnPW&#10;ErsO+hnoNgWnyqxtUguQKMntYu2LGA1pDYhzYUBlURd+FJlkMqvw9TjbodLrXK4JZpXeEeXRu+ME&#10;JV4GRUGZMKcArnxR8twpXaKSqmS6tr5lhs0qrrIFr7xus555wTYOH2OHM4psmxjCxv7DbMeYNDue&#10;mG8nxwE4yQKSsbZ/sBiNGM5Ogc4usYmdgzGphtiRYSPspBjOcZ2zTwxnR3qafVhRZFuaZAJ1Tra3&#10;uuvt7WlNtnUmI7EBlx7buXCq7V060/Ytm6XlDDuwfI5krh1cMc+OrFpgR2QuHVknJrNhmQPNSYBm&#10;yxqZT6sFPsvtkPa/39ls3a88b+8NGGBHRyfa0dQC+2h8jTXWtlmGTN/Uth4pjspu6iw3o9x8khlV&#10;KMAtkOJkq2zw5+Qwu6P+KeAMC8JEivwy/MdcNR44ksnQB/Dj/KUs83R/yhDzBdAJ5S3RNY8G+rHu&#10;5o3WASHWXfQsegidEelZEUAgZR4sKQUnHwwdF7p/vsxsEmwVNk+1Epnn5D0qpmFTfYFVE4pBPuvx&#10;eteQrUDgoHtSnxlYipkPs4/8Nux3vw1MH2atYz41r+7FlCY4PPNaewLLlrjZJuEbI9CLQCbadoYk&#10;PYga4civ49n/enAo6xoHHNVD6QzLAA4AUgAYQKVCDUSFgAXfJ0BDWAjC8YZFa/zejz4PsIhAhu0A&#10;MphW4V4TZgrABQzE5oTEW6FrPgIaBFBxFiRhPRpHBbNxxiPwiQCJxFrcD5CB5cGOmgWmAhoVvH5g&#10;XlNHDGjU+rspFUCFJQXjgAJIxIRCjIL9EObQcUegjjFCFqDIau4MLEOViHX2kTaAQovAJE/biOdG&#10;0bvkCQzYTwoDBxtVXMwopgahJc5WparQhzDQL1cgk9ei81W53GGppftYYsI+QCdy+uZqH8JzgrNX&#10;lUjvPaGpyxbqH6yraLT3C2tsmxRz96hEe2/IUFvdv7/tGpNox3KKbfvoBFvZp59tHRFvJ1MK7Fx8&#10;jp0ZkyogibdjI+LsqOTg0DFiNENs75AhdnjoCDsxdKyYTZydGDXGTowcZ4fGJdrunGz7qLrU3paJ&#10;9HZHrX3U3SLW0mnbBDQ7Fk+z/Svm2NG1Yi1rFkgW2zEBy/H1AhZEQHJs43IBzXIHmlObVwtoVttp&#10;Ac6RNUtt1+pFdvKdDTYzLdEW9etr+0eMs9MJWXYibbxtLKu14oY2S9W3MloakzJD30/PE8DigCxw&#10;YNR3rgA4m/mvUXyd52WjMorABgG4EcoEUKCsvUxjwujsyBfnwZG6JgIaBzCtRxIBDxHFAM3EOSt0&#10;T4GDridFa6WUh55RgAW2C6MoFzDCdvAxei8QWRxbpsmsVx31uonDloG9MnmkrGQqAJx8Diiv9wBN&#10;j+UKaPAnegCe7u1mkdZJm1KieuIdIPongBmxMnUyEwu9Dod6Rk8c+aZ9CTAKsKLeXPw+KHik5IHp&#10;S7d0HnFoAE3lDNgOjOxRMyz0qOL7CUADQOhfTNN3T5/lbCSk+8TkCz4hGA1+MJ4VsaYALF8xKc5D&#10;yGAI0ABYzo4cZL5iPQAN648CDaCCf4dyJjYtCi3gOu4RDadgHdbFdTBT4nF6MS5mvCoUc23jvGHw&#10;GkADuDjISBzlYQna76KfD/D4JF2gPaJ1gAnncG5TtxdeZv0Uf1k+MFvKjIMXIAmgMM1z1uZQ0A42&#10;2q9nscxzEAI0VGH0Hpyfq/MRZ0mikFTKXIAlJvQAAHa0si60VNxTFYecK4Wc4+xH39Smit6K8syw&#10;5sZ2W1NeZ3tzJ9jxlBI7lVRsx+Ky7aSU81Bcqn0wZLhteLWfbX5jsB1My7adiTCbwbZdYHMmKcfO&#10;xmcKcLLskkDn/JgMOzkyyU4Pl3ILfE7qnFMjkuwU+0Ym2NkRCXZuVJKdFTs6mpxpO/PENCpKbUfL&#10;ZNs+u1UmEz1JM2zf8tl2ZO0iO7FhqZ16c5mdfJNJ+1eKvazWcpVkhUBmue8DaE68JVajfYdWLbKd&#10;q+bb0ffW2fKaSqt+7lV7G0aVkGwXUovtSP5E65nYYJlNrWJ1VPTZlq7/mUlDI6UqnDJfQEMZTLNM&#10;MYZ81Q33Z6myw2giJoPgCI6E/43JRJ4a2EwBQyDEkEK6CRzDUi7dlyUmbXD84gfSO8SABonAB1aM&#10;eexJ0PVMMggAMqQn8bFwiK7HNIKFeEOouhIYCyxHz1Odcoeu6hTugCopbzgOeGAqBaABPHzOJ9VN&#10;HzgpAC7VvanzPpcY56n+UN89b7DerX7+CgcQj4TXPti4p9XkPbulqBIyQHpyOAAHhdUS5ypMI7Ac&#10;me66f/Pi1c4qIqWHrTi7kASwIRKeyFwpOoqsug/79tlC9U2Yj+XTYDlzrXHRKmcbEbgAErAMZyFa&#10;f3SfRyCzrmO4Nx5lLIAHcUxuMomt4Cz2IQf4i2AxMpE4B98RArNhrBamU83cr2Lb2E/MUOvyDQKa&#10;TloAwGaabK3FwSbVD+RHswyUFUoZfBqe1kHr2Lce1SvF9bgDFTAFSu4OmPjdgpsAAP/0SURBVI6z&#10;GhVgZPfSHU6vE8yElg1QcJDRkpgPlJ5Wj1aCig64+BADFbqbVHoO+zCnPEWEFMXBSOeHxOexSq2C&#10;d5ale/iUr95CIXq23o8wfHolcmXnVzVNsfW51XYovsBOJxXa+fRyu5hVaedSx9uZ5AI7IRDZPnS0&#10;revb3xa90ttWvPa6bR+XbPvTcu2jIWPt4PB4uzQuw24k5tnV1CK7nFRg18Zm2+WxmXZxHJJl58YI&#10;iMak24VRUnaxnwvsj8+zK5JLyXl2IiPPDpaU2OH2ejswe4rtmz/V9i+Z6X6YE2IwpzcttzNiK6ff&#10;WiNZ68tTmwEdQGaVywmtn5DZdGDFAtsloDmwebktaZxsT/zW71juj75v++PGCRCzxWqK7IOyybag&#10;utEWN3baCv3PnoYua1E5VPHPBSj5ajUpB5zDsIUSlR3TtDx0pFPumDn61842JbBPwtdJgRp6/AAN&#10;WnmuB1Ai1qJ6JLBAPGwhtj/y23Bf99OonKikUVpO/C7UIYAm5CZSy6vrAZkoap166rM0xgTm4qK6&#10;w/HaufgfQ12O6jVg4ea+/gMJ8wEJBAAD2ML5MdDRkgYTXxE+BwDEc2lrX2SmsA7IMOwGBzSClcA7&#10;cr7HsGidc31wpRp1InTddCFpuFgKEnwmutdM2MU8KfZCKfQSYzYHHKxMa4sjd6JYDlNRO0h53uCQ&#10;SMuTXglEAA3Agn2sR0DzqIRzvjJ9OAchyx6AAWD6tMP6FsS7vGPX+nGVUwCar8AlsJyvzoEdyXSi&#10;BwmqOMM9z/yQR38wheQFqYrDvqiQwqyUnEPB4RQOE82xz5Ud8FDlZR4aXo5xT1BclJ8JxjgOSAQ6&#10;jkDnARooKdcKwHTfh0AT28buJ9qTHoYwy6LuIabD/aCN5Dpmhk2AjNbGA7nEYLCl6V3hnOquGdbe&#10;3mNryxts95hcu5CQb+dlWlzMqLDLmRV2Ma3UzqcU28XkQrGbNPtw6Ehb8lpfm/HiSzb9hd42v99A&#10;Wy8A2ibWcjRe4CFGczEp3y6kj7crKUV2JbHArgi4rmn9qpYXE3LsYmKOXU7ItktaXhTAXJPpdSUl&#10;z85lFNnh5Bw7UVhqp7vabP+MdjuwcJr7Y46tXWynZB6dFos5J4A5+/ZaO7MFWRNbrnWgOS42c0pA&#10;s5+ZE1bOs/1iQV0V4+1bv9HLJr/8oh0eLZNu2Dg7MjbNTqSX2rHcibYzrdjek4n4Tm6FvVVQbaur&#10;W61b5kOJ/ll2mwCnXY2G/mlht/67AAc2g/kZBfdRXjBSJLOp08uUoQiYz5QLDQYMBaChUXBgoa50&#10;47BXw+MMB8aqc7RNTxFA5H41PYsKS0VFKd0EiLECTyHCfQAyZyuPgIHuSQ8VzmL34+j+gAgNIApK&#10;HSSRPUwGlgSrgQkxY0dRCyyee4jx6DoP6dA3lIkdcW/u435IXUvLjp5EjbGDlf6Jf6+20RcHFtV7&#10;QBOgBDARvsU7P3Q+x0inAHMpmwrgSuhdizGcCqYVlqkE6ExkIKU7bAWuWiITBDJl3QLTHjX0KifS&#10;jEZxSg7Q6GPsmQhAGK1Hx5GI8bAvOgcntR9zEfPRtzDmyctA50UgAjhF17OMzKno2ZyDn6aX/2gp&#10;K84wep2gnmEfhfSV45cfyE92oXLoPI4T8Octgn4yPxjm4n4aAQY0GuSlmxEbGIYDVeUYDIYKiY1P&#10;1jfYzVd+Gx3TO0V+Fhy+mF3OdnQuOX9pLbObuyQ97v/B1nYmE3tGLoAlZcAcy8VJ2NButQ0d1ilZ&#10;XSfmUNpoZ7Oq7VxmmV3MLLHLGeWSCruaJbCB2aSU2ZXUUrGOAjsen24fCGwWv9rX2l982cof/4kV&#10;PfZDq/zxj23GS71tVb/BNrNPf1s4YIid172uS5mvppfYNYHXVbGjqynj7WZKqd1MHm/XpNynEgRe&#10;w8batFf6We3Tz9vUF/rYvqQsu1BXbycFNofmdNvhlXPs8Op5zmrOyjw6LzZz4e11di4GNufeWe9y&#10;dss6Oy3gOblBQLNygW1fPscOyqzqzkm3wp88YR+OSrRjkgOjE+zEuHQBW6ldLqyxwymF9s7A0fb2&#10;oDH24cB4e39Epm0rqbfO+m5L07/OaA7/L1+Ky0huN5FUXgAN+2Ex6Y0dllbfbukNU7S/x0qlGNkt&#10;HSrLLt+mPAESyiA0FDBUGA9lTx0IjQoMCoDBke+Of9UJKi6VG+V21iCwQgE8pkX3cX+K7vtQ2b1u&#10;Chi0HXpOY/VU9+M4LCDUawGG6lWou6Hee+PUgpkVwKVIdYnxe3SQlOJ01n1g7tRrzC+iXgES7geb&#10;x6fz0Mkr4R1gYChaxHZYZ+njsPQNxAYVdUz1Xhp8M2UCCkAlAIy+QaCDROsMoqyUiQQQsV05U429&#10;AMiBRtcCNMxKAFMCaABmnonCR+ARLdkfHYuA5tHzkCjLHvtZRkDijmRd6+UTAxnOie4JyET7omud&#10;0USjr/Mau/Tz1NKogmCvUgD8SAqQn89P5odGDuEiVRR+uvtrVHAUMj/ZQQZGoeMof5WAhrwi+FZy&#10;VHCI+1SouKqsCIFk+F8iR/H/E2hUsQUeXJvV2K0PWCj2M9MyVdFpTRFaVkbXFjTi2OvxUdXuvGvo&#10;tM66dttY32k7K1rseHGtXcistGvpFXYtq9xuZlfa7Ywqu5FZbdezJmif9uv4lTQxGwHNFTGbq8n5&#10;djYh03aOTLAl/Qda68t9pMQ/scwf/MAyH3vMcn7wQ0v89rcs67Hv24q+A2232MM+nXtYDOK42Axy&#10;WKbLRyNTbOkbI6zqyecs7ve+bb2/8Zv23G9/0xK/8117c9gYO5omVjS5wc5M67Bji3rs6IpZAhAB&#10;zVur7ZzA5fzba+z8OwFkzr+7wc6/t9HOaXn23fXuGN6zbJ59snyufTx/mr2ZmWG7EtPtmMy/EwKx&#10;M2nZdjotxz4Zl2Rbho4V0IjFZZXZmfRiO5tRYjvjsm3NyCSbU93kwJ2mf5dFOUthPO8wZSJx/9cU&#10;jk215IY2S2lstxSBeL7AA/Mpk6hwgD5WB/y6mNmLyQzzDEBDHQCIYLkBYKIeQ1gRgWnOhHWND2OA&#10;WcCO9C7UQ8z2Up2PUkcNIPWUJQ0j4BIEM2qW9xTBaDCR8NH4+RJ3IqvuUd9DkCosR8AihkOjVdIB&#10;2OjcGCvmXAY6Mt8Z7MiZu+7hfpcY6CFRDxJLV26AR0t3etNIw+Y6e9wswkQtFwsrw9EbAxcAJQId&#10;GM4EzCoBTQRAkZlV1qP/oMYAfSASt0rma5S7KVJ2nh/8QgFIvgIGjgcQ8XzZseMROMBGiCBmm6Vv&#10;sx4TAOU/sxq2GfnNdnQcf4/H0fCT86SsjJ0oapOyxiIoI6DxaEn9TKeeUnpvGWKFGkSVjKVapcgp&#10;CzPJ0j2jjwIoctVy5AjYvNLFWjVnH14xQw+T79O6O4RVGal0bHM8W6wos6FL9wyJyTObOgQ8YjUC&#10;k5xWsRrABkd0fZuV1DVbW22rralpt8Pl9XYhb5LAZYLdTi2ze2IstzIq7WamtiW3MibYTW3fzqry&#10;fTcEQtfTxHDSYDViJjKhrss0uijTZ/+YBHtz4FDrfqmPlT35jOWI3WT96HHLe/wJK33yKZuo7Y4n&#10;nrLGJ5+0Ku2r+OGPrULMZ8KPH7es73zHRvzO79sbv/8te/3b37HXtHz1W9+ygb/ze5b1vR+I4bxm&#10;qwcMs4MlZXaup8POL51lF9cusutiLFcEKBfe3+DAcu49gcz7G+2igOYsQCO2c2jdCvtk6TyBzWzb&#10;09Rg+xJlJiVn2vnkXDuVnG3vjxljK9943RY9/5J1P/20rXh9kO0am2oHx2boeJEdE9NZ3n+Edafn&#10;28SGVhuvOuCxNFLSQrFH/C44jHNi5cIslymNbZbU1CZm0y2AkHI70HSpLPC/ATKAS3DmBx+b6pGb&#10;SzQglDXbql8oSsxEjkwnKigCsFD5CYyjHqEMmL/RiG5nDg4sAoMOKTwTxckMCfOQqV7qvDIt6+cv&#10;UT0No7TJfYQzOcSPsQxgBUCwDkMPwxqmyXQSg8aPJICCRVHvGGBJpwnvhRkJeGBeBP9OAI2q6Qwg&#10;ljLisJ2hll3mERG9+FX8fvpmMiEysJFzyvXOgEoEIJHPhiU+HBjNBLEYB53YPpb0PIX/M9fBAdMF&#10;nXtU0SOw4f8BCpFpgwMbsCFmhxk9GaoRXYO5Qy8WfjK/F+/uMXHB78M+7hOCCQPYBIcwPpuwL3oH&#10;2FEvfm5EFyfOEqp14hgOJhOCLYtJ5KYTEiuQR9GbwqGwo5QA3kpQkQRKvDRIB4NxgGEIAvdT6+St&#10;gcRtei1xDEb7Ikcj3Z3RNuADyyH1A5Uxu2mKgEvg0kqL020TWtpsSn2zrahpsa0VTXZifJNdza+3&#10;G1mT7G7GRLsj1nIzBzCpdHC5BcjE5I5ABnEAEtAANgFwSu0arCapwC6r1b8al2UnxFTeEwNZMmCQ&#10;tb/0ik148mmrELhUP/W01T/zjLU997K1vfCStb34kuWIrSR853uWI6DJ0zm5Tz5ryd//kY359g9s&#10;xPces8Hf+b4N/dZ3bewffNcyBTYVP3zcep5/xT5IzrCTE2vs6MSJdrK12S7Mm2VX1iyzW+9ttisf&#10;vmVnBTQX3t1o52U6ndy40g6sWWo7xWgOzeq2HRm5dlBs5pQY0nExmo+HjLGup560ac89Y1tHjrVZ&#10;z8tce/Z5W9dvgG0RQ9s1PN5OyqTbE5dhOzOLbev4ifZmdattqu+xZfVTrEsgX6fyQ7lzVX757XO8&#10;HHJlImW3SSg/KTrdntktAA0NA4CiutUlZdR1rAcnsYBF5RxFgvvwBIHI/xbhrcpPlKrP5x1rmdkX&#10;pl3BBJkjZZZSSskmEtNBC05nhe5d0sVsjQIQ1Rv8K6Fezrb6BVIuXUddpr5GPVYch1FQj/1c6qbA&#10;EZdA8PfoHn48sCkE5kDqT3cmYxrpXjh8qwQ+OJF5L3q58Km4s1Ygg7gTV4o6Qe+BuYPg5CX2pFQm&#10;UMRmIrB5dDsCGCRiOZXTYSCBqSAAA4rOO/HfUHIAIAJowMZBSPt8HdH3el5wvbtHUuvf8Z8Z1c34&#10;Jf7ZhKl6rvYx7REzmvw/GQ37MKfm+/MAGY6Hcgvd7s5oAI8iVSZyWYDgAUzCz496jbA/+ckPbVF9&#10;jI9/Yl3n4djihXCwFakSRiH+jrAxoInoMZXPhxYAJg4iAWQQzC2n3NpPDAetBZUz0HAYEHmI1Trp&#10;+iJic0Th8e9MEYt5c2KT7SqaZOdyJ9n19CpJpV2VOXRd2zezJ9q17Cq7kiP2oqUzGQks5k52td1F&#10;WAd0OCaQuZVeZjcFNDdhNak4egvtSmKeXU7KtbOJWXZwVLy9PXiEzevT1zqlvB3PPWfTXn7ZZvfu&#10;axv7vWH7ho+29QOHW9kTAiIxnMYXXrTO3n1sRp9XrfH5FyxDJtcYgVDij39iaY8/aZkCmZTv/8BS&#10;v/ddmyA2NO3Zl23+K/1s1suv2tzX+tvyYSNsR4W+adUKuy2wufrBZo+hObR+mR1evsj2LZplOwsL&#10;7FB8ul3MK7PjmQX2/hvD7d1BI6zjqad0r952Mj3XNg8aYote6WOrer9qm/v1s3cFOIdGJ/o3nU/O&#10;s0sC1hMp4+1MUqkdz55ge4om27bSBlsp8KmpaROzFIOc0mOZAhlMYg9TaJOZoYqLzwZWQ2wNDQNl&#10;6L4ylbE3FM5i1AiJLUR+OsrVhzx4vZjrjRSKQUWO6lqUe4hu4VAHVU9VV2EG1D3GO2G2E9+CmeWm&#10;Vqwu06NaO3eh6mloQL9iMLAX6n+Q6Bj+maLm4I9xpzLA6DqidxXTI3zfn8l1ajzdhNO15LLBPxQA&#10;CpaDMsNwwj62Ee45vkvf3Dk1sJVZjCeb6k7dyAfDMloHWOi+phvbj/lx6aZAl3dDF9BNGAaKzv+J&#10;gAWF5/89ug/l9/msoqX2+WBUWCD/U+uk6qidvzQAnQTwBjjIphCBSAQ0Hkwoa4hGgH1IBDJ+L9JE&#10;FIviOqMhjkZAA6PBbOJnYyLx42EvFGJgGTix9NOpLGq5wmBJgrP00znPTaepElUsVTY+HAdYnliO&#10;j4rmPio0AIdKh50eJNwf0MjCyavKy5JKielEhQaEcpqZ6xnTScyJaGOZZ1NUufdMarWTGRV2VnJd&#10;zOVGRpVdTasUQMBMAA+xGQEIYPJAoBMBzB2Bji85BsiI0SC3JQDNDYFMABsxG61fErO5KrC5npJv&#10;V5Jy7NiYZPtk2GjbMnCwre3XXwAzwD6Q7Bk01E6PTZLplWfbhoy2eWI4ywVIG/v3t/cGvOHBgEv6&#10;D7CGp5+z0p88ZaVPPWtFMsWKBEq5P/iRpX73u5bxo8esXABU88QzMsWetQ4cx8+9ZCuGj7L9kybZ&#10;5QVz7cpbq+zExhV2dMUS211bYweT0uxiVpEdTcmxTTKPVr34in08Ks5mil0teOVVO5ckRhafajtG&#10;jrOdDBIVUH4yeKTtHDhC75tq5+Pz7GJqsX/r1cRifaOWScUyG/PtVGKhfVg8yabWNtt4fGPt+MJk&#10;IovFpLd0yIyYbckyVzMwcfGTqdxyVbZEGCP4zbJlPodAv9BAsARoojoB68X0pvJj67MewIZWG8US&#10;Q/IGC5+h6q6AzOuj6h8AxZIxSOM7Me+7HwLN5DkLtAwdHNTpqF5z3Odt4jwHHd1Ldb+Q9LTSA48O&#10;pvHUMZzIRarTAA3jnjzthL4F3yQxNIAPvVbcG3YUNdLOpGLAA8MBeDyiV4BDICFxMrwv/hacwhVu&#10;DumePbp39zQtBWIOCNov8CmB/RA/I0UGYLzR1xJdQ8nR1Wg/5wSgCds4ivm3vD+NAD1gUZ7lYkJd&#10;BM5cS2/YRP0zgC0KDKSrncBBH/qg51fD0PTuvEtgVrxDAJoI0CIA7MWPQvKktFC7UgEJSO7gox8J&#10;yvPz6SoGDJxZqPAxj7wXKSZsuz0PgHBMFYiWD/SjorANsHgQHoUp9MdOd3+MQM4jUCW0elDvLAEL&#10;LSOBf/hm6GFiPUvr44WWsKas+g6rndxuH1c227XcKjuXXGBn4nPtTFyuXQAY8L2klNvV5BK7noHj&#10;V0wlxl7u50x0uQfICHRui/3cSC6z2wKmOwKmW2kCqBjA3HIps1spWiYW2fUEgU1Svl1NzXd2c2Zc&#10;uh0YgeKOtF1DRtr+oSM8UvjcqHS7IQW9SqTxiLH2oRR/u9jEjsFDbNfgobZXjGerQGrJa6+LEb1o&#10;zc++IKbzktVrveTxn1im2E3ej37iQFT91DNW+/QzNuXZ52yGmBPAtWHocNtTUWbnFs61gzKtdubI&#10;VEpMs916/pbXB9ginfv2gMG2f2yyLXu1rwPdxcRsuyGQPJeQbRcSCDgU8IzLsMMjk+245HJCoZ2j&#10;Wz59vF3KELCK2dDdfyVd4JOYa+cT8uxQ4WRbMHmK6kyHRxWnN3a6UzhflTKxodXLLYOeq1YxHSl5&#10;tso0k/KU0EuIjweQCUBDgB91iwZK9UvivU4qY+JOGF5ALiPqEJWWHqeQbkTnqj54UJ4Um14c9rny&#10;q14V6r75ej96jkiBMkmsYbzeo0h1K3Rf04hKmdWQATQ+ZEHi+Wj0TOY1y2/s0jU6B2DjWboWXQkj&#10;uElTAoPSvVBgKa7P4633DEAjJuAgI1YByEgZMacwnVBUTwuBEkrnUGqmcimDhemdsAx8ZDbAI5YD&#10;MEU5ZFzZ8emgyLo/3w4bYZyVjz2SeM4csQsYjwfRSRhx7gMppfTs822BBlOhhMn5GbOkd5G5RP4o&#10;pklpX7nWGmLHGojwXYBoW+sktSJB18NkV6SWYN+SNe6TwVzCZ0QCrTYC9kA64l1gJUQyulNNP8+7&#10;7lRo2G8Ro0E4z0FFFYOlJzZXgVDo0Dh8J3QFMhaErk7sNn6G+21UMKGLM5xH5fHQbp6nawk0ghnB&#10;bLJUIWEvpIjIblKlbQoUnd4x0BePf5WAZsOEJjuWWmTH6eEZlWQnJKfHZtoFtcLXBB6wmGvp5XZe&#10;TARmckfgcyOz0u7mVNmnOTViNzViOTCaKoGJzKXkcgGKQCm1XExIwJJSYncFMLcBmbQSbY+360nj&#10;pXSFdk3Adk3m1HViZwQ45wQ4p0cn29kxKZI0Oz82y67E6bm6x9WUPDsiMNozZITtGTraDgwfo3cd&#10;p/MT7dCoBHtv0DBb1re/zX/1NZvXu7fNlmnTJPNq0jPP28SfPG2TZPrUSdqeeVqg9JRNe/4Zmy3A&#10;WSzGskHAsj07x47mlngv0v7RcfbhwIH2poBl37gUO6F32SQw2yJzjngfvg3GgjlIV/w1gehlAeiF&#10;uGwBCt3zZd7bdoXjOg+n+A2dw7nX08YLkIvt2PjJNk9lUSRx8FCDUT5HwCCTgLqRp/LM65ISS2E8&#10;p43KHcdpKGe1dPg9pFD46jw3rSRqgVFEeomaFq30yFccq/SOOHV32q5zOE8Mp1rbk2bIZJim1nzq&#10;AveVUI9RaPeT6FyWzUtWWy1KJ8WGuRNXwzMmzyK3ykJXeBSPRNqTpZC+X/dAWHeZyyRqS6Rga61N&#10;ysSUJ7gG8Ivgt/EMePNi2eykoLy/K7Gua5RyNkmaF670wLoWCcdb9V7tK9dZwyIp78LlUtZwXdPi&#10;lVJmUuuSWTBkxiPjH8/wdS15Dz+m88liRyY+0muSha9W92FENQBB0vAo9acvtc069/alntus5xFZ&#10;3Kh7AxykGe1Ysc4DHbnG/1UsFzCBiAT3so/ro39J6gpGyTfMWylmg68NBrdQ70CGvRl4pUV3VGC8&#10;LBfhIAKNcbLRxciwdAoZ1EY88hB01TlQxOg85s0mqTQOI5ItQ7MI12a6zBAVKRTXuVQw/DZeqVSQ&#10;CKHLDfp5fh7XzqQ/XvRt1jI9i5ysqpSqiFWdC6xh1gprUIVaXt9pB7JKpaxpdlKt8QlR/wsokkAD&#10;0+m6mMlNLW8LSC5KOc6PzRFIxCJ4pUi3dfyeTKp7YjT3YTk6767A6ZaYza0UpMTuADICFnqrbmfg&#10;s5EppX3XATKxlWs8T8p3OwZKN/Wc6wKfS2JWlyVXxACuS4k/1TOuJRfZmTHpdnZsup3jXQVIlwQC&#10;F8UoTo1KERMaa++/McTW93vdVr7W15b07WcLBDzTxV6axWZqn3nWmp971rpeeNamviBm8/xzNgt2&#10;8+wztuj5Z23TwGF2SKB7MqPQ9g4bE8yhxEwBTYpte2OwpyC9offHP3UzSwxO34PchPkJjOlduyww&#10;BogBFYIPb+ibrghorgM0MidviBXezBbbk4l6vrzVForNYHYXqmzrVMkmqR6USHFLVIbjaZVVn8pU&#10;vlFuYqK6yV1TLmBhSQIuwuajTPzUEUwAWt4wV5Qqq7YZHQwlZx3xgZK6Z5izXfXEZXGsHlL/VD91&#10;LUwC/wgKgTL4iG+ZH/SwEuPFNs7bSrExnLcAF9G9MBH8P5GJwNggGkx6vAAyFJhGFBMBphXpS6QP&#10;PNujd3WtsxltV+t8tmE4OJknTCOQcIHVLVwq4KURVmOtJeaK956xLlMKphNFF3N/LAx0lO8kpQZh&#10;KWzT8wWo4KeCQLhfBvCGLGg7Muk412N39B8ivxDRyD4nt96ZSQqqZeI1LlzmvqMSnVOqc/AN4Sea&#10;oP9Fz9oEykD/q1L/hvcI/yCEJcDAMMlgXRNV5r0AGbLVYWNCiUB//6gePVgfRrQwqEQrFAENlQFg&#10;ckCKfTBSI5AhRBwGxBAFWh1aAcZL8MFcSw8EvQyAzFd+H30w99LzAj0Wq9K5UboHp4f6uXSv53Yw&#10;QG6RLRGl3V1QbYeHJ9ixIXF2UizmXJpYRpYYiwADZ/ANGE0aXdmwmjIpdLadGZkihcoTQBC5K4CQ&#10;iXRXSvNAQPMgm94pusBhNgKWpMBm7knJ7uo+d2R+3ZZCcs1tAREm1GUBydXUYlfYW7rPDR27JcW8&#10;JnC5HCezKTHfbgiU7qQJ0MSeUNDLevaFuCwBX7pd0vIKTILhCqOS7cjIeNs1XIAzcLBtfuN12yyW&#10;s7n/AFvRr79Ne/El65I5NO25522W1ue99JItfOUVm9/7ZZv78gs2UwxoeZ/+PnDzdEKG/5MrYl3H&#10;xLIODxkjMEv2b7iTWy0Tkt63CheA+K62bwlcruo/4b+6K7PSmY1MqWsCG5zj13XuNXrl9I/vFug/&#10;5U2wUxUtNqOq0ZIn1rnpQC9gmoCHjIo4iHNkomRriV8GluqsVIrgDmSx3symTvfFuaNfrCgMcux2&#10;1oujkXX3BYpdB1YstsS276d3E7MKxj3Tx7O5+YOppfthMuU74253s4CE4nli2fltnTq/S+cIIGXe&#10;FbR16b4ykzowq2aILdNzio+R/YGpY8L5GD6dT1zNJAEGSc0j5k+9dV+Itj0xl0yhAGLSF9V3D8iT&#10;crIdHMP0TMHWSOm5QHqhd4kBDYF4kUPYgYAYGymyO21jgunE2Ch6rkjqFXrkBPYODjh0g9OcdwIk&#10;uSYy8fx63iP2DJZVs0Ua3Nms8yWMqYLxADTlOINxSOu9XKbpmbqOnib3CwE2iHCDJWwmEAkYaACv&#10;XvxQN4NUeAAMQUoeJxP7gZGTzDPqUdiqLHjbKQxiayh8rnUHVNssn+uI+BkGUeboXMaxYIPjY/GA&#10;PZ0behwIwsMc6rIst9exz4kAnmZZKtS0pg5Lb9Z9sLV1DY5f0oOmN063ts759lFFox0ZlSqgGWcn&#10;4zLsEoogsLiZN1Gt7iS1ymI0ar3dvJEJANDcFIu5IOW+GJ8poBFIJOpY8nixkCL3w8BoHkjBAJu7&#10;Mp9gMwAN8kBA86mU7D4iFgTzwYSA1Vz3+xSJGcjkypLi+rP07EQBkNjQzUSxiNQJMtVq7UFunfuD&#10;rgtsLsdn26WEbLsqs+s6vVkJmTL7Uuw07GxEnBjIcPtk6HDbNXi4fTRwqH0wYLBtePV1W/RKX1v8&#10;ch9bLrazqm9fWyH2s7jPq9b5Sm+rfvZFWyxWdFzffUmAhyP36Lg0OyuQuaLnPciZ4EBzN0egKkCh&#10;583X9e/u8u76b3fEAvFd3c2bJCYj8InPszsyqW5m6n76p3dket3Jn2i3iyfZZ3m1dqa6zXomNtkE&#10;KWBu5zRLV7niIM6kvFXWBPjRCeCj71WeSFZMAghRJ2L+v5gU4igVy4k6A4i18v3aJrCTfZ4P2bud&#10;51oRCb2os3oGjRo+j0KdF+pnj5tHBLzltXUIPACyqQIW1XXARu+Q39YtPZjmPhLAJgwgVv2nN0iM&#10;gumE8okD03cBHPg23BGs8xjygg4FH00I+eAenBccwWICAheYCUu6yydMFbuDvQloauYKtLpIyaH3&#10;1TtFSu1AMxXGIWYlRoTJCICEBl/g5cxHzxWw+KwdAhsmDCgWoHpmQ3xRXTAknat38Wt4H92H+3H/&#10;CGjoQqeH6eHocIEYJlTUvf5VFztgo/f3ddjnVywzME7SfopxilxUiBBwnG7yXjhg6UHip5EcCGDx&#10;SMkY2LhzTNsgOs42Bxwto5Gr7pjjHP1o0nTmeVAerZJaraYeIfIcB5QsAUdw6gYHIJPU4RuiF4uK&#10;FiJJ6XXCcTg1jCoGgKig2qbXKQuHXG2nrajusANE2zJKOiHLLmeJXWQJYDABiJOB1eCHkDJfSRLj&#10;kLl0FZMmVWaA9p0cniR2k+5mzxWZN9fjcgUExTKfBCJq2e9LAe8JUO7EmMzdZIGQ1h8IzD6VIn6a&#10;NUlgAyBVitmMt1uJhXYjPl9MR+wnV4pMTxbsBpBJwqQq0/3wCU22z/Pq7TMt7+p+N/QuMB7A8IbM&#10;lGspYkACncvjMu3C6FQ7JdA5PJacN/F2YMRYOzB8lO0eMsLekYm04bX+tqGvGM8bA2zLoEG2csAg&#10;S338Wfvh73/PXvn2923FgJEyeUocTBlCcTU+RyxtvH/f3bwau5tbY/cFMPdy6HmbqCXOcZmPAhje&#10;9a7+5/3CWrsrQLmh94N13ZRZhokIo8MkvZOv7ylqsLuFNXZk4hSbo/LMbu308gNEMtrFXqTwUfwT&#10;Xd6UIZHg9Fa5eOMTQhoedjZQryQONKpXniKERo66qVaaoD96NnH60hvloQ5S+JAfRnVTCk8vTpGe&#10;X6x6BsvBjJkgpS4SyLDf89mgkIxQlxRoX6FAx7ujxRJgLe4wlqISc4MOeFoUgRfnMAsIEcc+1GEK&#10;wAJrkfJ2iikI6GBPmGfBfMPFENgMzMqD+WQBMDaQ/L+Ni8hJI/NEAqNxxZYiu9I7CBCgh1JjWrJf&#10;QKRvCbE0sBXAA9fEAmtawhzyABBsKEQXAw5fsRWxKN2LAZvcOwKS/21gp5ac08osk3P13xxUgoTu&#10;+CCYW/RMASyYtu5g1n9mXidmOnERAE2au8R64ZyDnQAqTHdBEBKmC5G/D4Em1ioUeisCeyEvhwAK&#10;ukq4tqO6Clg/ma5HwIaKhTMXOsU1WU1THHgexleoUkWOX7q+WUdouTiH1tAjifX8LDGZPF0LDe6u&#10;a7dPpMxHR6bameQcu6oW+io0X0pzVYp/Vcp+1dnEeLvqpk2uXQEIpPQE311VK39BZsqZkQliFJgr&#10;KXZlTLoAo1DAUSYAqRQghN4oTCrMpnsRqxGQfSoF/Cyrxj6TGfQAJiAWc0ts5np8gQBFgARbEBPA&#10;FGFs002ZXyjmPTGHBzk19mmuWI2Ahi72+1kCKinuDTGtW2JdgN2ddAFXWhj2cCkx13uHzoixHR2b&#10;ZAdHjrXDAhzyFH88aLi92+8N2yaWs2/EGFvy2gDr/Z0f2m9874f2xPd/aPPfGGrnZbrh3L6q9wLw&#10;7gGS+Xrvglq7JyZyP3eyf6uzGb5ZEkxIvl/fIEC6XzjZv+maABGwgv3dJsYo5vu6X1QnqZUZVWs7&#10;GrutrGWKpTvbFTjQmKgFp0eJYSWkDaXh8Hw2qjMMiPUGhrqg+hT1PDpg6BzSUwZfQ2AtxF55CL/q&#10;LOOFPIYLpY6ZBTR2nE/XsZsbXdPUigMWTM6/xJXa55qXAgazRkqr96PVh1Gw/MrcgX0gMiNUh3EF&#10;AEQwJXca636eHByWoHfDZQBwBD8FDug5eh7O0OC7QXg+PlBAz10UEnw2rUvWuF+EbmQ3Y6TEE+cI&#10;VHSPCAgmzJKiSwLrwFdCQvh5DkIBaDBbFhrT7GIWYe7BYjzXTeyaiME4mEjYF/lo2H54b54pYRqY&#10;Kk9ZEc6NroveCeE9ASWGGTkI6tkEIEaxNtGyF7EBBBvBZOjWCn3qoacJ55F30UHXoGESctewDkJz&#10;TTQ+BArpiaJjYBMJ4EX3JC0VAENKiIeBeg8FVkV06FyvdDAebHofzqDKBBBh0jXIJHunssFO4RPJ&#10;rbKrVPDiRrtVVG8382vtqir+ZXpJpOBXEsVi1JoDNPhRbojVYAZcl9Lf0PXnx6XaieEJ7oi9IlZ0&#10;XYp0R8cfYBqJEd2j5X8EaBCA5nMxgS8EFJ8BGjACKd1tgcQNwEzPvJdZIfNokn0qJb1Nb41A745Y&#10;0f10AY0U+FNd/2meri+os0+l8A/EIgCruwKcezr/vt6P8+/ovh6/IxC6ITMP0DkTl2Yn3Y+TYPuH&#10;j7UdApvtbwx2M2v7qHjLf/pFe/H3vmuJjz1h28YmePc1QHdHz4Dp0Z3Puz0QE7kP4Ok92L6P6Nh9&#10;vd8DmIyW9MQ58BQIjAoFJrkTvaftythsuyUmdk+ADGu7p+98oDIARC+WNNjChiluLuWo7GEmHrCn&#10;8iZ6OEvlGJJqqUwFCh7uwJL68IjQSAFO1VLm0ENJ1zFAM9uBJgRxhp5LAvUYzY2fJuoCD6YE+wUg&#10;MuWYFghFJobFY2vcF4OjVefJnCmeIqYsAUjwrQQRqwdYnNVIcXVPT3alhpCGt1b1mtQo7lNkYDH6&#10;AsDp3Xzsku7rbEbiOiQwZB2QCiaVmAbHpJj4QjCxiEOBiQAOgYUEIIj8NGG4gb5L6x6sKICAtfh1&#10;mIvSSYLs0LsAzlyvb4z5VKJ7OZhICBpE2BeBDOs4f9kfAY37aGLXROdFS8CmSgAYAA3Aw8TTtlgb&#10;AIPgj/XIYA9U0kvRVccSibzUD4GGn6+fx49nPXiyVdC0IgIFQrQRH2SpH+9AI/DBlqUCuI0eM5F8&#10;nIuuYx0QCbE1Ol+V0uNoBDSYUO700za29/j6KbaxvtsuVrXanZLJdq+43q4WN9gttaQ3XJEm2GV6&#10;SmQiXRF7uSKwIUXDFSnbFYENvpSrao1xbN6g2zatUACU7cwBh+k1XYep9Gl65UOwuZteLqApd/+M&#10;A46OfS4W8LkA5gsp52cAhhTzno5jlmAK3dW9nRXoOD4QnMfubHaTq0oAJUYkRf+ssME+k9nxucDm&#10;MzGgBwK2B26y0ROmZ2OW6VreiefDtm4KIK8nF9oFgc7p+Aw7JTkyKskz+F2UeXROxz8akWH7E7Pt&#10;NJn/xmTYpfgi+1zs5EGMZWEa0a0Ps7qv9wdkPkX0TQAhDnGABhMLf5WDUaHMPYEJ197UN17DjJLZ&#10;eUegjj/nbkG93RtfL0CbaIcqWq12cqsld/TI9O32hgPgyRAjThcjzVSZeppQRGWMf47zCO6LYmvC&#10;WCmZMTMWeL3xQZm6T5HqHalEwsBLlIkoXtXdKTFnsO5J3iH3l6jOYTIV4H+ROYdiVMtcwPlbjD9G&#10;+6nL3mPW2hVbCnDYxz30/jiCuR5zzP2Y1FU1ePgpJ8+SQus98eWMZ6Cm3sUHRgIA+GKkH+gOQxLQ&#10;H7aDEzgGPs6adI320X1M71aIyhUo6D4hm14MaDCDdCwE7UXBcdrn/htYXQxg9c0MaUDfYHZYHfhw&#10;IpCJlhFQRNHJ7oCOAQe9SyWS8fqOpoUBaLguugbziWV0PkATmVxhn87xwL7AZCJW04uR2vw8guGq&#10;Zyz0aMgQ9CTlFiCUqkBxcIHm3kukn+1h3s5c8M4HRzDA4nNEkdtDAhvBhKKLO/RG4GdRJVJlIzMe&#10;jAUTiRgZfDfu3KNS6tnY7pktIbyd9yLCuKm+045WttuNggYBjNhLXo1dFUu4kFBkp0al2tnRqWIp&#10;GQKMQg/QuwzgsE5SKjGbq/H5dlmsJeSJCZGv1wEeKSeOYnpYYCDu9BWbuC9wuKslAPNAYBN6nirc&#10;ZHKg0fM/F4tyJcaUoGdG97ubMt4+zcSpTHwO46t0bVYENgIxgQg+kAcAVmGtfSG28LkY2edSZsya&#10;T/NhPSj8hMCsBDif6/zPBUKA0ac4qmE8YkEAKebhNcysuCwxqxIHh3OJWfb+6ERbm55tb4utXdA7&#10;3c8Tc4qZRYDKZzm1ehZgE5gZ3/Ep3+LCOQIkLXH2wmgeCBTv6/y7+gZA5pbA7qbAG//THUBrfJP+&#10;R41dE4CunNhuOY3kJxbQCBxIC4opjJMfoIHVuKisCeJzp7/M8QhoqBt0GgA0+GpgOPhlaIg8zYTq&#10;GqYXUcTjBUKMyGYMHedGoOBCB4PeIU9AgzJVi+IDKrAa0noSKcyS3qkCvQPLoKQCLZ0Dw8FBzL2i&#10;+8Jo0Bl6Y0kvQcMaksEBJHoXMSH8O5Xea7vQTSYHGUw86QEgg8kE0ATHcAAaH7cEEOgezshkHTDQ&#10;kghhmAqsAPMoOIMD0ATlB5xgPJiPIgvzFgXw0T7PRaxzAIJHwSYCjHBeYEaRjwb2AthwHfE5gDPn&#10;B+aCSScTUcsIYFgP14brYTbVMunw2+AcDg7ixdaLyf3z6CGqm+KZtEBrFJ8APGc6+un+g711mBZ6&#10;gLQMNjFAQyFgG9PShHMfAo0qEikHybNKd2RIFRGEbswo4jeAj55JZVPhZek6Js7PberQ89SK6J0W&#10;qfKeLppop9NK7ZLMk0t0vQpMrgo0LsksOjsu09Nlnh6Z5GYGQOImFE5gYl5gN0l52idTSgB0TaYQ&#10;wwuuY/YQG6P73k4viZkvaqUBGcld7aflhqkANvdReplOX+TV2RcwE7GBB/grBDT0JN3BfBIIPMhF&#10;qbmPmAg+HIEd98I0upss4EkRmAmQAJovABrJZwKez2SqfCbl574sMa0+1b0+y5Pyi5VgerkJJODB&#10;LLqVKBDJohu/RKxNz9b5B8dk2qRB46zfgGE2ru9g2zw8Te8slqL7fArACRg+Y8mzxKgceHRf2Brr&#10;jwr7P8sXCIq1PEB07R0xrZv6l7dkkt7Sv70vQH2g979XJKapf3O6vN2mTmxQ+bWrTPHRzHbgyFCd&#10;ioCGiOJMlS3OYbq3Q56bkIcYtguTxRkcZlWQ8kshYTNhCAJ1jbFydCcHRSejn0/iH6uzLIsFNKEh&#10;7HHFoXXOa5niptTDSFyZP8Wqi4VtdG9Ps0opMQMzARgcxvQeeUpP3Tv4i7SuZ5H8KjiCpcDaD2vB&#10;aYw/yAci+gDL4Idxv4+zG+ZkWiDlxbTQ9nSBkQCmaSHpMMluF9gKfg4P9cdsEUMAWGAGD2eUFKhw&#10;npsoYg9lXOdANN/qAQfP0PeVHyXEyHzFRACGSXMXav8CPYf9wUEcncc1/K/6hUutZv5i762r1nnV&#10;AI2uC9fyjAA+AWgC6LAEaOh9Ij6OmSz4zl6wjrxGgU1Dl02cvtCHIsBwsENxBJOgGWcxzl6EXicf&#10;TCbUBfkBG0+5SaFrGycyzCak+JzpybQ4FzOI3iiWoWdhmoMNTMbDznVPxjxFLRr7imgxdI9qAeE7&#10;5Q12PCnbpzq5qApOikyYzLn4bI/8vSHwuZyab6dlSpwckWgXGWktQLkuxoIZhclEF/RVwEYt8tUY&#10;yPhQAjECloTm3xcw3EtT6y8zCdMJ38kd79Id74BzT8wksBoUFDYgRcyq0TUVHldzJy7P7ui5d1KK&#10;pIwF7vu5qW2AiJ6mKC7nflKp3U3UPl33RX6dfSkm8FMpqwNPgURM4nNMM7GEzwtQdim95FPJAwEQ&#10;zOJGYnGI9RHzeaDzruN4FjieEaiVvzrQXnz2RYt7ua+9rf+EY/p2Zlkw22Ay+F4kPMdBRs/6nF4k&#10;lpIAMgApx+oEdBK9J0ucyvilbun7YHGYdzCjO8V1vrydXWsHShusp6HD/XcFAgXM5WwpLSBDpkPm&#10;08rWPsZAMTAWX06IHhZTFqCwzaRo5dPVUsuUcEewQManNJZShel5JLo34MO6Dy5E+XV/H/TIulp5&#10;BKWdNGe+6mS3zmW/Wm0YBcdhNzKVMHsmSBjFDFhwHOBgm/s50IhR4YtkjmuABjZVpneo6JKSkWZU&#10;7+UjuLtlNug81mE6FXo/UpAy2rxKIIDz1Gc4QKHnL9E+uqcxnwAWGAzKjt9S76pturRx9gImjB30&#10;9+cdBTYAsfuv9N2e7Nx7ojC7uA/P4XxZKN3THoKNg5iuJzcO3eDheQBWOB/GNFHgV80YMZlYBDSW&#10;i+lEgMI9YEIAUgRM0b39/gJSys5F95bpJPBwgQ4uFH3s9HVaBE9MropSJuAAtSNx9KawYx8HyFDY&#10;7A8Tz+lFqQDts0NPln44DMfntBagRM5glp6fRM/wXCT6YT4rAuYZ52s/gYTTRGu3pxfZgeFxdnx0&#10;sp0cnWKnJAwCPEMOXtiKAOKqzJTr6cV2RmbU8WEJdnZMqkAkz65Iya/InLoa89tckjnF4MhLAp3z&#10;cRkeV+PxLJIHUsZPvet6gptStwUyiPsj0sQeUFZMC4ENSvgAQMDsEQNxZiQQvBmXYzcEdPgy6BoG&#10;qO6JwbifJyZ0l7ME0PD1fJEvoNF9vhDD+FJAg3whQAB0nHkAMjFWE8X63NA3eawPJs74ZlfyK2JU&#10;t/UfjqWPt5XDEm3zuDSxwHw7PzbTGRfMBj+RO3n1rC8EJjwHMxA25SDHc9kH0AE0gClLzLwYi4NF&#10;3dH/YUjGLbHK+/i2BJR3Cie7I5lhDbvLWqwFJiNlhd3mN4vB0MBIQXMddGQmt8m0wReieoA/B2bj&#10;fjox3MqZpPeETU9Vg0ZvKH4FTIfIbKeRk5LBZnTMU5NgglN/dJ+IgSMoK+kvybcE6+YYdRwpVJ0v&#10;aO2QGdZmE3umCDBwF4SOjwK9h5tPYjvck96wQjF2onxhTkzXzDaNarmAxqOHASDV2zK9K45kxmHR&#10;WOOCwCmMSTRe/8R7zAQAdfOIzp+n+i9dknw1PAO/JSYjICFdoKNGEnrepmtd1wscPMk7uqT/xnCI&#10;KBgWgI1Ay+NtusII8QAKAHSMHPC+rtO6v3SwlHcQ48PPgqkUjSx/FExYf3QfoBMJ+/DT8IwygWW5&#10;lr0KSdnYJGYhcCH8v1BmDd3IsBoKyH+QCoMoSFgOjIVBXJ4tTCCDwym8rABJP9mTZOmnu0NYAEbW&#10;dOxHCpZWLTAXGIwqln4MjAZnMPtx9uEg9ngLFTDLUt1jQXWD7ZZJdEim0SEBzTEiajPEVKT0FwUA&#10;lwQgF1XhL8n0uSbGcS2jzM4KQI4MGyfWk+jmEuk0rySHrm8A5mxcpsytDC3T7JzEwUZKeSe1yHuX&#10;7gi4fDClDy8IYOPdz4AN/haZLvgx8LN8iVNXy9vZE6TMMsXiiM2hK1jMRu9yRybTXT33HkGBmE6p&#10;5QKsWHc3yiyA+EwMAj8JvVooOKDzpUyVLxDdO7CaYEJhqgA0jM2ih8r9KEWN9nlZs90mhgjzjeA7&#10;mW6Yiaf1rRcAS4EEZtdnAgLMpABwAVT+vwSA+RIw1boDjTMuwIaYm2Bi3tG/vaMy8N4r/YtbOVWh&#10;Zy+x0DbXdFpJW4+lS5HzGrvdLM6mjFXumVJw4m5y2jotV+ZN8NGI+er8LJk4EzC71bLmtTInWGiQ&#10;SIxFXfMBlDRGAhtPluVAo3Ni4iY+4Obm03Svo9Wi8/hk8K14PJjqI71FhS28W4sa2im2Zf9mq+5p&#10;c1OqoL1T13fpPM4FsHAM65mql4zrQSlD7A6OaFhSAECACfOMbnb2BSc1z5KOONCwH9aAYk+3GiZb&#10;m73EfVCRMH0NM3sSfAfQ0AhHM326OYkPxoEmAA/ABaARTY3wzqGn6ivGgT8m8snAaEJv1VdgBMPy&#10;oMMYgcBMY3xTMWyPmB7uBdDE7ocvByHuJqzzTmJvOo6pVcH5M8XEdLxXvkym7PoOn5CfcQoMWsQn&#10;QqETJk6hYTL5ZP4CHwDD/TD6KD6GQkQ4D5Ch5fJpUPDRNMOSFukHBB/NoxGeiJtJVC4di6bowBmc&#10;IeBLb54iG7/Hapum26qCSjsGS4nPsWNS4AsCl2vEz6BIaZV2Ra3nFVX2C2IPF2AvatGvZBTZmfgM&#10;OwoLGjHOzsdn+dgdcvheFpic8yhcGBHml4AmIcfjam7r2F1aatiJnnMTkykD84mBlTJV2Nbxm3qe&#10;j3OSMt2WCfO5QAfFvCPmckPmEibTLV1/G8dtSrkYjRRdykhULU5W/CRf5EpxBTA4oB/o2AOB0L1Y&#10;N7ibMDAOAY0vxRQ+LwisxnuGBHSADT1BmEKfSsEflDSK2TTIBBQTI8JXQLZ1ZIotSEi1jpGJtlPg&#10;eQdgc6ARoGEqcW8tnUXJNIpMp4dgI5BhP76czwCa4oYAfG7C8R7VAtBy/y93BbSfywS8q+feUiNw&#10;OTHbjuj7ZkzqtJTWKZYuxcUH59PmqNyzpODZAhkHGwENeZ5D+ghG7k9RhRVrVquZq3Pw39EYOXsR&#10;YyZ+y+seig4jhlnE6mHEaOhIKFBd9B5QAQBjbsi7xChsWLuP/AYcBCq5Dc1WM7PRDlx51zqWkbmx&#10;WfWVrI0dUjTcBTClHr8GkIL902sUnscxnSOAAJCK6T6XmYIy4kvh2QAdCozpE8X9uO9FYEBcjff4&#10;ypTxYEPtJ6IeAVQAW9gNDI+cPw4s2hcBDedg9gAWpGRoWEREr8wylHwGQBMxkcBCygQImD+ADU5c&#10;lmwTbAcbYnwS83yHey3X/XWNWAk+JA/Sm6dvF3jgOJ7AdXMW6vrgUwJkJmh9ot9Xz6frW9KLRD44&#10;ZIl6rJ21xMGE1gBGwxADnF3RcAQkmFUCFQFJfhM9VMFHA3D4SGwqEqOudRzAYZwTBUOh46MhEhRq&#10;DMUlFYSPeQHEHHxEp3Wuj4lpCi1gR0OnbcsqsTPZkpxKu6rKfU2t8uXscjtLLl+xh3PxMg1IDSGw&#10;OJeQZecSBUZqycmrckbm0OHhY+2I5Gxcol1IypapVeCBcKfjUuzk2EQtU3V+vvt0iNC9JaAiHw1D&#10;CRhIeSdTAKBtGMndGABdTsi3i2My7KrkikCQnpgvpZiYNXcySgITEjARm3NHTOpuEr1W9ECFWByU&#10;/U5igV0fk2m3xmXbHb3/A51H9zq9VvhS8Nd8ZUIBNvhJMGNCrxDd6Kzjn/lMAPA5PT8lzWIutR6w&#10;iP9n7fAES3i1v734zEs2+bXBdiNdIEMvGu+BWQZ4/Cdm85+3fV8MlGBaP5MAOphexAs9YEiGwNd7&#10;2PQu9yW3xaiuCWzOiE1tKq5VoyNAmdLtQAKgUAe8pwnRvmwaGUk4TgM01e180iTk0/vj5oOUCz+G&#10;TBIP8CSiF7MGVi0FpUGjrnqjJ8UOOWvwQQQlpyfE2QbX6FjEMOjKLlDD1jS7zT4+ttw27Fhp2Q2N&#10;fg7PgBlU9szU+YRxSLk7wujySbPxXwB+mEFSRim8x7VEJoUU000IMZfQayRlRGQ5ACoAA5PbTRYD&#10;IeUCIf3OLLQPk4jBywFwtC6lnjiXubYXOrgAMj7uSBLMkwA2k2YvtaYlYegA4soek2DiADQhQA9g&#10;wJnsSbV0DKDxwZC8r4S0EnULlgo09f8wq/TO+H8eMhj9F96tQuWEY5rvf+jMjvVWAVJ0l/eil4mU&#10;Dti9tbOWxigpTCWYSQyafBRssGnZpluxqEXMRkATze1ED0B+k0BGYBN1bzMKl8IOuYEFNqpIVDIq&#10;g497genoWIiXAJxo8VTA5BYWKC2qbbOjaUV2eGyKnZAJdFYKfSY+WwAi0weRyUM+mJNjku34qHix&#10;l4TgJAZ4koolBars6XZsRKIdGjrSToxJdDDiupNjdQ2zA2jfWe27onszBuqugAUldTOH3ifiW2i5&#10;cRDDZgQ0V8RYLkuJruKHIcdLQq637vhTHkj5CfgDqG7J7IIdEbBHFC5mxwOdR2/RLYHVTbG0O3ru&#10;AwHTl3rOF0iOGIaUGeewA00MZBx4igQMMqOCv4aYHJlb9FYVS/nHy3wS2HwmsLkl0+amvv98doXN&#10;GZZoxS+/bnMGj7arMtmigaGwqi91jfuBAJeYvyaSCORgNM54eD7b+JK4jveTAEKYkv7fAD69Dwne&#10;b+o7L8dl2a6ccmtVgwHAYBr5PF4dKmuARfuYQJAucMTNJ/w2qm/uUJTC4r8BZIJA7fHXCEg6HwWa&#10;wBp8/F0ENFpGXd5sMx80jAOwAUTY52Z9O3E1XVbVVW/t8yqsc1m75TW1CKgCiwFI6EJm1oLQs8Vo&#10;ahQSVgWDAcwAm2CGRGwfcOP+uBQ8Pk3bmCcMNuSdOBdGgxnG/E7BEYxyBsFUCv4YvlvgJVbBPthN&#10;qcySYK7ovnSB44MRENKdXC8W4sF4AKP2Ayo4jf3eALLeFfON6GXPcSypdBNrvs+tFRgToDnHyD/D&#10;UI3AvsRgJIx+96539+fE1rUvMssoM3rTqgSAmE+8g2fYAwhA3JoZ2HYCFHcs0bVHEp4QBxB140XO&#10;YHK0khMmRAaD8voJU/SSYjdRwB5d09Avojsf+mS8lRAw6X65WqcFC3ESor66xv01bAvAKmXDbyqd&#10;aLuHxtn+MUl2IjHLjsgEODxkrB0ePNbBA8C4kJQj8AE4SBeRYMeGjnH/zFkBzKWUXLuUlmdnBAb7&#10;h5EHZpQdH5skIaCNcURxdmxMvJ2QCXVewHGJLluZSncFJj70QCyEqFjkLuaItkkLQe/VVTEnAgKv&#10;6fnX4/M8PsZD/PFVyPy5jbKplb8jM++uFJ/W3gHBfS4ARzBDviyus59JcX8mEPmZ1n8qdvJlSZOU&#10;WUuUOgYwDja6/otC/DWhF4r1LwAfKfxnLAEayRelLfYAB60A5aaedVrPvlGEb0UgJbBjyAE9S1/q&#10;fhFYeDBijM1EAPeQUcX2uXnF++sa3hOBFeEgdpal+2Je3dEzruh/XGd6mfRCW1Re7z6ZDJlJDKTF&#10;4Z8hJpuhhiaTEIdYI0T8VJZMFoadACqkT6AxAlAwr0PdDM7cPAck7RPQhIhimHjwL+JzzBEj9hgx&#10;9zl2e5drgdgRAyjZ9jF7qoe4BQq0L3typQ3PGGTpE7LUyDV7xwjncV9Ah9Hcfj+9myfNktIy44b7&#10;g/Q+vBcg42OiaKhhTN0yf/SMAHooP4qHfxPwkQJLiScJaOrmr3TwBIzoQYqcvq43/o1iImIPsAiA&#10;BZCJ0jcER2/ErAjaW6ztAKTsc3+KiASO6jAgU6xkOmaYwFnf4VPZwMDEbvy5AJ0ADVCrX7TC718C&#10;YGi/5xQWgMCoAH7eKwKtkNZihgORg5tMNe7LO/YqdaUO6EtYtZsx/FhaAQEQaAy4MFSBH8Y2gvPN&#10;Ww6oqX4w01HAbIKDjkKXGdTUo8Jd6D8YPwzxEgRo4b8h2CpHBR2C9qhkAJH2UZCqdBTelNpW+0DK&#10;v2ekgCCz2I6LNZzE5InPEINJc6A5RuyMAOVCSqGdTx7vWf8xh46NFNgMZYL9OLGgdDuvCn8yId0O&#10;jhhtB4eP8RScx8ak+IDFQzr3xLgkAVOGmE2257S5zkDHpELvpaI36Y7MtjvEq6TQTV5gVxlDhRAE&#10;qGtu67x76WI+UrQwOJEwfrXyUuZ7DjwCG+27J0W+q+P36D2Swj7Ih/3AdqSkOh/fxxcCly8Bm5gi&#10;IwAR7CMAgwDjEaABqByAdN7nAqcvBFI/Hd+m7SYxlzKxqQo/h4C6n4rFYAI9yON5EwJzKhYT0rvQ&#10;c+a9S3pHBxWJO6UBOtYFMt4zJpBBfhZ7N8woF79eQKN1nMJXxZwu6r+TFuMDvXNOY7M7hTMY96Zy&#10;TmvsspTGDktt0HYMbHzUfgt5hztcCWjJfcS/AAJgcV+N6k9gyF0SAQYgo7rIem4MDGDVmPYBdEJ9&#10;CnVR69xL5+IshqHjx8HRm9dYZ+kVOVbaUq263OpAA6smhoyMAwAN98+RGUhLTi8NLgHuDZgFXyVs&#10;XqaY3tMjcwGOGDAG5/Ms94GUqlEtFngxRILeHWYT4D40+jTEgAzne2K5pnBv7gU7wDRDYC34ghg+&#10;EflNcXbXLVjiwEOPGMAcfEU40QGiADYwHIAi9PzqeQIdj9kByLSfJbE8LUvXBP/LTMzABcaI8xCM&#10;R3wM5hFZ+ZZYA4m25iyyyTrGeK4GARTDIYgPmqylGA0ILPTVw8grkRPz1wA+9DQBMo7I/EQJoBJ6&#10;lgLS+ghsjmFC6cMYCMloa8yfHC2ZVTKblqyp1dKbySfboWO6RkJlyyZznoAG3wyjevmpWap44xvb&#10;bFXRRNs7Jt1Itn1EzORs5ni7lFVmF9JkEqQWC0BynJ0cZtJ9UkWIaZwT4JyS4p9iXJDA5MjQsXZg&#10;6CgHI/LlHpGZtHvQKDs4DLDRtYyMHj7ajoyKs1PjUuyYmM4RsZtjcRKZawdlXn00ZLTtEkO6IAYD&#10;wOA0viTx4Q2JAE6O3SYqWObR3UyctRIARuDBOCOAhZ4sTw+RWmbXU4rDdQQP6r0vj05zX831sbky&#10;p3Sf5BKPIv5ciutMR/JTwEPiTMdZDeaUQAMRiHwJ+wGISmTSIMXNWrY48BAtfRPfEwM4CV6Mzw89&#10;Y2Oy7W5Kmf1cYOEgJRABhAAbxnJhSrnZJKYU2EyM4QA8MSYEGDpLk8CU8NkwjotI4tsCs0v6L5fH&#10;5doBAXBFTZ0lq1yzGjt9Tq4UlXNSfbsl1aleNE4RoHQLfKaonrQ7GGEykAcJZXMAARxUR6hvpAxh&#10;X67qKwpKBwb1htwzuQKpApiI9uWK1XBupp7DdCcMM6AXi+tymzpl+vfE9gkwBIQVrbVWM61VbL5D&#10;17frPh2q93Rxq77rnjiT6ZWl57Vaiuejw1FwSZQsC6aCkCmQ+BgGWU4Qg8BsCvlZwiwBPv5q5nzP&#10;2UTaS6YzwWGNIk+av0wKThAfEcIEyy02ksPhM5k8f7HLpLkLrFaggnAM64HZC6asXu+DK+sXrvZJ&#10;9hsWL7OWZWusbuFyHV/m2ffIwte4kAyAEjIDkslP1zZoX6OubVq8yrMSTl272VqXrHLg4Dg5q5qX&#10;rNR9BS66X4NMPvY1ar1J53imPt2bqGLSTNTpO8j018u7rFVwTHBOgiu67nD4FqqQHvpjoJcChdBS&#10;4MkHKFhXYbLNPQQyPlSBY9qmFYCZVM5Y5OCV0SigQYgW1TU8I+SogekQGRyuyaES1rdZe22zfZRW&#10;aAeliDuGjrOdQ0baEZy2AhnyrJxLGW+npawnx6V5bM3xUYl2SgwF/83ZlHw7KSDgGL1Kx8Rqjuge&#10;JwUypxIy7dCIJNun+x0cMdb2i93sFRCR85eUmofHJdvu0fG2TSbW+0OG2YZBQzzJ1Irer9rh0QQC&#10;ZtgFsakL49LtMn4dB588j/69pRb8vgDlM6Z3EVugd+u0zj/DwM3EArsoOR+Xbed1vUcxCyCZ+P8S&#10;QDMu224xAhygEWu6r298kFnhPh0HGgcRAU2pAARgiLGKz1hq230tsSUCwPxMjObnMqHuSeGvxQvE&#10;ZN7d4F31HvdTS+22nncnudh+iokkYPgsD+DQfQQkPv5JgPkZXe6PmFMIYPR5UTCfgskWgIalRxAL&#10;sO5LbgsALwrgzo/JsBPpZbZQ4JJPLhi1ophEee0CDykoZg9mBq2jz+QogClWi0oWPib7J6oWXwct&#10;cVDQkPyazAD0jpBHaZLMfkZPM3CSILhqUfeJM8m+t9idmih029K1VifWTnSuZ7+TotertZ1MtKta&#10;5ckz51lGZYE1ze2y2jnzpPRzrHbePJ071+qkyJPnLjfSWDIHNekq8avQNe330xIHMaO6SQcalkuM&#10;lJsMmgxpP8nXG1p4MgsCLOTo5dy25etsYszB7NG5YhGTSLege3vWOy05lwnniE+ZpCUOV4ZV+LxR&#10;+leVAqYy/YPGpWQmnO3OZ8wdepTICYOT1k0esSHuQe7hYE7p37qvBYcuzAdHOeyHaXaX6R/j25EI&#10;RKPUEzi/i3UO5h7PYII7mJOzJzedBK56LwL2YEu9mBCOmfuqeoSss5ZasRgJABOBDIXsphMMBgon&#10;AMJ0KpcQuYtJRWBfZZdQl5ytuo87jkXlABzSgBLAhL8mR8yFuAZ3jgFe+iCEXgZocmUHTj4dF/Vc&#10;VVnnsymeSsqzE1KSAwKBPWIhx4mhUct8OXOCLzGVTsdl2XFMqVHJdhQFTsgQCGWJ1WSKpaQ7uzmu&#10;Y4cxmcRQTojd7B821vYMGaV7jrLdkj0CnT0jx9kegcz7g4fZm28MtI0DB9mi1/paz0sv2vK+/W3f&#10;qHjPCUxqiXOk4IRFCewYQ0Uw3I308Z7y4XJSkZ6TYZ8MHmVvv9rfPn5jsJ3ScwHCkyMFdsPHSeLs&#10;3OgUd5bS00Xczj2ZZoxv+pSBjxmVAqwqN0WcUQAuSAxQopgWFP3/DWiQnwk0fipg+mlFs0w3mX5J&#10;Bbo32QQneBCe937hqwFUJHSte88SrAnwEDshLcbnAk78Nw40PA9A0Tu5T0jrPy1qErAJ3DDBiOcR&#10;wD0Y32SflrXY5dxKz6VMUvPtk9ttMqOku8SAp6l+0foLWKJANO/eFeAQFVyIL0OteZVa91DBVWEx&#10;Q3S+Z/AXQIWgPZkOqpvUJ+pdGPQbllGSfZg4Y54AlnLdl8aVQZRRFjziRPDblE3ptL6jX7fytmqr&#10;6GagJaymTY1np+qwGk4aRJiUTD6eRbraXHrTYGNiUZhKzECZF2NUnt8aN4P2P3QaY07pG9xEiplZ&#10;OKcBojAui5gh6Zn20eOVr+NsI2xzXcTiuCfbOKhp1KNrGDbgAy2xRtxUk8gcYp3u8yKBPGADcGPJ&#10;uOi9yNwQdbETv0MENWlG6TkLgKR/z73oYYqdy8wUsM4KmVZl9GpJymM9WlUCQt8n8OlVLdQj1gX0&#10;bSJnsNYZMIaA3ozp8HSe5BUWkDBYjFZi8izyw6rF0H6WNWIuJM5qWrDaW5JgC862OtmePjl4j67v&#10;ERXs4R56MdFJcsri5fZuQa3XdM13NOxUBfkwp8xOxWfaaVpEte7n08UOkgQqdGFLuc8nF9hZCabS&#10;uVSZSzqGsxgT6djoJDtKpjo3oTIETqnOeo4JSA4NH2tH8c3IbNotoNk5ZITtHDbSdowcY9sEOO8M&#10;HGIbBTKrX3/dk4VPfekla33uWVv2Wn/bK7CjZwuAODc2zc2nywLCi3qfC2JSJwVwh2SufSwQ29h/&#10;oM+btKn/G7Z/XLzMu9F2VOYXqSnOjEqyS2JDDOpkcOS9nCq7J0C5R4wMDmPMD/wdAgGA5osCmTEy&#10;kfCDPMpkXNHxmUQgFAGO5Kclze5DcVOrvFnMplkgw3Qy5WHIgpgKibgeCGzIvfNpdpU9ECNj0CfO&#10;ZQc2sZwv87UElGLBhM5s9GwcviS9+kLA8iVAA8jQvY4jenyLfarnf1rWatdL6/3fXBCrO11cYzPK&#10;6yyzpsmSZE4n102RqdRpqTKTUqSsmE2pDe2WWsd83pjYUn61zOkNzCVFEvQuz96I2cV835k6J7N+&#10;ihS9082jjNo2S69t1TqK3+mggLKTPJ84sTDcQMrdLNNe1+TjB3Kfj66XmVTY3GCvjuptKSUpVjWV&#10;a5stu75FwDFFYBb8MPgweRY9sBNU97kv+/HfED3MeY86pN3XKUV2HwoK7eAaADUAD50jAhqZRMTf&#10;eJ6mmOKHyRMFNrwjJhpMjwba7x2zJHQPN+v0XSGqvttnv3T9AzwEphOmzrD2pYsFnph0gZnAKDkH&#10;9sLzyWhIiADgEQUNsp8eLMw9d2J7gwBwBKcx5yLexR0DmnLGWIkBkpMG3w49ZZRhL9IYgsLQI2xG&#10;7FFah1JMIS3pcWIUbMkUWAiOLSGaAKG8S0DRrp8hRsNP54M845heFgSnkmTIXubFqAjZDWoNGjp9&#10;ACctED8e53CWKk0BlUGFMh7G09JqXZW19vHYbDGPTDuWNt4u50yyK7lVWlZ79/YJgcbREXF2WAqN&#10;HBEbOTJqrPcekbOFru8T8ekOKMdlPp3CjBIDOTJijB0YOsIODI93P8zBsUkCmdG2Q0CzbfhI2yIz&#10;acPrA2xF3762sE8fm/HyS9b8/HM2+blnbG6f12y7zj0+FvMpXZIpJpNjV5IZO5XjzGnHqDh7a9BQ&#10;W9v/dVv+2mu2Qtd8IpPshN7hoEDtOPlv4mRqJRfaLSn7HSnvPfflTLT7+UiNgAYH8WQfWe1RwwIa&#10;0kjg+MUH8pDJSNExVwAdQOFRZuNS0mI/c5+OgKdMoFPa6k7fT/Gf6P74YRhjxdAHYnYAGo/wTSi2&#10;TwU2n8NY6BUrAGxkJgE2+G0k7qfheQIZHM4wmE/p7XoINi32mZ4fgKbRLo7L9UbjmljVQbGrquo6&#10;D8hMlYmcKkVNBWBiE88BMOmqJxla4pMpUeXNaGkPgXxSYMCG1hvAof5gljsA6NosXed+GgHDQ98N&#10;IKT6RR2slIKTJwZWjmC+AzT5rQK6yXqnSeU2KLGfDU5+Q+ymWde2WFZdkzMWdxZLuXkOQjd6lRrQ&#10;rIbgfA7MBIaB0xcGBYAJZJzR0KMqhY4pszMzsQ03PeiiF8DgcyFnMWBEfiZ6pbwHCPbjSh+7VtcA&#10;arAfuurpIqcb28FC5xDUWKfGHnAoB0w6umS+zbEVW9db/Wzps56Luend7s4SARXpo57BJH7k6I6G&#10;QSD0OuH7IVIZs4xBkkHCWCaWHrTHgEwtPfBP65hqsLRqMdJKmX29oH7QvlK9IFOrQAujeJkodiYI&#10;2/rgFugovhiC81RIjq5CcBWse731wjiIs5pVgeqaHc1CJQjRx+yPegsC0OhaHWduJ6KKyxtabXle&#10;uR1LFsDkTfA4kIuZkoxSO5MskBGTOCU5MSZVkmTHxVKI/D0us+jQoGF2UGYPwHNCpspJgIZucTEa&#10;eqpOJ6R70qh9Q0b7lCf7McdGxtnHQ0fa1qHDbb0AYmXffrawdx8xmRes+SWBzLPPWcXTT9lUAc9b&#10;A4bY3tFj7YKYC/l3L6WIzaRgumXYTr3DWwMHhxy+fV6x5b172+rX+tkegdkpARPDHa4RxCdWcTOn&#10;wm5kl3tA20UxsjMCQsw72NcFMaQrqeQfrnAAYgS4g43kcwecAEawG3fGwi4ksBtXfsBGCv+lFP7L&#10;8TiEiavBt9NiP5UpEwTgkXCOsxJMMQEczxAAfe4O3dpwP3wy+VoCSgysZOQ3SyKW9Ry60h8KgCPw&#10;cZCR3CtrsweSy4nFAuJMu5pRYrcFjm9V1VlBfbOlASpiJCkCmTSVO3UDoMkAaAQMJECDhme3UGfo&#10;YEDUGEnBqEOeHlYNFQKwAD6AEQAVzBK18gIhzHWCSD0pkxQT/6NPnKhGkqRvjO7OUwOXU1tto/Pj&#10;rV/cy5YzuUgNp95B98VRTO5gQITnEyxYpPvXSAEBE+8M0XbI7SLTBKVFBBpRL09kosBmnA1of3TM&#10;FXqhmAM+FJkiIZsgQXQCBFi/jqP8XOeWgIALUKPXKfhiuA6zBoYx1xoWrrZJs8VgZB1UTZ1ulZ3t&#10;1ra4S9bGTFkUM2UKSfkZoDljgV8TgYoPcdD9oq5sngfQ4GiOIpUrZA55cKDkq9zBsRHbYjIhGjlI&#10;Ff4msRpnNNiETARWpp+HfyWnPgyqBFwAmghwHmU0AA4OYbdZY60Jy0AHZ8qeDKk7qTyMBgV9aVEy&#10;JRmqFCR4Dq1TkLxYvAKtz4zadttfMFEmU6FYR7odEBCQTY6pSA4OjxN4pNp5mSqX0ortosypM1JM&#10;nzguMU+KCrNI9vmTDg8dY8d03XGBDrMAnNC9TsfniO3k2UmxkYO6LykxPxHT2DZ4uH0ogFr16mu2&#10;vF8/m//qqzblBYHMC89a5VPP2vgnfmLdAppVfd+QeTVSZhusJNcDBveNTrT3BVRrXn/Dlrzax5b2&#10;6e1As0r3WNv3ddsqc4xu9at610tpRTL1CuyY3mWXgHHbkKH2wRsD7EOZV9sHDLSdMtuIYqbLPiRQ&#10;ZxgDKThJLyrzBhEYeA4ZsRCPq4kxHEABwHEZHzGcwGwAmS/FLr4sFbCUybQRy3nYi4Vvxc8NZhbb&#10;OJ79frovgBOARuJAU6dn4/SlW1sS88kEk0nmksyoz9x0EtCUt9lnEqZpOTM2y87zPQLOi+VNNmuy&#10;TB/VmzTVhTTVlcxW1Ys2gQU+D9U/urTx3eEUpas4jInDjPhKPNBTAqMgp7XnqqZeOhhgsoTeUbqJ&#10;89RA4uisVH1kYCX+G2fsPnYKP06HzKp2y6gpt2EZQ8WuS6QP0gXdD10oF/NgKALmCbEt9DaR/xcf&#10;Cr4inuG9T2IIMAtnIdIpAALmgF6gM3R4RCOt2ceS+9ELxPQldKr4eC4JIBC67vVcfT/fBDC5GQZz&#10;msJI9BD4x7EQqzbDaucsN/L3ksa0nIGUbW3WvmiW1czAPzrDu9eJ7yEgj0yFPp5K93FzapreiS5u&#10;zDTdt0rfiKPcZyPRd5To/3nCLZ1XKhArnab7kcycSOAZmFYAoqweAZHnPdaSeJ9eTD2RL0Uv1Usy&#10;TxMOX6eUDi66GQ4lXxK0J2QVyIxv04fpeEQlARnW+WlQQphNjgAso7HNPc9QvBw9w3uZvDIQ88A+&#10;7G6xHAa16fpqtVBbymrteEqxTJ4cOzI61Q4R5yIzab9AYd+g4bZnwFDvMToupnBWCn9egHMhvUSM&#10;R+yAuA2tn08tdGAhVuawruX6o6MJ0hMTGpuh/Wl2VIB0QKbOruGj7UMxkXcHDLY1/frbEpk8c8RG&#10;Wp591iqeetIKnnzGcn/0I+t45RVb0Kevreo30HbFpdj+uGT7RNeuE0gseu1VHXvFFukcgGZp71ds&#10;rcymdwVg20ePs904mUfF23aBy/t6/02vvm7rXuljGwVeHwwYZPtgYDLlTkq8G54R6XHZdjku15i2&#10;BbAhB4wnwsK/EkUEi924CHi+jBgIZlQMaCKw+VlJazCdxGQiMHlU/Jro2th1MKZgwoWhB5+L0cBm&#10;yHf8qQAH8HHBvMJH8wjgRIzmvtjM/fJWu1NUa+cT6HGjgZB5JvNrtwCoYFKDJTS3y3wKvZHZAhq6&#10;tTNUpzJhJ2qgGGOTKRM8S6YWDIYGCsWLwiIyGavnXdgy1es6Lb0OltSubRovzBwYe4+fQ6oHonlz&#10;mVVTdTZfLIdxfPSe5jW1SfDvNFl6VZE1zmlWnZfZpOsZc1eoe+WqDlOPkXzVZYCGpFrBTBIgCEgA&#10;NmdSAoZoFk70gnOYOiYABoxI5yEODtNt8txlAoXZemeBp+7lA0i1TXYDruGbg/mkhlvrXOd+GwEH&#10;phPbADHJ/6tnkCicObjFsDp7rELMrLCh1jKqq6XjjDwX84j1OLkFInZEdLTHz4gdFeM4jvluYCZ0&#10;h4dUpbrGmRW+HABJwrkE8jn7AowCQ2LmBswofK4wr14FQkXmtSG0GIduZCoBNIBMFLAH0ERsxpcC&#10;H35cxGr4kfxQ0BZ0zVNrlK1WqmbuIv0YhhqI4kKB+dkCGg+w0jpAkykbPEutTFdNi304Nt0Oj820&#10;k/F0UWe7f+U8GeRgA4mkroyzA2IQh2XqnBR4MJaG4QNndS7O35NiLe40FgidkpwQ6zgq1kEE8BGZ&#10;SsfGaF1Kvw+WNHKsQGC0bR081N59Y5D7VhYIZJg/iYnaSp98ylJ//IRl/fhxmyJQmPpyH+t+6RWb&#10;KdNqnhjLPAef3jZfslDgsujll22p9i0Ts9nUf4DtEyAdSEoVqxlhG18fYKv7vGqrdO1aAdbbAqy9&#10;Q2XyxcylyylFPjD0suRKCqPMSz051/VkEpeTlCtkAHTAyRHYkMSK+BwxBIY2eOwLZo9AIZhTAoZY&#10;nA3mz08FAiG+RsAAe4mWjwDNoyDDtYxlckaDuL9IICOw8QTrniZD6wIeWM7nhY32qUAncgh/KnaD&#10;2XSvotXuV7b4qPqzo7NVloUeyHitpMF9cYmTGyyptklmtsBGdSGlsdVSatssTSYV7IZejoyGNksn&#10;Y58AAtCBHePbI3oYX056nZiIzk+v03W6D5JZr8ZLSoe5no0zWEBDcCkzE2TpHgAT5hRmVj4g0kD8&#10;Dc8UALbUWddKgUVLjQcO0jgWwPx1bk7LFDWSurf2O6NhHUalOo0J5YMupfC4DxwgpAvoAywfpgVQ&#10;AgquI9oXgGaaTZy1xCPu0QnPcoCOOdAERsN5gX3Q4wZbkq552ozAPgLQSPQeTLxIVjuc0+M7BLBT&#10;Oq2srcU6ly61Ze99YDPWb/Tuf67Dp8p5DOfwhFqYZgCHno3/hoTo9QuXyYyUCUb3dfc0lUmPzgvd&#10;3+WyggAgklxNELgxPgt/DmYqQONd9WI6vbKF5FkNLWIpQj4+TD/N42hirAaQ8UnPRT19eL2WJKPy&#10;QsQMUmFT8IAN9BE0xzNPkF6mWilSFNIChOlWBCoqUH42P51Wi+CtLLVo2apgq0rr7GRSjh2S8h0V&#10;4ODIPTImxY6KgZySyXNOSncGZ7DMp1MCDWZ3PD1GoKTjx0alClB0rtgLTt+jo5jvSecJaE6K3RyV&#10;+XRkVKIzm6MCm0Oj423P8JG2QyCwbcgI29J/oIDmDQHNqzb1hRet9aUXreiJJ23M939oWT95wloF&#10;IFNefNnaX9SxF563KTo+9ZWXbJaYzOxXXrY5LzOh24u2SICzQubXxwKx/fGp9uGQYbZOoLRSQLX6&#10;ld62QWDDbJQH9S4Mm/ABoCl5dilVYColJFvgJbrI00pkbgloUknQRZ7jUrspoLnlAz3LfVwRJhUs&#10;hxHcId9vABxSOjwQ42F0NQF0DC8guhcAiYAkmF1fsZjoWGSOuUkWAxlfxy8EmInNADSfZQpgskhX&#10;OknvQXSzxB3bzJwgNiTQuc8ATwHNvap2u6P7nBpBDuMCu5FdYbcLq21bRZPlTphsiTF/TarqU4rq&#10;Ik7iADZtaiXnOMDQy+Rshx4obWepbgECWY0CGJ2XIRaTXt8ikJHUtmobv81Ur5vZMdZD7BfJnrJw&#10;DsNyBDZ5AgpAhCC/HOqngCa/pUFKKeVumuy+R6TQAQY2I0BqnSJG0yHWMN/3YbY5MxJz93QqMBsA&#10;BBEzoIUHCLwHCcDAgat9kYlFHBEOV6ZhIXIZU4wMgm6q6DzPNyNA8KEJUmz8N54aQ0u6/Rk+RBxS&#10;lEajaiZBfCt1Dd33M8VgZE7NmGWNUvrmOQutWgBRISZCtC/DC3wwJP4fepHJZ6PtcjElYnTwvTQt&#10;Jnk6TIiUFj1WO7fT6udPs4b5zEo5z987zO9E6s75MSH+h2lY8AfNs17pdU2WVtNghWo9yvXRuSo4&#10;ugQfNaFYRjE0ONd8JDb09pGuRR8qLwDCJMJEAkTSVPiMjXDHL6AiyVSF8a5KgQ3dlATnpanyTKxt&#10;sN0lNXYmc7wdo7s6JV9mET6NIjudWCCAKbQzUsDzUr6zKQV2XGBzjKEJY5Lc3DgVh0OV7mzGMCXZ&#10;sdEJdmQ4PVP4a/B7xDuzYdgBXd8E5h0Q4OyQOfOhTLLNYhyr+vaTGfSaTX9ZoPLSS5YvgBn87e9Y&#10;2uM/sbrnX7DmF+jqfsFatN4msOl66TmBzcs2XSA0++UXbb7AZqmu/0Agtzch1d4bONTW6NgqAdJK&#10;AdBGAdAHMtMOilGd0DsQUOiOYjEyEo5fFMgSfXxJYEpKC+a/Jn8Ocl1yQwwnAA55cko9DzEzKNxh&#10;sGcGSc1hNwIYKf2jS9iID3yUBLaCCFTovhbzceYCmMBoABZARdd4lC/XcG0uwyiIt9GxHElWrQ80&#10;ZbAoCcqZpdNzGetd7uiZmFf3i+vtXlnw1dyXyXY2IdeujpM5KDP3usy/q2JZHZWTLY462KD6AmjA&#10;XNQYZQhIEHo1aKBYz5T5hNBwYcYADvQywVo8orxOdQsm5Nuh18lNex0jSrhEjIbpbHMY+CswwMlL&#10;AnJ6SelVyhWY5Ld3ipW0WfdKlK1d9Rr/Da23mL7MEOJZvEtYy4mz57syk1q0BCYj5oFTlt5XTA2f&#10;wUGMjEBCpmQp0XNQbHwjkYkR9fAwOT/AxTO4J7MYACqlUwOwREm/yqYyYjwAje/TfSumLtT74Qci&#10;PocAvTCkAcAiU17N7Lk2c+0Gm7FsuS18802rw6ELG5kOQwIU9W+0XSzAqp23yMZkpNpLA16z7MnV&#10;Apgea1vJnOErrGJKh443WvviRitqKLAFWzZ4gB49y4CJB+hJ3xHAKwIcwLBXBq2J6GuRCq5CH50t&#10;xacbGgFY/jPQRP6YR4GGfTCZQN8C0IRhB+3+UO8hEJA52NDC6FoHI1WsDGiugKZzcpPtzBLISNlO&#10;JhfYqbRiOyGAOZmYL1bCiO18tf6FnsDpSna5g80xAccRhg8gI8YKYBLcz0HvDTMEENx3ZKSYzLA4&#10;OzhkjO3Dz6NzD41NsKOYNQKaPTLFtg4aZhv69rcVAoml/fvbXAFOlwCiUKbTa7//Bxb3ox9b+VPP&#10;WO1zz1tTTACbFplX7c8/a1NfYora52UyvWZbRoy2HYkptmXwMGcwKwRAq8V63uz3un2gfbsFQsfG&#10;CfD07scFenR9E1h4VubemcQs75o/z3ir+DxjPqpLAtjLhPGL6VzWNpPhMWMD4vlyZGoxF/gtcsK4&#10;osN0mASvWksSnAfTyk2fArEbTCmBSpBYrxXMRcv7gIrO+4JzBTKAi+coZsI8v1/IgcPo8zCavcLu&#10;JzNBnky7ZIFHapnd1L4HaQIfuuwFNHeLGu0uzKa00a4QaBmX56DJzJ03BVjrK0NDl4KJA/PFPFJ9&#10;8Fw1YgsADT4EAIbtXJn5xIrAPrIESDAaxh7hZM0Wi8mUGUWddHNGdZHubwDHI9hlItH6ZtdhVgVz&#10;HxaCzyT0LmEGdejcFmtc0GOVPQTe6R51ul9ti1W0T7FyKVum9IXGk5w0ZZhMMnN8cLDOZTYEz43T&#10;rqUaXsw1zBMGGsN2xus9Sf9JjxNuhsj/4tPKir3Blvi+Anp5BTYACj4bBLMI1vLoNsJ5JN9ineE/&#10;pLVAwfknhK8wv1XT/MW2aONmW/3h+zZ/0yabtmq1VXX3WI2YTrH+q+dVBvjqGu2V1162F/o8Y2+M&#10;HmxFzQ3WsGCuTVu91rqWLrKO5T22ettimzxtotWL3bhppucxVIL50HG4B6CZJeAkJzFAOdt6Zclk&#10;yahtdEZDouZM/dAcWoRY71MxPxKgoeAQgQ2Rle7lp7WIAY8DjX4YbIfRuTl6+TxViomzFgZ/TRu9&#10;CTiDwzUMnsT0ylZlyRddXlzdYAcyiuwI8S+YTVK2EwTs4X+RnIvXUozl5LgMOwFzSZQplZRnp2UW&#10;0WV9aMQ477Y+MkxmE7E1w6XQHmCXFKKCR8TbvmGjbeeQofbJoDDp2uFxSbZf4LRNQLP+tX4ONIsl&#10;8wU002Xi5D/xlD33W79j/b/9Xcv60U+s6tnnxGwkzwp0nnraap982pqeftK6n3/aFojZvDl4qG3V&#10;/TYOGGTLxIqWa9+aV/uILb3urOmToaN8mAOm23Etz+BjGpNsZ3ECS4hYBiDJ/ucO4fgcO6/vvCC5&#10;KJaDkIKUWTcBHGZ0uJpYZCRfv5E83oVBn/hy3K8T8+lgYuHLCQM26a0SIxGoACIASphr6qtR586G&#10;JGTj84GhYiz3Gbmue5H7+IYAgyEMTDFzPL/MLmSMt7txxXZFz2NGic9SyuxGpsy7gsk+uPLO+Ea7&#10;XdZk13OrVWaFRsL4O8nldksMaZfAqLBKrEZMJl2mUaqWyXXNMp9aLEVLGEHEaGA7AA5sJr0eX0yL&#10;TCrGSQmYuLamxZIn0XC2WqqEhg3zCLYTusA73EeTqfMyawEpAZfAht4rYm+ydB/MMoCmdtY0gUqr&#10;FdRPtJ7l82zFliV25vI2O3t1uy17c57lTZpoNdNltrSL8TSj9FJqNc71bXNsUvNMK6wXWOBKEDsh&#10;vB8fDoCC7tCZgu8Tx7H7bSTkdCGRuTuasQ4EJIAKVkIAEBiYQEXAw37WARuOf3UephnzNM0W21rk&#10;+kpeYwZvVk+baz1LV9msNautafZ0G5WWYk+ofmaVlduMVWsFft06Z46ll1bYC6+9ZM+88pRll+da&#10;9qQJ1jBnllW2NtjMFfOtZ+UcmZVdAiq6zjvF0gKLY7iDD3noBmRgXuS3CQMv8SM99NGU6mUwnbLE&#10;MAAazCdsTbq3ARcfdKYCAXQ8tYSYDr6Y4JuR3Sl0RmgZaG1yQWUBDNM15Iua0aMA+HjLoR/AD3bm&#10;I/rL7IbriibajmEJPtf0PgHFPpk9LBn0yJikI6Pj7Tg9M2PFWAQuJ8dhKgloYDtiNx4dLPODrmzG&#10;PR2TecKQg4MCl30Cn72+HKXlCNs9ZJh9LFNpz4hRdiQhxbYPGWmb3xhoK1/ra4t697EFYjczBDQF&#10;ApIffe2b9uzv/oGlCGgKf/KUd3WX/+Rxm/TEEzZZjKf1mWdt9ksv23qB16ZBQ2zVq/1s+csv2/Le&#10;L9tqgcxbb7xhHwqAdgwZ4V3q7icaJSYjNnMKs09LF74rBjTMTOkjyWUOnk3IsbMyp+jSPy/W46Aj&#10;ZhNAJjCc61J4BxvSiMbAxplOKmlIcSQHZ7JP+SLAQWA6nk7UncnBscwIcze3BAB3Mkj8JfEljujg&#10;mGZCPIDmXmKxHckssnU9dbazusquJxT683w2CVJp6Fm3dc97Yk53BCa3Shrt1vgGuyCAgp1dx9Gt&#10;+5+ViVVTPsnGNAogZGonCkASxG6Ta5ssaXKjmxE4gAmVyFBdBXDc16d9qWoUU/HJADhi5ik1kkna&#10;B9DUAT6qX409lqFGM1P3JlseY3wcZMR+IuZDsB164ExKplhBa6tVdzfZvPVz7MC59+2v/uGG/fV/&#10;vWR//w+n7e/+6zH75V8ctz2H37GpC8QcBAq5zdPcR7R4+kq7+fFZO7/1pK2cudYaG6cJdLqsXoo4&#10;ATBQY046itCFTUoUHMSB0aCsjJnCGezJ+mMg8hBQ2gRWWgI0/5nlYC5xjQOZQI1Ynlpm+ZRePuzQ&#10;oddI31reKsAuLbEfPv2Ufe23f9N+/PQztmLTZmtfxODPGdY4Z55N6hAe1FdbTXerFTfWWt30Lntx&#10;4EsWnxNnzXOmC3imy5SS6dUNewpRwoxLq5q9ROYY0cDMphBm2yRCuBwfTaZajgwVaoEUvlSMJm1S&#10;o2WpIJxexnw1XjBQW8weLWE6DH7MiNFU7FtPBYE5RQHjrFNlyFHrQ47RbAFJGi0WBSlzixwedG3j&#10;LM5WAVWrEq3OHG/bR6fY+2MT7V0xlHdGJtmHY9Jsu5Rwt8BjrxgKI66PiLUcGxpnx2QSHZMyMrDy&#10;dEKBnRDgnFSLf1Is55gY0JG4NB1nNHaSHRSD2Dt8rO0Uc9k1aKjtEZjtFCh82Pd12y1ms0P33Txw&#10;sEcE46OZp+UMmUEZj/3YHvuNr9vz3/qejX3scUv+3mOW/dhjVvnEk1b/zDPWKvNp+su9beWAgbZ2&#10;wABb0aePLRWTwfG7UazoHYHXVplLO4aP0jvE2cmENDsNS4vPtrPJeXY+rdBNwLNk/JPA3Aj+A3Dw&#10;O5GK9LRMqTMwuocisyohzy7pewEaAOcKczvJzLyqfSwZd0Wai+spKH+YdO6GtkkkTjIsppTBxCK5&#10;lyercgkzT+JsxiS7pnOvCRRgH8zffVEm7CWZrzCoa/6/c2xj40TrXthga5ur7bTuf2NcngMdJtIN&#10;RqlnlNt1gdmN3Il2q7hBYNNg17Iqdb/Aam7r2LXcWltYMlkgUe8O4WTVjyQxGYAm+VGggcGI/eIU&#10;Dg5g7VP9S60FYJpUF5stXcCTJrYC0BCz5SlBG2ImvupejsAEmk+XdRhKABuXogtovOta5+bgN6yr&#10;tUWb59rxKx/YL/7mpP35Xx2xX/7lEfvbX1+yvxPY/OrvTtgf/clRe3v7JqsUkLRNmWuzOubZRzPX&#10;2x9vPWN/ueeq/fTjc3bt7YN2eOUHtm3V29ZNr610oLgt6BnxKEX6NncIE5kvZZw8f7nYv4ADtiMw&#10;KhJI+DxWdMgggAV+Gwnmkk87I9ApmYpvBx8OzmJiV+Z4Cs4w5W+ImSFSeJJYTYn+QU7lBHuh72s2&#10;aPhQ69Wrl1XV1dmyLW/Z+JZ2Ac1CMZ45NrFLBKC12UpaGm1Sd4e9OqyPPdXnh5Y3scwm9IghzWB0&#10;engeQmDhhFmLHgJNSCUqlibwZCxUL3wk6SooHy4v5U+b3OxOtazJagFEBQPQCCgmqzWplQhIABe6&#10;DwEanLvYyLAV9nOcikFPQZoKH4cZQAPVpRuSCuIFLZCBquYIxKpqGq1FZsykJ1+w7B89aUnf/bGN&#10;+85jlvjjn1jyYz9yE6ZdLGPxgMG2dXSCHRyd6Kkf9g0d6aOuj4xMteM4g2VuMGzhqJQVoDks0+Sw&#10;GMQh3fvwuBQ7JAaxR4Cze+gY2z8qzj7W/bb06RucwQKgJa++avNf6W3zBDYz9bwkAc3jX/+mvfyt&#10;79oogUzqDx+z0ieflOn0grWKxUwTGC3o18+W9etry3r3thW6ds2rfW1j/zdsm1jS/hECRMZcJWeL&#10;dcnUw8GdWqBWvcgZ2DmtAzg4sU/r3QEYj6fRu590dpPpS6KaYTmYibA5kn2d1fKczEhGhjNxHlP7&#10;hul9ScRF6opsSV4AIIHYNQEw+5lQjzw7zNZJTmPYyVUSeWn9cjKJ2zHPcuwC7Enr5xlbpncjiyHP&#10;OjNGpmpChq3Jy7L6lvHWuqTZFjdX2e48kpEX2M34Qh+17pPb6Rk+UZ8A5WZBrV0vqrGreZWeZpXu&#10;+1tiVTcEPPvH11pZ6QTPVZQjdpBCF7UaH7qpARp8FvQ4eSR5E8MPWCKqb6pXGapDOd6ICWBUx3Jo&#10;JNV6Y7JjlmAyFagO0hVNlComvbMJzBHMFFJ56hlFMHQBXEXXFNtx/D3bf3ytffrlJ/bpF9vs8z/c&#10;YT/95V776789a7/6R4HN31+0rXves0l65/cWrrNr6z62c3M22bUVW+3upr32Rx+ftr/Yfcn+7KPT&#10;9vlb++3Ayvesm56bzg6r1POqiE+Zv9gY5RySRwlo5q3Q+wQm4/PZy8JA3I8kQMIHGgY84qeRqYZp&#10;BhhJ0Rkf5V3gsioY0kBYSbWApkogRPqKEgL3OqdaemWNFQrUB8fHW4rK8HuPfd8GDBls81evttlr&#10;1luuwL1cFkjFFP2jmhrLnlxjdXPn2uDU0fZs38dteNpYj5JmziscvviavItdAB4NtHQRqyJiGXOK&#10;sJdemSpMpgktw+usD8qKOYNz6B4EaBq7xXCmWEaNAAS7V4XKfqgncQu0FqHLWmaRqCn00+1nepN0&#10;nBBpAAU7Ol3PAoCytZ6HE0/n5gmoKgurrOL5flLuwTZL4DFTij9n0ChrffUNK376Ocv4yRM24jvf&#10;tTf+4FuW8NgPrfb5l2z14JH2oYBkt9jPfplE+8RS9gt8DmubrmwfODkqAM2+UeNs59DRAhmxIin+&#10;gbHJth+mE5do7/QfYCtfeMXWvNbfe4zmvfSKzX3lNevs089G/OBH9vg3f9P6/P53BHiPW4loZj09&#10;TzqnQ6yl57VXbapYzbwX9T4CnbffGOSgtZseL9hLohhIco6W2XaKpF0ygY4ICPeNSbY9oxJslwDv&#10;44FiPAOH2m6xLQIL3bTS8eN6T3rIjugbCTz0gEPMQu1jeULbJ0hDKpMSE+zMmFQ3wc6OTRPjybQL&#10;AqYLetZlMT7kIuOyACAB3kUJGQIvJYfZOy/G/EDntX5e+8lYCKidFcCdpHdM/wpTdPu4cfZ+/Djb&#10;kJ5s0+pLLLFwjPUs67TpdeW2ZHKZ7SoSeIzKFaAV6L5hShvvOZM5dS2nyq7mV9u1gioBbrHAptjT&#10;fdJ7dr6ywfZt/VBmuupQQ7fqThiKQDc1ia8ABncOxzoUCI9A6OLOqIfN4FckdqbROzNypCz5Ta0C&#10;jyh6XdeIXdMA4lxm6WEVAisCSzGd8nW8uLnZZq5eYlMW9NimjxbbkbMb7cFPd9gf/dk+O3dlvV27&#10;87b95V+ftL//7xfs7/7bVVu1ep4tFFs4umSz3Vj0tn0qsPn07X324L1D9vMdZ+1P9l22X0j+9L3j&#10;9mDTfnt33kqb2NhglWILjfPn25QVpO+cIb1RIy8TiJliifnJbxFgMAmj2A1AGIWDsGRsFK4Ij66X&#10;3uKUJnLa43ZkhnkgrMgBA6EnS8nbxJJa5y21MsCjY5plVddbuXQ1LjfP0osLbFxaqn3vR4/LhHra&#10;WmfOstb5i6xEpKFcwJsK+E+qtcliOdm1E21kdpKIQa3YFCO7BS7eTU+3u8wo723CGSyGg5+G6GCi&#10;h2US0vvVK1+FAMDQd040YL4K0pMGqRCIfiygoDCbMJPEdHJFLzmGCeXdiMQk6Dwfv6TKgFONWIcM&#10;AQjshcCdKEYB25ogPqbXwDFMgFSJQGlmwQT7UGbEoUxJWp4dT82zk3RzZxTYwbQc25OaY28JNKb3&#10;H2rFTz1vg37nD+y13/62jZHytwsgPhwx1g6PAXBGS2FH+qjsgyPw7cTb/uHxYj0ptk+mGFHAHw0a&#10;aB8PwZwZZ3vGJthHI8fYpgGDbPErr9icV1+xmTJ9enr3tawfP+GO4Cd++3dt8Hcfs7zHn7aqZ57z&#10;Lu6251+0pmdUME89aTOee8HWvT7IPhKY7Y8XuKm1P5Ys0y0x3Ug/yhCF7QK5D8SYtgjU3hQDWtv3&#10;Vdsg0+rNV/vZJgHUu6+/bp8MG+IRwgcFlAdJxiWmdgBgHBn3UPBXITi/j0jxGUh6fDQSH4BHgIQD&#10;nIRfPrhUbOi83ud8zOzy0eYCvfOJmXZFQHSeHi7tOwdD0pIxV8yTxVgyHycmICP74B592/ujx9iG&#10;rFRbXpFnLVlx1l5TaJkF46y9Z7JVlmbYxNZSW91Q5UGWF8Zled6dc/E5dgkgE+Awc8XlrAq7mlNp&#10;Z8V0fjpxit0S8JxPKbJ7qqz/+hd/IgWfZ2MqaixRbDptskyoSc0yIVQnpWSwYWfKqltpdU0CisCY&#10;k9XqJk2sUcNXp9ZVZn9NuVV1TLaeFTOlFAIeN7W4borMrFbvig33oZ7qmOogea6zazt9CMKFTy/Y&#10;nZ+fsLPXt9qh02vt5oMP7Rf/5agdObXUbtzeYn/z9+fsV/90zn755yftvQUz7NjsNXZuxhq7tew9&#10;+/KTI/blnlP28z1n7Y/3X7K/PHXXfnXxc/uzXRfsy02HbPdc/DYN1rlkkfUsWWI10wUyMmWI7yHQ&#10;r2rOEg8Lcb+N+2BCPA5A5L1T2sa3g+QLiGB/eWJ46K8PDkVvBTw4gcmPTG9Tz0oxlXUbrFGWRY10&#10;PK+m2fImN1laWYUVTppkcTkFNjQu2Xr9xtftW4/9wAoFJBO6BXTS2Vz9/wIRAqbiJTcP816R0Isx&#10;XeMlLIvFlHxyOh/aILAR8JLYnPSegA36T5qYXoUCCaIcORFWU6BtTKiQU6PLGBfCEAVsV9CW4Ce6&#10;BsNgNrUKgJD/HO3XB7Lfg6lilQLvM6Nfcfp696WOEWFJrth8MZ6m6kZbnV1ib8u8eSc+wd5PzbSt&#10;aVn2gRT1o3GJtlut6L5xqvD6GadTsmyfZK0UoKV3f4v/3o+szzd/x0Z++/tW83IfWzdMSiGFJOp3&#10;16AR7pMh18wBWI8UcK/MpZ0Cmw+1f0vfAbah92u2XibS+gFDbFX/1232qy/bdJlEHa/0s0Hf+o49&#10;JrPpWS1H/uBxK3z8KSvHN/PUM9YmwJkKixkwUO+YYruluHvjU223Wv6PhkkpxWq2CLw29HvdVvV5&#10;zX02q3q/YitfedlltbY3vtZPADPIhzHsE0ju07vto+dM1+O8xnFNVzy9Y/sFQAcAIR1H6GE7ODLI&#10;UX0vqStO6Pt8qX/jCb4EFGQMPK33AnDc3NJ7nknA5Eq1o/pHx4aO9cn4zo7VcZlE58Zm+KR7pwVU&#10;J/Qth/VOe4ePtDcFzvNGDbLZY4fbjKxk6yrPsUk58VZfW2A1VTmWnjLMqnuqbUp7pa1PElDqG06O&#10;DmEGnugrLkdMqdDzB13JrLDzmWV2q6LOLueUe76a8xWT7cTiOXbh6B7bfvSwJUxstJQaAYPAJnQV&#10;zxRIMLSAdBFt1rZypYCn2R3BSZNqLL5qgrarbfLsGiuuz7L2OWU2ZVGl5dVN8M4N4rUYpJksRk46&#10;ElgRQxUAmkwpem6zWLrqdppa+8q2Gjt4QibQvY/t8Jk1dvrSOvvjPz9oB44ttPOX19kf/vKQ/eKv&#10;Dtkff7bXPmhtsl2lrXayY6n98faT9suzd+zPL9y2X565aX919p79l/Of2n+59IX95fHb9vMtx+zI&#10;zA3WWVprrWpw6zo7rbRF79NJfM801zuC26IOFgCEWB9ScUa9uyhssZgL0/QWCozwlRJES8K5MjGM&#10;cpmZJWIu+fo3tTPnWWVPjzXOnW3z1q21FgFF27zFVj9zro43WlVnl9UQ7at7ts5dasPE7nt9rZcN&#10;T0q07pVrxWKWWt3M5T5hQcPi9da6dK3VitnUyrxr0H2aFi6zRs/Kt1LrqzyrXsviNda8aI22V3um&#10;PrL7tSxba3U6t1cOTrVJjQIUUHVqrHtbSA8FFSh4eDYMBodaPc5g/CuisrQIAoq0yURitrjJhAmV&#10;RkSnCpdKkSp7l3EQbk5RMWrVAglNfVvXZ+t4a3GFzUlPt3cba233nGm2f+lcO7h8vu1fONv2zeiy&#10;na319kFVub2Xn2tb4+NsB624QOhYQqp9otZ6/sBRlvfEM/byb/6m9f6d37eJL79mb0pR6UbeP2SE&#10;GMwg2z54oFiOmI4UYOfwBE/d8KEUaH2//rbwhRdsznPP2Vwxlemv9LbO558Xa+lt/b/9PfvhN37H&#10;ev/uty3hO4/ZhCee1v4XbRZd4GIga3Tft4cNt3dk6r0ptrK+/0Bb0/cNW/byq7ZErGjxSy9p+bIt&#10;0z0Zyb1e4LKhT19nNVv1XqSU2CdlPhSf5gm18BvtEvPZLQDYM3yMlgJNyV4xCsAG0NnvoDPG2c5+&#10;iTMefdMh7Tss0IHlHHVJ8IDFM2I6pwVipwTiJJ8iIdiZODGV5FS7O7vT7q+aaRdaqm3POIGYQP2w&#10;2N9ZAc9psSGA5gR5dMbF2fphg61j+EDreKOfTRvY12aUp1t51iibXJ5hddV5lpI8RHb8ZJtYn2vN&#10;CcPt7ZQ0vZNMOpl4Z0eLIcFyGNCaWmzn0srtosyl08mFdraq3m4IBM4XVdqZhhq7u3GVXb5w2kaU&#10;TBBLqbfUiaLpUizm706d2GLxpTXWsGihvXPqqMVPmCCzqd5SJlVbQmWZGrMqKUWldcyvsI55xdY8&#10;M98m95Sr7tYLZFo9LzF5bnC6MvsknRJ0aDBBXFGHFJuE6PUNtn7rBoHKOjtwYqntObrIPt4/xy7d&#10;esfe+6TL9h6eZxcuieXc3WK3z75tq8cX2b7abvuTj47a3whUfnXj5/aPn/2p/fqLX9g/ffbn9nc3&#10;/9j+4sLn9ldn7tmfbT1nZ6e8aYfb19jb01dYc2e3zJp5Utr5NlkyadZ8a1282hplXk32fE+LPCPf&#10;5JlLfRqkyfOW2aQ5yzwbH8FzDQKH+nnLrX4+KTfXWwvmUWOLDRDDfeG1vjY4bpzVT+uxlJJCm9zV&#10;arMEzmlFJVYgFtOxaJE1zZ5nE6THPVOX2PwF66xFls13v/t9yygttZZFy616+mKrmrbYmHqF/FNN&#10;AhVmNWCKXwgJ0wWTPxj2wvTBlSIUxCgRT+MJt/DdiHlhUhGk2AubNmNys41nNChMA2ewACOD1kNo&#10;TwoJCgWzCf+M90jho3GgEcgIOFLd6w+40NXIElrbptam0W04BxiCsnTvFO2H4ZC0KK22wRr1Ydtm&#10;99jhTSvtoCrawY3L7diWVXbivXV28v0NdurdDXb6rbV2et1yOzir23arQn6UnWUfSgl2SZmOx8tE&#10;EfAsEwMokVnV+xu/ZwN+79tW81Jve0dmxn5VeLqWP3pjsG0dPMQ+HjxcptMoe0/y1uBhtuzVvu5j&#10;mf7s89aGk/eZZ61G633+4Nv2+G/+rg0Xa5rw/MvW9tIrNlXAMU+gsejVPrasT28f7b1K28TLLJMs&#10;dWCR4Bju86qtE5DRbf622M3WIUNt+/BRemcBTFySHZDC7xEQwLC2i2Ht1LvsGjrKfUm7BJSIr+sa&#10;EnPt0ZJsgEEEQpK9w8baXgEd+7z7XsC0X/c7KOA5SqKtUaPFcMbZaYEGPV74cvYMH2Gfb19l//f/&#10;/NT+j/+4bf/tzw7bX55513559F27v3mRHc7IEjCEtBXH4xPtSHySbRYQdZdmWe2YITbj9f7WljLK&#10;GovSbUJanM1qnmzl+SnWNb3eqiZkWX15ri3rbrD3MtIEXOPs+Mg090vh0MZPdSGx2E6mFtppAdDd&#10;GTPts2WL7NT4UrtaXWWHi0ttTuVEa5w1027++R/K/FlgTVJCAsHGq8GrkhnRtHCOVc8ROLQ3Sxos&#10;vXaC6m2DVUxtsPL2fKtsTbXW2UXWND3fWueUSzGaZC5Ns9LpC6xMQm5cJjerZlK1qdOlLCGvL1PT&#10;1s6abjuPfWif7Flk23ZPs7e2dtjad1vt7e3TbPnGyfbuti57+51GO35yiZ3csczea2uyT9/9xP76&#10;9E379Zd/af/65//V/uOvf23/8Te/tn/95T/Yv//pf7V/+vJv7FdXf25/uvWCHatbY5+vPWCrW2db&#10;xaRaKftsvfMUm6R3yWluFYgs1HqYxB8nOOOLUsbXWlp5k5H7iTny0c+SdrEWNdZ5kuKWKZanez3f&#10;v599//Ef2Y9/8rj9+MnH7IfP/Mj6jRpi8bkZNixpnHXoWTUdXfbCsIFWVldrc2YssuXtC+3Aoq12&#10;/YNTdmf7advQPMeWT5lrcwU+lXWyONqmW56eW9o+W++23LvPYVnEB0U9Yiw94tkd2iGGJgp1QYii&#10;RnplMS5EdhvBekUyZzK1ngFDcUajjxDS0QWNAxiwyahpdaBhEBuBUeliMARK0QOFE5jYBkAGexiA&#10;IcQ5cZJaHjGf5Ens0z1FC6GqGfpBC6d22b61S2z32sV2YMMyAc0yOyrQOb5ltR19Z7Ude3+tnfxw&#10;vZ16f72d2/aWXfxoi53buFI0dJrtrJxgHyWm2C6xg4NS3oMyFTYMHSeG85w9843fdPOn9sXXbPOw&#10;RJko42zbgAH2rkykd2SyvId5Q/Tu6wNsad9+Nvvl3jbl+Zes8elnrPSpp+3V3/uW9f79b1vij35i&#10;E2UqTXnueZspQFoIWxFLWSmQWaOWg4GSK3u/6st1fWWKqcA3CGC2vDHII4G3DRZ7gZ2Mjbe9Y2W+&#10;jU20vaNlEsoU2q7jn0h2Cvx2CQx3Cmh2CDAI7CO2J4iAkVHgkk9gQtq3c8josNR5u4eOcCaEOOAQ&#10;hzR0mJR8hJ0UGzoFqxmXrPV4O5AQb1+8s8D+7R8v2H//98v26386a//y38/bv/73i/Zv/3bd/te/&#10;3bebc7tlhqXb+eQ8O5mcYXvFiDbofrPqxtukqkxblJ9nizIL7WNR8OMr19uFTe/avqWrbI/k7Ptb&#10;7dCmt23p8nm2uqbc3+nQUAIUU+2EgIYUHYdGp9tesStSdZxIzbKTYqqf1dXZ2cJCO1pYbutkUi1c&#10;sdT2Xz5ts9avkAkwx0357UeP269+/U82ffUiS5iQK5CpkelTqvpXKmYyQWZ+meXWpVlBXZyVNcfL&#10;BEq0qctrbELXREutnuCsm4YOBsPAwFU7PrD2FfNVt5u9kyNlQq1VdXXZyndW2qI1HbZ6U5tNX1Bu&#10;81fX2YK1dTZrWaW2S2zqjFzb8dFMW9xaYnuXLLY/PXzWfrb3jP3TT//K/uNX/2z//reSX/2T/ftf&#10;/Tf7jz//R/uPX/yj/dODv7Q/ev+sHeveZB05E22cyiK3bIJlV00SqM61CTKfamfOtq7lq6x92So3&#10;ORiJXYzzV1ZEXv00d1mUTmm3j47usl0n99qWHW/bB/vetx1Ht9knB96xdW8tspaOKkvLGGWvD3nZ&#10;Xur/rKUXZ1nJxGp7Umx90IgRAt45Nqog0yZOnGgfL1hv15Zut5+tOmR/u/2m/cWHl+xPNx+1Lzfs&#10;syvrdtnKnuVWVt9tpY1TbWLbbDGaVQKdmI8ItiICQU8TvWKMACeHMOkqCBYkkRa9ZPiXQkKuadZr&#10;PN18ApJKgopEgYpxTNHVpyW2YOiN6hHjYTAlo7px/sx0tIoC9Xx+HL0ANwxJiehapEtuqgfseL5U&#10;0I9Rp0JIpmop0fEJrVPszaXz7ZNlcwU2i+3QhqV2dMNyO7FplVjMGjv59loHmNMfbLAz729URd5k&#10;Zz7cbGe3brYLH75lZ8V2ji6bbzsmT7T3UlPdIXtoXILtSky1uYNHWdIPfmLP/sY3bIAAp73P67ZF&#10;5slHA0fYezJxNvfvbxvUOq95Q+ZOv742R6ZNzyuvWfOLL1vuE09Yn9/6PRvx7e+LJT1tjc88bdNf&#10;eN4WCGCW9cbn8pptEGBt7Pe6gOUN2/jGENv0+mB7S6zp7YFDgmkkcNknUDkgs+WQABAGs29Moueh&#10;IaMfIIPsBCgEELsAGC0/EkP5CAYWk60CGBexnm0Dh9nHAsjtg7h+uH00eKhMQzGlGCjtECjt0j33&#10;6Z5HxYBO6tmX8McwxUxpjv3R4Y32N39x2H7198fs3/77Bfu3f75o/yyg+fW/XrD/9q+X7N/+1327&#10;++EKgUCGXc0us7NZBbZPbHGDnj03I8nqW4pt48we+9nbe+wvdp60v95zxv7wgwP2x9uP2h99fMz+&#10;9MMj9ottJ2z3+k22tCjf33nfEFiNGJWA5tjIdLssk+Gzd9+yT1JydHyE7UtNsSNlpXa0rcWW5eVY&#10;rkzSgsJSyyifYOVdPTZh6lz3X1z97I798//8R5u5do4NK4wTaGQLaArU4BVaWk2+ACNPjVeKFTbG&#10;WfakoZZZPcSqp2aLEU22zNoSSxRjqpjaY+3Ll1rxlBZbvu1N27DrXTV69WLsjTZhOmlRWmzOxqXW&#10;uaTTOuc3WF5lokyNJFvxdrc1TM2x0rpxNndBta2cO8laclPszq6D9meHL9jPPzll/3jjD+3/+Ot/&#10;sv/51//sAPOvf/x39i8//5X9y8/+2n5990/tjz8+a9tmrLHUlFwbL3CbsnCpzVy30VrEYmasXm9L&#10;t7xr89ZvtI6lKzx4tkDsJYrCJ1gvt7HRjl3da/8/+yv79//7j+x/2Z/Zv/zPL+y//ctdlduX9n/Z&#10;L+z/tr+0X/3DbfvZH5+z3Qc3W/fsBhuTPMqeeO5pe/bFF22ATP1JNTW2omuqHV30pn258ZCA5oB9&#10;uem4fb7pmH228bDdX7fb7q35xC6u2W7LxHjmiM28uXqLTZdZx3zkJCenJ5A8NGXTxVgE2vQ6MV6M&#10;cY2e/FzHHYBi3d5ILwCGiODa2cEunKCTsbfIN8qwdYJ+yoRWkV2GMKUEOWdCUqGvJIBMGF7gI1l1&#10;Hf3o5ANBMMk87kYtVH5Dq3XpZbetWmg7Vy2wfeuX2kEBzSFnNKvs5ObVdmqL2Mw76+z0O+vtzLuS&#10;9zbYOcn59zba+Q/etHNbN9l5gc5FrZ9avdB2N4rexiXYx2pJj8mk+igu1Tr7DrLh3/+hPSPAGSIb&#10;tFUg8abAYHP/AWIk/WyFTKelr/a32b37WJfMrVqZT/Hf/Y4NEJvJ/8kz1iyTqUcgs1Dm0Mq+AqZ+&#10;AwQyA2QODbb3Bw71zHwfYpIBGGIp+wUmh+NlLiQwTUyqmFYAmN0jEmUCjRUrGW47hg4VaxkmwJFZ&#10;JOBBdgwf66PIcVQDLNGSZ7w/YMhD2cozBwwV6AyxbYMG2weDtH+gzEItP9a+XbqOGKMTMhnpeSJQ&#10;8EJXrf3l3Z32F7/Yb3/+iz3261+ftn/65wv2z/9yxf75f1y1//4/rtj/+B+i///jjv357d12vnC8&#10;XSgut4MFBfZBUpItGzvGpiaMtIPb19n1vTvtl3vP2Z98dMI+fWuXfSbQ+bNdZ+yXBy7YX+w4bZ9v&#10;PSrG+Z6tlbm2RSC4VWYcvX+HZbrtH56s42/br//hT+wXNy/YhXfW2k+PbreD65bYpdN7bfu7a+yd&#10;1UtsyfzFlju+zPLFdNoXL7HytnZbrwZn6/63LL0qw+Kr0yxhUrIlVCerPuVaVl2+WHiGwCZBjeZo&#10;y6sbYWlVg624OUn1LMlBKGXieGtYMNVWf7LFmpfMsoZ5nbbiwzdlprTYpFkdtkSm+oy1C2zZ+6ts&#10;1da1Yhqt9kbiYAFWutbLrW5qrlU0JdniFU02q3G8vdndbX948qr94vg1+7n+xZ8cumz//kuZTr/4&#10;B/vXP/xb+/UXf2l/e+9P7b/c/Kn99cW79vOdp+wtsYhSYnrUkDOqmnFCGWI1TQKb6avW2sw166R/&#10;jATvVIMuJtBCzt/ZTgS6FvTYX//9RTUKN1Vm9+zf/68vxErv2z/8+rr93T9fU9k9sH/5X1/YP//H&#10;ffsnnfPv/+d9u3hzq63cJEbSWmpPv/SsjR443PZueNsOLl9rxwU0v/z4kv1s01H7s51X7M8P3rI/&#10;3nXFvth60j7btNsuzn/LDs7cYMfWvGcfLN9sPXOWOZAwAJQBo8wBRTY9xjZ5lkARDY6T3tMnpoOg&#10;xICG/DW93CsvWkmKQ0KkHw6qxFHW1O1DDjJr2txkwlQitoHubJJAJ9c0SprcLEqVCUVaRkwnN5Nk&#10;gmFCYdfFVzX8/8n6C7CstnZ9H15vrU6XuuzubsVWQEJBBEFBultCCelGSlC6U1QQEVHExO7u7qUu&#10;V9cb+937/N9jsnz3/n2fHvcx59MP85njHNd1jzHuKT2KB/PtXJhv74KBWCljW3tSRcptzUimPite&#10;QJNIo8CmKSel0zoJbPaIqlGwaRfY7CvKYr/AZl9JNu2lOewTuBwo28QBtS1VW4GOqJ7m2DDKpTct&#10;nj23s1SDNPQ8UTnm/QfR+y9/o8ff/oZpv0HEj59OxrjJWiW82BFjCB86jMBhwzDv05fx77/P3K5d&#10;cRgwED+xUxFqtq9YJZU8zhFLlC/KpUzUhbIG9dKoVV2b5vn6tOgas3OhsUBmidg4o865MtLQlGqp&#10;+2MUrFYAU6Nuy/2bdeZLzKNWAFUjqqNC1EyZWK2yP1RMiYCjcOJkCuTzCkUxKctXIrdVsawKAV2l&#10;AK50itwnwCmX71U9YWJnCHTUAtJGUXU7XFbw+nYr9+43cu/OFr5+ulPUzCF++vGwnKgd/PTrUX76&#10;+Qg//3KUF9+28+bpAXa7O3ImMZwbLfl0iNVK8lzO7roUvn8pDevIbm5uaeN+/X5uV7dyrWI7N6p2&#10;cWvrfp42dvBQ4kxuFRkTZ2sjhy8a6qhbulSzjJunzWWLKIsfXt/h3/zGucuH2LGnmqt3TnLqwgEu&#10;XT/K1RvHuX/7MpnZ66VxrSMifT1+UWtYHeXLUicT9B0N0Hdbgp6zsZxLunJeGYqtWCr2aTHGLvNY&#10;bD9D7NMcFtlOYaW/IWYei+R8lsfdLXEM8yahOF3UzAaBThCukUGsEwUTnh1PTH4y0XmiLjIjSC3J&#10;YpmLnbyfrZzny7ANMMUv2poV7oYErFlFsJMlDWnZXN/RwY3Gw5wvk8badIhXJy9zor6Bp0cu8JvA&#10;5s2lO7y6eoeXFy9zZ+8hihIzsfUKwkzNZ/Hw00bELP0DWeLigZVXAL4xibhHRrMyKLhzUpy0Sbvg&#10;GNyCA2hqL+TGve3cvrud+/ebefRoF69fH+Kb707wUuLrb4/K9ohAp4OXb/YLgPbz8NlODp0uJb0w&#10;kgHDBrK9bDNHauuoiIvkRFkDj7aJ+ilp43XLRX44cY9XHTd5uPM0F0WZHs2u4YhER34toQGhIkTU&#10;7GOVd1FuJkKbS6MWTqqieGo5kpqzpNyNSgKrpUpqyZKaaKm9JlCsk/pjDRw9RMGEacPZKtmkwLNE&#10;wKFmWKpQs4Q12AhZjUSVqOFsNVFPTcBTUFHet7MoUYAGl07wqHyMnyahdJ08pffxkHBjoYunvJcH&#10;jl7elKQmszU1jq1ZCTS8BU12Ms05qezauJ49uRnsLchirwKN9Dj7ijtBoykbgYqCy0EFmRJRN6Jy&#10;2uSx3aWifDamsj0kgALTJRTMnE2deOJCURXB0sPO7dGDr/78J0Z8/BEOQ0YSJ9YnSSASKZbJY+Ag&#10;5nz2GZM+/hjjr3ri2K+3VtJTFbVSJR7yxW7lyfOLpZHXqOTrrAXaCvAW3cU0izVommcotxdpQ+ya&#10;tREFUilqo1qiRpTIZrXOSiWEBTL1Apj6GfM0FVQjtxVkysX+lAmQSgRIRQKZ/AmTxJJNIG/8JK1e&#10;jpZbkvvKxKqVKSUzRVUGHE+FPF4pj28aPYZNOjNoksZ8dF0YbUG+3N1bISdlCzdu1nDrZi13bm3m&#10;4cMGnjzZztNnzTx81MTjx008e94ilmo337zpoKN2Pdd35fPDD0f4+z/Ocu1iFT/ICfy9xLWOHVza&#10;0ioNq4NHO45xfese7uw4yJO2MzzdKV5/xwnu1u+j0NCKTfqmHMvPZquFOWp+kJotnai3gK01G2lq&#10;20zKhmg2liZTXpPJ/gONbG0o4fCxFl5984hX3z/j8bfPWF+0ifC0aFyCHLFReRgvUS8CDiOXJXKe&#10;GWiqxsB5Efr285ixZBxj5wxAZ/FozDz1xXqZSae2QDpNU4wcTLDyXUVkrkClMBHfVFHenqswc7eV&#10;RuTPuk2JhG+MxStOALROGr+zkygKPxZamYgKMcM31okxs4bgE7AK71XmbF6fzYW6vVyp2MPF4ibu&#10;ynE4W7WVvfl5HK/ZzNNjZ7h3TOB97RI/3L/FrUMH2F5cio2c+0u8VM2bQK38hDaFRDpuE0dP3MIi&#10;WCGfOX+ljXxvVy1/5BYawo691Vy4UseV6zVcuVbFjRvV3L2zmbt3N8tv28yL5+28fHmA1/Lbvfym&#10;QyDTIb/lAU6eKaWoMpTELFFO5ktwd3Fn4/oo9tTlcrqyntulol42bueRKJrvj9/n2bE73G07x82W&#10;Y1wU1Xpa7PC+vHpc3Fbjpgpp+YayROVe1PpHAYmCjYKLtgZSKbA/UinaWkb5u9SUF5VO0UBjLFBQ&#10;w9tqsp4adVKQMRJwGMn9aimCmtJtpJK9Tr4aaFSxIaVoVMV5I1d/DDTQCDzU7F+xRQo0b5PBavRJ&#10;TUfWc/JCV2Cm6+iOrjzXRFRNXFQEVevj2ZISzZbMTkWjrFOzQEJFi4CmVRSNsk1tApq9omj2Cmj2&#10;Ckz2CVgOFkuorYRSNkrhKADtltgjoZ63KyOBOl9PsvX0yZHGXiqNfMPsBdiLZer91/f44p2/MLVb&#10;N5zEHq0WS2XZux8T3nsf/R49cRYl4zdkqFZNT82zKRVbUyNQqJ+zkEaxAc2LTGjWX8o27YJz8zpH&#10;s6TxV4raKBs/nlKBUum48VQJGOrUosrpMzWLpACj4KKSweq2ZpfEThVPnU6xAKZA5XsEZhvGjCVH&#10;ywOJihoznk1jJmhD48Xq71DPF3AVi4opHj2OjcoOTheQ2a/iUHoS5+rKObOtmkt767l+cTtnz5dx&#10;9WIZly+Wc/FiqUQxZ8/lc/lKKbdv1Wp26plA5+kLUT4Pm7klPeY3T1p5/m0rb/7rGD//6wz/+O/L&#10;/Ot/LvLiwQGu7t3Jzeb9PGg5xZODF3hz5ia/XHrCj+ce8urYXZ7sPk97WDqNoTFkr1zJNn1j6ufr&#10;ETFtMo5m8zFZOR8rRxMKStMpqc6kdutGDh1uYGdLNfsONHHnwVWu3bvAxTvniN+YTExuHE2Ht/H6&#10;9xc4rXVE33YRejYCFycJ10VyXs1nisBl3LwhTJgzhGUOegSmqtnBBnJuL8RQVJCVzwqc1zqwJjWI&#10;1amBrE6Rc9t5ORMNdFlgswybte4EZUbhHBEgna2DnL9OooI86TtmOAvNZ4kFW8zg8f0IWuOG10oz&#10;ahPTOVrYwIlNWziRU82VmkbOVm/meHUZhytLObqthrbNRVw51sbtEwc5sa2WC7t3UpiTjZm9Hct9&#10;ArTZwCr/ZCXuYax0WLqWVmKl7DH3VGVE12rtMqsqn9NXd4j6q+HytVquXq3i6pVKbkrHoWBz/65Y&#10;4kfb5LfbyYvXe3khaublm3auXq9lW5Mc/0JfjpzdQnZRLPYeVtRuy+bArhL2Zm7kREIhR2ILuZLf&#10;LKC5x9enbvP4yCVu7jnOpe0HOSOWeF/+FrICE8hMzmOVgokanfbrBIuaHawtfVBpkz9go0KBRq0U&#10;UGG+WtXX0RSNv9gisU5rojSrpFZuLxZAGItaeZtTUWucTFw7h6S1S1z4BMtjamawmm8jj2sAksf/&#10;UDRvh7fVEgXl39SIlIGyUgIwBRtHNx8Kk+KpTo1iS1q8WCdRNAKZHQIYZZvehhp52qNyNAKYdjXq&#10;pCAjvnq/gEXlZQ6oXI2EgoyKdlE5KpejEsm7CjJoltcrdVQXHUqurRUpM6axQRrnBrEnfmKbJnXt&#10;xsfvvEMvNemvey+mffIFM7t0Z+XgoQRL442UBp4mjb9QrFGVAKZ61nxqRMVUCizKp88RpTGNvDGi&#10;ckaOpGDUSPJHj6Rw7Cit4Hi5KJIaUSl1aiRo1jzt4nT1onQ2i7qqmTGXSrlfXQmzUGxPrnynHIGI&#10;Kmau8kZqOUOGRJYoFDWDeIPAJGf0eA00JVOnUSL2q1jUTdbwUWyYKjbK2pL2xGhOVRRyuKaE/bUl&#10;HKwrYd/WfHbv3MDRjnzOnCjk+LF8iVzOnS3izNkCTp3O5fKlYjlha7j/cBt3RN1cuy093YNGXnzT&#10;yrPXO/jmlwN8/89z/PqPS7z54QDf/biP754f48b+drEIl/j2/EN+vPyUX66/5Jebr/jp2mteHr7F&#10;maxaDqfnk7jSkjxRlSWLDHA1noOV2J6VnmY0tFTw9OUt6a3rKK/LoqmllJbd1Zw4287xU/s4dGQn&#10;DbuqCIoPImJTJFnVaWzdXYdniBtb9tRSWF8gHaEZus66cq7pifLQYczMgfQd2QUHn+VsqE7B2tdM&#10;zltjgYwVoeuDcQq0wD3EisAkDwISXbD2s2am2RJmmBqjs1RPLNYq6bU90RNbb+DiLOe3BwOnikqa&#10;O0Jsm6G8/2iCw73wtjFno/TSjbEbaI3fyK6ELI7kl3Jucz2n6qs5UlfFnup8tldlcrStnhNt2zmy&#10;pZwD5XkcbaylIDdTW7BoJu3LXJxAf+lEeoo9n7/MDAt3N5xDQ7EUNaBGg6NzEjh6bgunLtZwURTN&#10;1SsV8ptVanHjmsDmdh1379fz4NFWnrzYIcd0p6ieYs6cySO/yBsXn3nsPlLG5p25+IQ4U1SbSP6G&#10;NbRkZXAwVdpNsoAns4D7B4/z7MpZnl07wbOrp7l36hhX9h1kf341e2MKaM9rwEOgslKBQ/52pV5U&#10;wXKtKJc2yNNpn1SuRlM5/gKePyCjFSdfqibhCUTs1ApQ3xAtN6PWhqiFaNrSAYGHKiikTdiTx96u&#10;NVH7aj6MKv6sFliqqxmox94qGgUbNQSuPJs2BK6Uk6vAxtGNUPnw6tQEatOiqBfVsSVL1EyOWKbc&#10;/wOZvHRa8zM00HRapWz2lwpYVAJYQLNfKRl1v0T7H6BRdqq1KFNeq3I86zVl1JiVRGN6ApuToijw&#10;diF2zgyix44kcfJEQiZOxLT/APq/9zFd3vkzwz/8hHndemLTfyD+gwaybvhQrSZwooAkedQIbY5M&#10;6vDhpA4dyvphEnJ7o8CgRNkZUTNl02aIBdKhWkBUN3uhdqmVLdJTbRbQaPNlBE5lU2aJGplOvgAm&#10;U1SPKoiuLsuiZhCr1d+pI0bI/kgy5X0VaLJGjxZFM44CsUblomTKp88QdTOO3ClTqV5hyZ6UKDrk&#10;eByqKGB/ZSEHqoo5KFt1TOqzoynKDGBnkxyPVjmeu1JpbU1hd1sK+w9n0nEsh5Oncjl5egMnz+Zx&#10;5nIlV0TdXBWLdePpFh593ShSfDff/npQZLnI82928ean3WKpDvHsZgevLt/hh9uv+enuN/x851t+&#10;vvdGtm/45shtLhY00Jq2iWSDxawXldcUF0ZOQTxLRM0Ehbpy/MQeWvdvIzTejw35MSSIyiipTOXs&#10;pQO0ttTSsCWf4pL1eId54JOkroFtjoWzGflVObz+6RkPXt7F0mclcx0WiKLWxVRUzHT9sQwd2QPL&#10;ZYvIL0ijrDIHB29rzOyWEBLjg6efBb6By3D1NSIwxpI1KR6i3Jcx29KYaSZ6zF+xVJTSShZY28r9&#10;7tKxejJjqTEzjKax1Hkx001nExy/Gh+PlawV9bhJ7EOhWwDVAetoScrgUH4hp7fUcqKxjpaqjWwr&#10;l+O+pZC9O6rZv62U5sL1onRK2dtUiVeIHzE5OeivsKa3QEZ36TKsvTy1VdMKNK7rYrSh/YySVK7e&#10;bhMA13BaOoWLFwu5dKlEQinUUq6ISr0qv9s1iRtXK7l4roB9e2PZ25ZEWcUaDM1GEJu5Gv/oYGy8&#10;HFjpZkRigjOn26q5daSFx2faeHCqlRf3jvHy1TGevdrHNz+c5qdfbvLjd7c529LMrvX5NKQU4+sn&#10;EFkjKiZI5V0iRAXGYR0s3FArzQUuKt6CRtkmdfnj5doyBVE0pmrBpKNKBqthxDUsdlFlHkTNSCwV&#10;yKgcjSoTodSIUiVKnSg1oy2mlFCKRikXNdNXAUYlgVUsUnNsBDaq6I+evZv0PB7ou3hgaufE+sh1&#10;1KXGUpMZyxYtN5NAk0jknQKIFoHNrrw0gUy6Nrz9drSpXZSLlgSuyNVGm1ROZr/ARykdZZM0NaMs&#10;k4CpJTdNSyY3K8gokMlnVceFUxEeRNFqT6IWLSBg9AgCxDIFibJZ3G8Ag9//kLGffoFu16+wVQWt&#10;BvYnaGA/wgYOIkosVIxAJ3nMKA0G66Xxq8l4RQouYolqRa1sVWARG7V1ziK2ztNj81xdasWmVenM&#10;oUQVP5fImziFbLFF6aPGaMnlZLFlycNGkqLm5ahaw3+ALH3EKAHMOFEz48kWhVQ+dSp1OrO1S7fk&#10;ipqpslxOe3IMh8pz5e/OZa9KhJfnC2CKOSSgOVRVwK7iDCrT15Kf4sfWWlGNW6IprwimoiqYys2h&#10;FFcHU1Cxmm3NibTIibm5IYwjp4q583gn1+5u4fajzTx8tpXHzxt4/LSRh08a+Oa7Pbz5vk2A08Kz&#10;h3v4/s5jgcv3Ei/5+e53Apxv+UXiZccN7lS1sy+tkPgJs0jUm8/+1lr2HG/B2tWEhh1lfPPmHgcO&#10;b2VthD0dx+toay9i36FyamuzqRFL1Vi1gabNeQSuc8MjzkOkuTnLRcGU1AkQr58iYv069O0N0HMT&#10;e+Ssh77VLCysdckPC2K72PV9ojKO5ZZSGRFLWWQMW+OSqQuNoNDPlyQ3a7LC3UmN88befzkmXpaY&#10;eNiLlbLDwHaFnO8ucttTOll3FliaMmvpTFasNmfolEHYe63E2duKubPH4LzUCF9jQ6KXW1IbFcv2&#10;jPVyDoqFr9rE9or11BTG0FCWTEvdJtq2FbG1VO7Lle9SmU5KVhTZcu6OmjGFmUamrBCVv2SVLTMN&#10;jfAIDcNjXTSJ+Ru5/ewcj1+c5srNPRw7VcgJUaHnL5Zw4UIJ584UcfZUPhfO5HP+dCFnT+Szqzma&#10;rfXBchyDqKsPJzphFTbOxti4O2HtacP6nBBRQs18++aEKNSzvPrmiPyeh/jup+NiuQ7z9bcHefPz&#10;KX795y3+/q+7/PzLbbHRVzh9YA+egcGiVES5qDWRapqKf+fUFrUKvnPxqpph3bkI1MTbX6vaoF0l&#10;wj+Ad0xcOkGjrqVt5hGkzfxVM34Xu/t2qhg3AYmq8aFGl5y8tJEnbXKeGmWSMHT21ep/KKioYkO6&#10;8hy1VkWFuq3m6ejadYJGz94ZZ08vipPj2JwaI0omSSxTipab2bEpRQONgsxusT1tEloSuEhUi4Sa&#10;M6NAo3pqtVUAatfij9yNgoyKfFE0uensFMu0QyDTkB5PXWIEVTEhlIUHkh/gRZ6nE5ECGy9p7I6D&#10;RqDbow8TPv+SuWKfLPoOxEsAFKxmAQtUUsYKGCZNI3OGDlmzZ7Fx7hwKZs+hXNkhNfFOFEuNslSi&#10;YipFtZRNFyBMmyUxUxsC3zR+IhuVLRLrs37kcFJGDhFlNJIkiRSBioKMUjAZEmkCF7WMYeOYiaJg&#10;1JC1DttmC8TmLaRo1lzKTUzZGyFAUDkpid1yUh8oFsCUSS9WkScAzueAqJl9ItHrM+Oo3bCObSWx&#10;1FVEUlMTTln5WjKzXUnLcSYzz53YDBvCkpaTmONAer4nF+80cu9FG7ef7OD2wzruP5J4UMedO5u5&#10;ebuGOw82y4nYyt0nYhHOlvHyxk3++eAHfr39DT/d/l4g8x0/y/brQze5X3uIa8XbCZmxgDNbKzl3&#10;fj87dtVi42IiFqmSZ8/O8OLFMbFsu3n2tF1O/CM8+/qgNJ4m2pvL2VqRSVN9LonpQTiusWK5pykb&#10;ylI5c+M4u440M9dSlIxAy9RlCbbuYqGWzUBv7gT2JqbxJFt66zTp8dNLubWxludVu7mTXc/FmHzO&#10;Rm/kZMImjidksmVdGCH+tlh6Lpdz2pqVAR7MM1/MjMVGLHZykk7WhTlmRoybNxq7QEvGTBuKsbke&#10;S2z0GDimB2NG9cN+iR7Gk8fiZGJIppxfebHBFKWuFSUZTH6GD2W5geyoW09pbjiZyT6U5EdQW51O&#10;TNJa7Dzk+KfEYebshsvaUIysV9JdOrV5pmZi1dzYWFnEy2+v8+DxcR49Pc3Z87W0H0zn9NliTp8q&#10;4uSxPI515Ehk03FQ2kBrEhUlXtRUrSYv14OysiDC11nh5W1B8cYUKisz+OGnq/z9H1f59ffL/P2f&#10;N/nuhzMabL776aSWSH75poNvfj4tVvkWv0n89Ns1fvvXHV5+fxXPMBEgLp4ClzXaos/Oq3yKmxEn&#10;o+oyK8CoSX2dK81VoTFVQkZVRPRToPGTg6oUTaR4VKVe5LarGvKWrVIvSrEokCjbo+yP7Cslo2Cj&#10;DXerkOeqRLCCzH9AI1sFHzXxT89eqRmBlHjfsDVB1KQLaNJi2JaZTKOARqmZ5txUDTSdSkZBJlOD&#10;iDbSpCCjksIKLAITlRxW82v2/AdImdpjWj4nL0NLIu/ckMz29bHUi7WoVpAJC6Ag0IssLycyXO1I&#10;tLbAfsIEpr77EWPf+4TpX3TDQIDjOGwEgaI4IsSeJE+cRPZ0HYoX6FG8yIgcI0NS5URMXGFCmpUp&#10;G/UXsWmqDhsnTydr/CRtwt4GsQmZ4ydolkhV7EsePUqrJZw6fAwpI4YKaAbLdpSEskqjBCyiXARE&#10;uROnUizWqFIUklrntH2+Ptvkc+tnLaRa7Eezvy8duRs4UJon9lAsoljHtrJ82gUye8vyZD+XNoHw&#10;blF61SkxZAX7EeZogd2S2ZjqT8TRfj7xCbYaaOLTVpKwwZr4jatwCZmPmeNUfNeZce91OzdF0Vy5&#10;u5lrdyq5dbdKIFPLnbv1XLtRyYkzm7h0s0ykfAWNDVEcbKjh12uP+O3+t2KhvuOX26/4+eYrnh++&#10;xq2qNp5sPcDBgjJOHt/D+ZsH+P6Hm1y8uocnz44JWI7x5pv9fPvtPl6/FJX0fBcPH+3gQHueKBmB&#10;aFMF27eWUFa9gbJtOawXddC4p4a7z2+QU5Ut9kYfh2BHsQGhlGckss7XiWR/L05uKORmTgX3Srfy&#10;sHoHD2qbubt5J9dLtnIhu4wbRZu5XdrAzbwqTubmscbLCv2Vc1jub4NjuAeLVhoyceEMsWJ2mHu4&#10;YOlux7jZI7DxNWOq4WQmzZ+AjfcKhkzsx5dffcKMqeOYOn4kA/v1YNKEoZiLvXJ3XExYsDVJcc7k&#10;bPAhMd6JgIBlREQ5sj4jEJPlc5ilK+dJ/npuPn+Ahacn4ZmZBMXHMWfJEhYsNcPEzh5fAde9p2dE&#10;0ZzhwYtz3Li3i8YdkRzsyODUqU0cPpjG/n3JYpMSxW7GUV7iTXGBKyVFXiQl2JCT6Ymzk1jVgJUc&#10;3V3PvTtH+F1Uyi//dYNf/nWNn3+9wPc/nuaVQP6NGhZ/dYCXr/fz6vtj/PqvW/z8d7FPv1zhh98u&#10;8eS7E1y4fZCy+iqWCQtUKQvtOuBqYEg5H6/O3O3by8No9Zd9OyFj7uetcjQicQQsqpaqurCWmkej&#10;VIzK26hSEKqQeOe6JlVgSKkYf+1NlX1SsNHUjbzH20SwGm1Sw9t6Yp9U8XHrNeFipTrn3Fg6uZAW&#10;vY7qjGjqsuJoENBsz0kS0CR1gkYO/FvQKIjsEevU9gdEFFz25ImVyhcFU5DFrvwMzWa1bkqVkK2o&#10;GJXX2S2WaYdayiBKZmtSJHUJ6ygPl14m0IdcHzcyRCKn2lkRZraEaX16aksVRn30BVM+6YLul90w&#10;79kD1wED8B0wmLVDhhMj9iZ1wngSJo4jYvx4gqdPxdNgNmvE24c5LCN0yUJC5XaEzmSBxngNHKla&#10;jCVFIJM6SkLAomK9gEVbHyWhkrwFYqNKJ0+hQgCjEsU7FhjQqka05i2iVq1cNzdnu7cnh9NTOCz2&#10;qE0gsrt4E3uKBCrFyjLlslvu16Aj271lKke1QVTieopjQol0WckSnQmM6NOV3t0+YPiQrpgtm47v&#10;GlO8w4zxiTDB2nsOA8d1wyfUmm9+OcO5a7UcPbeJkxc2cf2OKAOBzI27NVy5UcHRkzkcPJLF0dM5&#10;1G4NoXpjPEfyRdkcu8Yvd37gl1uv+eXma14cucG1yj3cq9vL7baDXLvcIeBq5ftvj/Kvf13lpx+P&#10;8+bNfom9vHq9mxfPdkmouSENnDtRwZaaNI50NHL81F7qm8o5eLKF9pPNXLp1mpYDzdh622Hmao5/&#10;hA+bkmM5XlbByeJS9iVlcrugjmeNu3jefoDnrft4vLONB7v38XTvQZ7s2cvVbQKcujquVdVzvrxK&#10;VMhqwqJdsF+9TBTFPKLXBxCZsgbjFRYY2Fgxw2AOI6cNYpX3UhaKheo5sCvWLsuZOnciX3T7lC+6&#10;fsLo8cMYMWkEfYZ2Y9jEPsxYMJYJkwczY+Zw9IwnYuu8iJBIJ1x9LTETNTRprihpPzsa9tSzUVSo&#10;hacHw2fPZowoZpfAIOYYG6NnIZ8nKunQse08f3meO0+Oc/PhLpqbxQlsCeHYcel89yWyuy2ObWJ7&#10;qyoDSYq3Erg4ERW+lNAgE5JjHVkjgMtMD+bc6RZRqYdEmZzk+59OiYo5zLMXe/n+l+O8eCPH5+ud&#10;PHq8jSfPmwQ0hwQ0N0XJ3BVlc4+ff7/Ltz9d4hdRQg+encI9VOyQT6CWf9WmxajRKGWpVodqE/o6&#10;YRMstzuvKGEX6ss7KvNtKrCwXxuNqj2jFaTyVGUhOldtq6EqBRpV8lNboa2g4t6Zo+m8X0FGgKP2&#10;BTZvh7gVcNTlb1UVrkVO3uiLanLz8aUoMYoaUTObN6i5M2reTOds4GYBhorORHCagES2BWm0aqFU&#10;ikAkV80YVvkXlegVq5WTQrO8fqeaeyM2bEemAEu229bHUC+Q2Ry/jhppcOWhAeT7e5Lt5Uyai42o&#10;maWsmDSBHgKZ/u9/wIiPPhVF0xW9rt0w69Ydx9698ejXB5/+A1g7aBBRQwcTqa7hJDYncsQYQkaO&#10;Zs2MqQSZ6krvZYyT+2K8HQwI1dchftI4UsaNJWP0aDIELhmiXDLk+RmjRmgJ3myxYspSVYsV2yyx&#10;fdYc9uoasFdfVMt8A7YtNGLHKnvawtdyeGOaKJhOpdKqgUQUTHkBbRX5Gmj2iHVSC09bBUCtRQIg&#10;ee4eed4OgW5l0jrSA1xxXqLLrLHDGTm4D72/6kqXzz+gb/8ujBjbhzGT+zFuRn8+6/oBltbGnDy7&#10;hY6TYr+OZWhx7mop1+/Wcu1WBVduVnDhahmHj+aw51AatU3rKMwMYXtyEqfzqvn98kt+uP6an65+&#10;zdfHbnC1spU7VXs4VlrD1WO7ePqknSePm/j6pZrzsYdXEq9f7eaVxNdf7+LZkyYePmjgyf1mTp2o&#10;pLIqgSPHmyipzmJzSzFHzrZy+/FVdu5vJqMki9LmCuLXR1C+PoV9G/M4XVnJ1Rqxetua+eH0Gb45&#10;d4Ynhw7z9GAHX588zaOOIzzsOMjdA3u42tLIxc2buVK5mXOyPXuonoYd6bQdKuXqzXaxKDsFBK6M&#10;XTiH8fOmMnB4d1ZZzSHM2ojJvbphYjQPY+P5vP/+X/jg478xTZ4zfeFUhk0ZIGpIILLajkGjB/De&#10;53/hvS5/xc7NnGPn9xKZHMxSW0MMls8nNCmI+j21RGXECjRd0V1hI6rJhxWiogwsl2Lv64azhxM7&#10;msq4KUrk6rV2zl/eyonjBRQXe8v9UTQ1xbC1IZKK0gDSkuwJ8jNkjd9iPEXFZCR4kBrrhqenMRs2&#10;hfDgyTEBzT4uX6vXpjM8elQvf2sZL1638PK7Pdy6X8uNO6L47pbz/E07v//7Nn//74cSjwQ2D8Ra&#10;XRfYnOfVj2dpPlSHhbebNvvXSi078lbqpXPZkar4p4CjKm6ayt9j6mXPitU2CjR+LBHFYRcUjZla&#10;wKXAI4BQw9oKJKq+jFIzRm6eEp2rtBVolLJRs4ON3FRh6M4cjQKMUjMqGdxpo7y1+hqLHGTf1kPk&#10;42qqkwUAaUJhlQRWuRmxTloINDojWYvmXJUcTqYlT80UllD2StRPszzWmBH3R8TSmB5LQ5psVSRH&#10;s1Ws0uZEUU2xodTFhVO5LkjUjCdZHo4CGTvirM0JXryAadLo+vzlI4a//x7jP/mYBV99xdIevbDr&#10;3R/PAQPxGdiPwCGDCR8+nLhRI4kVNRInwIgTWESPGa3lb0LGj8J//lS8bfRxlB/U2dOQAPM5RE8d&#10;S+Ko4doF/5XC2ShKJ3fcOAr+SB43iCVqXahKdqprguuxUwCzw9icZkcXDsXFcaw4j/2VBaJWBCRi&#10;kxQ82ioFMuLZ91YVavttpfnsKckVyGTTUqhCYFSSx96KQoHORqpSItkkPUmooyXGMycxeeQghvfv&#10;zYCvutHryy50+fAjPv3gXT589090/fRjPv/wb7i5LGH/wU1s2x5D08442g9lcPhEDsfP5IpdqpUe&#10;tZ6zAp/tLQnk5QaQFOpOVpAfhzYW8aD1GC/O3eaFqJsn+89xpXQHZ/M2055TQM2GGB7fFZXxtJmn&#10;ol4ei0V69mSHWKZWgY2omRc75L5tPLy/hTs3q7l7q4FdO3MoypPfuKGEXYe2UlyTxflrp7ly7wKH&#10;z+6nqrGUhvoS9lWVcnxzFeebt3CpWb7fljpu7Wnl7r42ru3eLYA5xI9XL/PNpfM8OnGEex37uLl/&#10;F1d2bONUYSm7N6RxYk8p165u4+Zt6fWv7eb86XriY6XzNJ6Hq4MF0Q7mlDouo2nVUsrd7Vmtp4PH&#10;7Gn0/OQjPvj8Y4ZNGIXe4oWMmjqUEdMHMG/JLMbpjGX4pKH0GdGPtdFB7D3Sgq3HcmYbT2LpKl0W&#10;mupgJbdNHc2wEtXqERXHqgBxFPZWrI4MFJvYyNZtYh+3FdF+sJ6jh7dw9EgVly9uZndrKjlZ0mmm&#10;OpCcLPYxxhY/Fz1WWYradtAlK86fbWWZRKx1YonZdHKLInj6+hS3H+wTiNbQcVhZrzQuXNrA5Ssb&#10;BTo1AvtG7sn25r1qbS7O3/99i3/+j4LMHX745Tp//69H/PL3e3zzwyVuPe4gMD5ELJMqth7KMlVv&#10;SoWa+uLbObRt4uWNgYu1MMGEFYEWvGMqcFgicFBXqTQVa2SiZgWLfVLJYO26ORIqOWzk6omhq1cn&#10;XFwEKAIRLVSZCPFsb0GjIKNN0JPQk/dVFx1f5OCNsa0TiREh1CgQiK1Ra5sUaLaLGlGzgd+CZrua&#10;uKeFWmSZIBCKZ4eyWelit5LC2Sw9dV1iOLXxYRIhWtSJT6+LC6NOwUXur4kJoSoyWCxTAEVBPhSK&#10;mslycyDBZjnRy01ZNWk0Ez/+iGlduqP3VQ+WiF2y7tcfj8FDCBym1jwNlxiqFbdaN2yY2CcJAUu0&#10;wCZKoBMl6iRpxAhiRg0jfMQQQiaMxNtkBg5u+nLy6OFiO581ulNJEru1aeIESqZMZbOOqJc582jR&#10;W0T9rFmUTZxIuc502hxs2e3nw5GMNDpErewTiOwuz6O1LI89KveiIKPyLxUCkcpCDTR7RNHsFtDs&#10;Ls3TrNPuErFUJcpCKSuVz7asNIrjQ9m0zo/k1a7YGMxjzrgR6IweyUSB58i+fRjRty9jxCIunDqV&#10;Xp924ZM/S88sFmDb1vUUFgeSk+tObqEXJSLJ97Sn0HFC3vtgEq0HEmloiCc/eS1VqXEkubuQvyaE&#10;C80NPLh0mAenD3HvyEGOFlfSECWdSVI6qUHeHGrL58HdrTx91MiTR9v5+vlOOblbROU0cl/s2c3r&#10;Vdy4VilbAc3Nei6crqWqIJH6so2kpUUSmhDIwdMH2XVgB9l5SeRvSmaXmi+0pZLjTTWc27WZk9vK&#10;ObWthjPb5fU7t3BldzM32nfz7MwJvr9xha8vnuHu0f1c27eTW7ubOJK3ifbiDG5fadIacPvWFC7v&#10;3MTRqiRqIlypi/TkalkWp9d4cXS5MU+zw7lUtI4TyT5sE1s65svP+etH7/Phl58yZPRg+g3vSY/B&#10;X9B76Ff0HNSdkVOGY+Vsg7Gcc8tsl+K5xhGvYBtMV8zD2nkZq2P8mG6kQz9RwUs9vLTZyA4BHmTm&#10;p3HwaCtb68to2lbC7vYaTnY0sGNrJru2Z9HWmkNJ/hpWey9h4YIRGOlPYPGCMXg4GhEVZEdeyjqa&#10;6vIJCXXGYPEkmrZv5PGLE9y4J1by2WEB+wGuXa/lyrVSAU+ObPN58nQz3/3YxpsfD3Sulfr7FYHN&#10;bb7/+azA5iq//+sOP/1+W+IW3/1yjZL6PIydXbQJe0u91FQXNedOQKmckI84GicrZq+YzwL7uaxY&#10;Y66GtwUmLr5inaLEQnWqm8UCCK0ujagXlbNZrEAjoZbaK6Bo9kheo4a7FWje1qBRoeVnFGQk1KiT&#10;quq+wMYNG1d38sQ21aZEU58lJ+sfiyjV/Bm19KBR7tsq6mSL2CoVyv4odVIrDaYqOpAyaTQFId7k&#10;BrpTEOxBYbCnhAclIV6UhflSERFAxbrVAhd/ue1PaYgfhUFeFAZ6ke3mSKqtFTHmJvjOn4Vuj+7o&#10;ik0y7zMA+0FD8RGwBAwbQZgolthRY0gYPVZUzFgSRo4jfvgokkaPEoUymniJKFEqMWNUPZpRJAh0&#10;ouW2urh/hDRib8MZrHLWl2M2HwfnhYSIRN5kNJ+GhQvZo6vLUbOlsj+fqkXz2RfszTGB6Pm6PI7W&#10;FbBXeuf2mkL2VYgFKhcVUy4Akf228lxtxboCzZ4KUTkSbQKctspiCVE4Aqa94vPbNOjksUssVdPG&#10;TCrEOm4M9yM10JUwVzm550xj/qSx6E6byKzxY5g2cgT606cRG+xP/+5f8sl77zJ+zBBRMnns68in&#10;Zb/Y0/ZUsUk57NiVQFV9OBtLvEnd4EJMpBMbo0PZXSCfuTGLCJuV1Gxcx+lz5Tx6slObAv/wujSU&#10;tHBS3d1Y6+jI2iBbDh7ayPmTudwSqDwQuNwTW3bzRpU2D+TKJbFnlyq5eF5O/tMFnDtdyfbaTLaX&#10;Z1NVvJ6QGF9SRdkmyTELjwsgV86dvZsraast5kBjGcd3VnFhz1ZON9Vzqmkzx7eWc3HnNm4faefm&#10;ob2itk7z7fVLPLsgPbuomks7trI7I4nL7dVcv9nAnetN7EgVdRbpzO2cKB4UJvEgN4FSw5nkjRlI&#10;m/FMHpdG8qw+nld70/nhSDl286bxzp//xPuff0jX3l0YPXkon/V4n6Hy/N6DezJDVwd7H3fmGuli&#10;bmdGZOoa0nIFmjE+2HvaYbRyCSs9bBgt6mixowOGNlYYrTDR8j+efg4C9Er272+k/ch29jVXUlMQ&#10;z5ayZLZUSZupTcff3ZweX73H4AFfstJkLlmJwayP8ic80JmdooTWhbvg4GTImTNN3H18hEfPT/Ds&#10;5Sl+/f0q//pvgcbfL/L0m908fLGVu49qefaqRWBzmO9+OMYPP5/ShrzvPhSb9bxFu9zM6x/O8v1v&#10;V/leQHPldgfu4hZUKRlVPVPVbtZqgHv5o+9oyzwbPeaunMkc6+lYBS0V6+QehIlAwzY4XGzTapaq&#10;9U0qByOqRSWF1b42+1ceU+uc1KQ8Ve9XWSulbtQkPHURL608ogYaBR8fFsljarmCRUCo2CZ3vP39&#10;KEmKplZ6wS0CFs06CVy2ZSWwLTOeutRoakStVItaKY9dS1lEEMWh/uQFiDz3tiXd04YMbzuyfOzJ&#10;8XUkb7WLQMRNFIsbxWs8KA31oVhAlB8kIBIY5a/2kOe4k+PlRIrNCuItTFmrNx+bMSOY+cVnGPb4&#10;CsuePXES0CgVEzJ0pCiUcWSq4egJk9g4cTKbxk8XRTKN7ImTyJks2wlTyJgwkVRRKVnyeNYMHdIW&#10;yA+8YAF5S00o9HGiVHr6QF8zLO1mCVwXsNZOj2o78ejOjhyRk2mz9XKO5qVxukEaR6P0yPX5HKrN&#10;57A0mP1qVm+1wEMgs0dNPhS10lomsBG1ooCjILNLoKK2u6tK2PMHaPaIZWotksdlu6csn+a8TGrE&#10;Ruau8ydFQBMhJ3Wg4wpWGS7AbO50lsycitG0yRjPmIqtqQHTx47k8/ff58uPPsTZaSlHT9Rw+HgR&#10;HadKBTrFJGa54RJoguGKGUyeO5Kxk0diZWbCxnVRbElJoTA8jDgfGyrKgjh0NI3bz7dIz3eUZ0+3&#10;szHZFwczYxbqjBBgrGV3s1jDwxs4fyafKxeLJYo4J9bszKlNnDqZw9GjmXR05HLlagv7WquoyU2l&#10;oSKLnMwIMjLiqawr5szFI2Ij2mmsKGKnqL4DcixP7t3C1WO7uSC26EJ7M+d2b+XkDrFRR9q4c3gf&#10;t/bv5eFxAeCJozw+fZL7Ap+2nFQuH67l4pVqzh8ooS3ejz0+ZnSIEthkPJekCcOlU5jN6QAHjqxd&#10;xcWitbzclc13x/P58VoVJVE+2uVK3vngz+ib6jLPWIdRk4ZQJL+Rj6i4ecYLsHS2FzimkpwdR1q+&#10;qPT2zYTGBjNi8kTGzp6Od6gftbsaSZMOYslKMwaMHkD3AV2x97Dl2JlD8ju0ipJrpWVLMQ3FaTSU&#10;prGjNotd9ZvITFhDzx4fM2nCEFIFMCXZMeSnRWNnY0J1SSZhqx0IC3EjISmQSzf28vjrk9x7Iorm&#10;9Qm++f48L9+c4vq9zZy5lM1lUTUPnjbw5oeDfPtDhwacW/cF2KcyuX67hofP9vLyuzP8+PebYq3O&#10;8fW3l8mp2qSVInWMjNeuduIQGoXtGpUcdmW29XwW2s8TQaLLiqBlvGMuEFkqUFC1aCzUOLhIHxUK&#10;MNq+h7pWU2eiV80GVjOH1aiTpmz+UDHG2uhUsFZYWV9Uj4KMuuaOqlqvZgWqkoxRYUFUJEdSrS05&#10;iGdrpgBGTpwtolxqkyKoiA2hLGoNxeGryfZzIU164RTnFWR62VMc5kN1/Fqa5HUtG5O1kaY2kZdt&#10;2qiTql+TQosooya1ZipV5WjCRQWtFVD5kSuwSRP5GrHUCL95s3ARq7BEbNKSHj0xF9tk17sv3gMG&#10;4zdwiNig0awfL4CZOoOyBbpUG5qw2Ww59StWsNXOjq1ODmzzdKPBx4MdgX7sFiu4LzmOvWL9Dhdt&#10;4GRZISeqCmhNDhUVtZxYV1M8Vs3Fc+VsitxW0CDQPLg+gRMiiQ9uLaFjSz4dInGPiJI5XK3yDcUC&#10;jiKxTrnaSFJr8UZ2iXVQSd52AUibAk2VqA3NXomiEavVIp/bXJJBmyijxsIsGnMztEJi5XJMcyOC&#10;SVnjLqBZRZjzKkJcVuG53ASrBTMxmDqO1S42OFuZYq47n+G9e/PpX/9Kt88/ID5OjndtLAWl64hd&#10;L7+vnDSDxvdhptF0eozozSdffUEXiYljh+MpdjQ7XP7e8EDSY9woLfRl38H1XBGlcvfZVgFPHpnr&#10;fdhel0Jp7mpKi/yprwtjX1sKJ49kcPrEBo4dT+NoRwoHREE1NcZw5kITP//zFT/+8IIWOValOUnU&#10;V+VRIcdk/0El77/lh1++Z2fzZqoE2kd2bePiyb1cONnG6UMt3Dixn5tH2+lorOFi+w5udShV0875&#10;1iZOymtu7m/l5alj7M1I5fDWTaKkGjlSm0rc1BHEjRtO6KwJmPboglevnhyV3+xZXQaX89ZybWMA&#10;D+sS+KZtI9+fKuFUQyaj5TgsmjUFj1BbljjMR99sNju215ASH86ylUtZam2hKbGY9Ej0zefj6GuP&#10;oZUFC8yXM8fImOzifG48ucu5OxdpbN/OMmszZkhncPT0EQ6dOkjLwUYOnNhFy/Zymmtz2Fqawq4t&#10;uQKePIqzYxk6qCsrLPUozI6iNC+BEmkb1tZLiIgMIMjPmYhQD8wsFsox3aVB5vqdNh4+OsTtWy1c&#10;uVLHoY4szUI9fFLP19/sEsAc4PnLZp4+b+LmrWpu36nk3qMtvPimgycvj3Pv8UHuPO7g7J2j2Ad6&#10;Yyk2aZmPr7YuzMrXl5KW7diI1Vxory/KZgHm/ktYLvGOmZov4+QtJOoc3jb1XC2WSZSLWCrtsitq&#10;wp6ySWKD1HwZNUlPLS3QFk3+cZ+hizzfU0Dzx+Q+dREvddVAlUhe7i/wcnAkO24dm8U2bc5I0ECj&#10;FlJuEatUmyiQESiUhAewUfzpemkMaa625AV5SG+5jt356zlYuZFDVbkckgZ2UBqhVh7i7VIENXlN&#10;en81v0ZN4tsnoebctBdksSc3nRaVA5LPqk8QtSSfU7EuWCyV2DBfL3LdXci2X0WuSL2N9ispcraj&#10;yt2ZxgBfWgUiuxOj2ZeexP7s9RyQBnxQGvIh+ZzD8nkd8vkdFbl0qB61MlfLrXQIaI5V5HM+Zh23&#10;wkJ5kBjHQbFyqXbG+FsvIMDegLKUEC7IiXhph/jurYUcry2go7qQg7Vl7BeVopK5CjS75e/aI5Zp&#10;t3xGm7JGApXWSgGNfJbK3ewukf2yLPZt2cSFE1X8+N1Rrl9q4MTuSqpEHZYmRJDo4UaMlyMxogLD&#10;BbahztaEO63CZ7nAZd4MIqQRrVpqiNH06ZgbLMLUQJ93pYc2MZxNZJQLJhYzGTN9CEtF9vca0oth&#10;U4biusaZibMn8a4A6bPunzJy1CCmCHD8HJZTmhVKerITxYXetOyMZf+hTFrb0njx/BC//niWi2fF&#10;Mt1rpqDAR8KD3bsiOXQgkQMH4mhtjWDfvhwuXNrJhWtH+OaXNzz7+gmxkcHsaq7n2YsHXLp8lsMn&#10;Ojh54Qzf//qTNIzndOzbwXFRMNcuHubi6b2cPdjMjWN7uXyghZO7tnD50C6uC3RuHjvAzeP7NPCc&#10;a9jMlW0NtCetRxVUO3twG20ZUcQNH0rooBEYd/+KmV2+wKx7NzLn6XA0xJV7RVHcyA/jogDndnUc&#10;XwtsXuzOo0VUdc1qN6KCLPH2NCLE3YqNQb6keLnKsYhlygIdAiPXME9/HoNGDWTMjImY2jvgHRGB&#10;vZcHkYkxHDrdwba9W9l3qo2MvPUsMTciOz+L+p11NO3byvGz+2huqqJZ1O+WsvXsqMkR0ORTuCGa&#10;WdOHY22lR5GApiw/kZrSHOztl2Kx0pgQUfi21otxdrUiNSOS46cFuncPiGKsYP/eTRxuFyt7uoLH&#10;D3byzcu9PH28jatXCrh8IU+OZwk3r4ilvVzA7XtK9dVx6qyauNnO9VtH5Pv7CmR8RK2sxcDdifk2&#10;FtgEepBasYHlftYiTExZYDdfmGCAW7Qj76j5MkaO3lrtVHVtnCVuqkSEqBGBiKmySgouYqPU5Urf&#10;DlurS1+8nbBnIJBSF5dbIspHXcjLUG7/5xrI8nwL79W4+ajZwKJcRM5vThfrpKxSWoxENNXS85bF&#10;rKU0Kph8USBVcWHa8PV+6ckPSe99UHoyrSGXq0WTfyyelNDWNv0BGhWdSxA6C2KpdVBacawiFZ3r&#10;oQ7I4wflPQ+UZmsrvg+XimURa6IWZ3Y+dwOHigQk8vyD8tx9armDvG+b7O8pEYipzxe4HBCgHBCY&#10;qFBlRQ8LGNSUfzUj93BFMSdLcrkngHkcG83d2Ejux0dxJULU2Fov1jguwXzFHEJD7dkrvdL5XVVa&#10;fuZobRGH68o5UCOwqS6mXd5PWaK2SjWKJHZIKRz5Ls1ioXbI99tVtJGt+em0N+fx/Nl+6Wn28ubX&#10;w/yTM/zz9/M016RSEBeIt6kxdrpzCRXlEuq0krVin4IcLIn0ccbbehketuZY6M9lwYTx6OrMYLnp&#10;Yvp8/jlDendn+LCe+K9xZX1uCj4h/oycPJohUwYTmraGmQYz+Lz3l/QfMZABw/vx0ad/wc3ZjOeP&#10;T4k6qSRtvT0ZaXbkbHSnqCSQn346zc8/nuSnH9Q8mstsyvdnbZgpufmuAqQIdjSJVa7w4+ipbbz+&#10;8Qmvf3jJb//+L67cvEZIWKDI+2t8//vP/PO//8WP//iVBy8e8fybV7z6/g337l7h1JE9ArH9nDy4&#10;nUuHmzkkVqpjewUXBUJXjrZx//JxHl09xS2xIhcFQGe31XC0pIj9qRmc2lrLnm3lNCaHkzZzMmGj&#10;xmDWZyAzPv2ChV9+wZqBA6mYMoGTq+24Wyi/ZV4YV/PCuVsex5VN67gk9qXB3oImsQutawKodrAn&#10;VJX1WL6S0shI9IwWMstgPr0G9WWuWKkVHo7aZWabD7WxdVcDedJpZBVkstzRjNiMCDbvrGaXwHKj&#10;nHOrw31JFJicu3ac/ft30Cjqd5s05IbKbBprNlJVmIK15UKxSoYUb4ihsmg99dIpR0d4o2+kwyr7&#10;ZYwZ04+Jk0YwoH93bKwNOHZU1N/pLZw5Xs6Fc3Vcv7KNG1fq5fiVc+KItJXdsRzYG8eRQ/Hsb4/g&#10;yLEUjh/fxNkzFdy+286RU63EicLUt1uOubc3q4LXsDzAi8mmC9G1WcyMpbOYZTVH2r4hS7yMxUaZ&#10;4pfiqVZvCzz+qEejQcZNYKNWaosFWurph6oXbKhq/bp01phR8FBAMXDw0sLIyUdUjIBGXQ5D4KPv&#10;5KVBZqG9h7Y0wdovkHA5UcuSo6hJEdgIXBRkatdHa1GfEaet3G4WK7RLTc6TBr6nLFu20rglFGBU&#10;qH21xEAB5W28hcwBaYhvtwdEAWhbdZ8GEVVSYpNAJVfUUB6HJFT9mgMCIbVVxbKUIlLPOyANWFtD&#10;9QfIDstzOwQoantYGvxhta/dFvUi2yNiZY4IaNT+QYmO8kJObsrkcthabgUFcsvfnxsB/twPCebe&#10;2hDaEsIIW2PPXJPxmFnPJi87jMM7SjkuJ3pHXQUHasu1PM1b0OwR0LTW5LO9YiPbSzewPT+THdLT&#10;NYiyaqrJ5dKV7bz4YT8Pvt7FjfsNfPd38da/HODZ02auX9hMuJsFSyaOwWWJPqEOKzTQhHra0Sjw&#10;XuvlwGo3G1YYz2fumJGMGtCXYf16Y6Azjd6ff4ydrRW///MX1D8fgeQXvT4T0EgDXDyV2cYzGD9z&#10;jKicnnTv+wW6+lN49vIi//qfJ/z4+1WOniwjc4MT69c7ioS34PHjNv71X1f49fcL/PO/buDtv0zU&#10;0jQ8/BaRX+RDYbEfh45tFmDeZUdbI1duXeb1z9/zUIBy59Et9p/soKxegHBgL3efP+Dq3Wts2LSB&#10;lMwUzl86ztlzRzhz9hCnOnZxXkDTUpVDW20+J1u2cE7AcvviEe5dO8Hl43s5tXs7J7ZWc6JGjnl2&#10;Dke21HDz/Alutm+j3NmEmFkTsezVjyVf9WVFvwHEip0uGTmKHYsXcDU9hDtFydzITuRyQiwnQtdw&#10;zN+VhmWL2LVqBYd93MmYPJ3Y4eNJmjyb7BX2rNBdyByxqiN1JrJgxWLmmelj7+1CXetWDpw+RFp+&#10;Bl0FAp6B7viKzfUN9aKysZwtuzbjKarewWcVB0+1c7ijlcYtRWyvL5YoonFzPg21m3B1NMHfewVV&#10;+anUlmRRWZgulioOS0tD+g3twZiJgzAwnofRorks0p+Gu5wTRw7WcvfWHu7d38v9u7u5frme+7cb&#10;ePqwhWePW7l5Y7OozCRaWuWcPZDAxfM1PJbnXrt9ENdgXxY6rMLQyxnL1d4slU5slrkeK/wd2Vib&#10;h8MaRxbY6orY0Bf3o49NiBWrQiwENKJi1PwYVaJTVdhTVsnUXV1ETl1YTl3Xaa1moVRtGjVTWE3g&#10;0y787xkkamWNthDTTGyTKoqjKm1pVfnkvqXuQVh6h7A6NJqsqLVUqbktSdECm0gNMJvVCJMoG608&#10;RO56Wv4o7dAiPfUuOVh7irNETWzQANMmSmOPhJoh/J81TUJ8BQMFmLdbbf//WCoFm4OyPSi9xkGB&#10;wn6xHwcEDGq5vma/tMfEksnj+0sL5H3yRcXIYwINpaYOSUPXQikr2SqIHRTgHJBQakYrlC6foT5/&#10;r1JLsn8kPZ4rvt7c8PTkspsrl12duehkzwlXR3at9aOlcD0bkgJZtmI2OoYjCQhYQUv1Rk5IL3ug&#10;ppR9omh2q4l38nktYhfT0kMJXOtMQuxqNhek0SDHql4U314B1GNRMy++b+fuo3o5Ccr5+oc9Wjx8&#10;sUUa/AFOHy7H28qAZToT8DI1JMR+BQF2lvg7isxftYwwOTmiQzyZLvbHeL4OQ/t0Zd6k0dr+9avn&#10;efL8HqevHcXKxRTPYEcWWc1nwsKxeIQ4Yeluiod8LydvK7FIdXz7/UXx/3u4cUegd6uRixdEUZyv&#10;Ijp6uViijYKrx9raGnjEmjAnZi8Yz1z90ZhZTmZt+CoePLnBL//4jZv3L3HlzkVRLj+JPXrDz//8&#10;kSv3b2HtbIu9q738fa/55b9+5fKNiwSIAj4oNun562d899O3IvmPcbajWexjHXvr5Heur+Ds/l1c&#10;OrWPC6cEMgeaOdxYJ797GYeLSziUns3p+q3s2JQvNtqJg0mrKbA3xa7/QOwHDsNz8FDSpk5lq6Eo&#10;ATdn7mZn8qCoiOspm7gZXcCt6GKuhmVyym0NR2wCaLVwJaTvKOLGzSRyzAwCx83Afpr08GJNF1mZ&#10;s8DGlI/Ebi7UX0iGdKihyREss1/OpHnTMF9lwRhRjdYu1mQVZ5CwIR6TFabomelS1VBCx9FWdjaV&#10;s72pQmxmHW27a9m+rQBHB2PWiNraIp1zdWGGwCaT0pwEXF1W0Gtwd/xC3FkbuRonV1us7cwZP3U0&#10;U3TG4uiyjMQ4X6rLE9m/M4dTbZu4crKSu9eb+P7VMX54c5rXL49y/2Er339zll9/us7eY80sdXUT&#10;O+SOeaDKxVozZelMFjlIh7Elj50djVS0FGMVaMkiRwNcIwWcyb6sCDbnneWrQ7RlAm7RCdivicQu&#10;KAprVWg4OBzbkEjsBRSqbrB2nRYBjKXARK30VrVMVRk/K/9wrbyETVAkVgGRrJDHrfxDMfMKZaVP&#10;KDHRseTHhFCesJZytbgxSZRNapSmarTKegKaxpxUmtTSgdw0mtWsYDUTWA6ail0FAh65vbsok93F&#10;mf8BkAYhpXDegueP+I+tktBAIvborcL5/41OIKmtwEPgo5WgUPZIqSIJbaW4CrFu7WVizeQ9tXkt&#10;EmoSnRaihvaIClJJ2Xb5bvtjQzlsb83JlVYcs5JGJvZlj7EercuWUCFys1FAu0P+lmo5kVb7LZfG&#10;NowV1gupyE2ko7FS1EwhzQUb2Sbvt2G9HFtXE5Z7muPma0O1+PctG5LZujGF2qoELtzYwssfDvH0&#10;dStX7pZz/X41b37ex5NX23moRn5+O8rxY6UCFQMWT52Aw+JFeFgswVl6O9dVi2ltKiEqypP4uNWU&#10;5iewfNEMdCePJNhzlcjnLTS3VBGXEkp+VTpb9hZR31aMg78lbqG2LLDUwT/ajT1H60SJnOSqnKDX&#10;bzbKdjOXr9Zy+9ZWnjzeSUnJarFIfgKYBxpo/v0/97h4uZX4pBCxXT2JSlnLEbE9Nx/f5M7j+zx8&#10;dpezF0/x9OVT+bue8u1v3/M/8ur9R/ZJj+/Hw1dPBTav5O98RUhUIDv3SsP45Qdef/8tt29f5MSB&#10;7RzaUcPBplp2V5dx4cRB3nzzkOvXTnJcQNPRvIWj2xukA6liZ1I6J8uqWTp0JKv69qdlrSeNER6s&#10;mz4Bt379tUseHwoO4lZmAU+Kd/Cssp2nxS082tDE3eQtXI0u51JoMadd0jmxMoHz7nLOOkRyNU6s&#10;W1AG0fOWYjZyPEYm5qzy82O+5WIGjR+GjbMdflHBAh9TjFcuY/ikUfzt03f500d/w8J6ucD6Mjau&#10;q/jz+38Ri/oFhmYLOHxwB60tldRv2UT91mLZr6K2dgP2Tovx97EiK3ENRZkJ5GfFEB7mgb6BDjPm&#10;TGK1qFE71+WYrViCnYstE+Rv+9MHf+Wdv7zDe/L+vft8ynydQQSu0iMrxJbNWQE0la5jR8MGikvS&#10;iE4MI6cwjRxpbz6RYSIqvNFzVJe48WSptz2Gzoux8DLFIciWwHhfXENXiVgxwi7MntWpIXgn+GPm&#10;bcw7So2Yuq9mlcDGxF1N1vNFVd1TRXe0MhFqZEn2tRXayiZJqBEpQ0e5T6yTtpVQNWsMxGLp27mh&#10;5+DOAnsv9KydiQ4Pozg+jDIBTVliOJUqKSuN7S1slKpRQ90N2ckCnGQBTqpWl6Yz1H7nYstO4KRr&#10;8FGw2SMNUVsDJXBRhbHUVisXoWDzB3RUok8B5y181Fbdp6kdAYzKwSh4tAto2mW/c2V453M6obLx&#10;D5B0Vu1T1ft2iW1R64nUtjkvXfu+Tdkp8jfIdxdobg9bTb2xSGkDfXYa6rNNbx5bdeewzUiPUksT&#10;qsL82CZ/5648eR/pfZJj3DE2mYau0SQiIzxpriugRb7P5o1peHuuxNhRX5TiMtbF+VMnaq8iMZpG&#10;2Z7oqOPQiVKBSyPP3rTz8GUz566Xce9ZM9/9dpAHz+p5/HIHv/3rJHt35bB04RR0Rg7CcPp4KkRm&#10;x0R4UVWRjqnZHCwsFpIjyinI2ZxQjxUUZK2jIC+GTYXx2LqYEbDOmfLG9bSdruPozT0UbE3DOXAF&#10;kenSCJ+e4O7TQ1y8spVLl+s4d6GMU6cKuXNrG0+f7BbJn0tElLm2Mvuf/77Gv7nNuSs70Teao9Wx&#10;vShwuProGscunKDj+DGOHe/gypUL3H56nyOXT3PtwU2evH7M2SunsZBeP04UY+XWMtaLfcktyOTo&#10;if2cFut07eZ5zpw6yI7NZaLk9vLzj99y79ZNLost+uWXb3j+7DZt22s5c7CNn3/6jm+fPxGwN3G2&#10;fR8V6RksGzwM/8ljaYsLoMp5OQkzZ3IyPpkLOUU823KIX/bc5Pqm3TwoEAVVdJC7mS08KWnjRc0h&#10;nhW2cSO+hgcCoB/rT/N97Ul+aDxN5FIHTGbNx9TWCQsPH4ZNm4ihgD67LJ916XFYuNoxWKztZz2/&#10;YNCIAXze7XOsVllRWVcmKjZAbM8YPu3xBV/2/BJPbwcKi1KJjQpg5qwJrE8NI3tjFBaWCwgPdSY9&#10;OZi4CH9cHM0wNNZhwpRh6MyfitEyfRYvF2sjf9M8g7n8+YM/896n7/Ph5x/xWZcPmTN3ApPH92P8&#10;sJ4smjAE50XT8F9lxAqxeAZLjNFfvoK55iuYZbYSU2HAyoA16DquFLfjwTIfR+au1Mczyh3vCHcm&#10;601g/MLh8jwjnOSc8Zfv5Bmr5uPpq9XbASx2FnkTsFZ8lVvn7F+Bydt5NCoxrECiErzq/rePKcAs&#10;Uquy7TxEJnlro096stWzc2GBnavse7HEzpnkdWsojRPIxEskhFEh0KlUwElaJ+pmHbVqOPoPG9VZ&#10;OziBbVnxNMqJpFZ1vw2tVo3K4yjYyAmmimKpNVCa0tFC4KPKRQgAVPkIbTX3f+yXAkdnTWGVA3pb&#10;3FyBSSV7d5eooeQcgVi2QESAItFauEHbbynIks/NZIc0/J256TTkJGnfU63P2iInS53KMyVHaX9X&#10;eXwolWt8yZ07izKdaVTPl+2c6ZTNnEKRbHP05lDm48JmeX5DRufCzy0boinJiBD5a8s8w/GsdDam&#10;MFsALBBy9rBkgfUcFtrNFftiTElOopZUz44MoqFuA4eOSKO6XK2ttn78poV7L7Zz6XY1j19L7/uq&#10;iRsP1H4Tt+9tx81xMdOGD2V0n14smCXQmTqOlZbG6OnPosdXn+PhJF56iS7hAfZUVCTT3F5O+6lG&#10;dogtWuW+mJhMLw5f3kbT0TJiNq7WHnv1+0OefneFS7daOHdRIHOuijOni6XBF3DjWi3Pnu7m1u1G&#10;omLMaT+wgd//cY7/+Z8bnD7byKefvMvo4cPIChfFJI3qws4msYV51OduZHthHnuaGzgoUMhIjic1&#10;JZYjZ46SnZ8tlnOp9PC60jtb4e3rIuFEcso6CsVWVlZm07C5kFs3zvHi2+div37m7PmT7Gxp4OzZ&#10;o+yor2JLVZnYtPt8/fIZuxq30b67Rb7rZZyNTFjwxZckLdWndZ0nG40WcC0rmzuVjdyq3MvtsgNc&#10;39DM3Y3NXE7azK30Rl5WH+Rx3UGe1EqU7eVpxT5eNpzl9eazPCs7RLFzhPxtSWKB7KVNODFu4ULm&#10;mOgz2XAWtgGuWLjZM2TSWL7o1QWTlSZMmTmZPv2/wtXXXo5XCzU1+UzXGUfvr76gx2fvs9xcD515&#10;43n/43cYNfIrFpvNxMbBlHXh3livMmbOvEnMnDOO+frTGDl+EANH9mPwuEEMnTSYWYtn0n/sQN75&#10;4E989MVHfNr9M7r0+JTF0gFZzJ/I8K4f0kcU1QJRXCvmT8HDYD6WM3VwtVyOvbUdy6zthQVO6Itd&#10;0nc0xTlMBIenDTOWzSOxIIHS7SXMXKLDmPnDWSQK3T7YHpcwd6ZLJ2qiQKPUikoArwgKQc/JHVUK&#10;4v+CRl39QIFGX8ChKRi1nEDdJ/sKMvoOnlryV03SW6gKkMsBXWDrjO4qV6xdPckR21QSHUBJnAJO&#10;CJUSFQo4Ego4Ws5GYKMBRxROfbpYKgHP1sw4DToKOGrbucpbGoAq97mxswpfi9islnzZykmmKZ7C&#10;PxSPBp3OvM4egZACkALOW/AoKO2W+1TyuVOhZLNTYKJiR16GZuMa5XMaslPZLp+1VdTKFlWlLy2O&#10;KvHVFSInKxMElnGhlMWsoVwafolEUewaykIDSJs9g+zJ49k4bTzZU8ayafI4NsyYyHrp0dKXL6Yw&#10;0Jf8iLXkhvtTEOpJSawcE1F1/mtsGGswWOS0DmvDHLXykVbe5kxbNpERs/tohZ3SBWaq7sm6AAdS&#10;U70o3xzOrkNpHDmfy60n22jcHcv2PdHcf7yN4+dzOHw2g/aODawNXMXCieMZ3PVLun/xGV993oW+&#10;3buwzMyQLl9+zkcf/g29OTq4O6qh0DD2nmxky/4KancXExTjyuqolTQfLqJ0x3qM7WcQnOBObrV8&#10;7rkdXLqxg3PnawQy5Zw6UcDJ47mcO12kJRXv3d8uykPOg1wP3nx/hJ9+PsXNi9sxmzgU55HDSJ4+&#10;ma3mxmwS5Rc0ehxrp07DacgA3GZOJd3JBfPhY/BaYSHK7Rq//PMnjp4+QMOuajbvKKZ66yYiY33Y&#10;si2fNcGOBIc4UVYuf2/7dnbt28Hpiye4evMyV25ckuNxV77LLSrKCqmuLCY5MQqHFea4OqwUkMUx&#10;Y+xYRr3/KcsG9mNnpDe717pyPCGG85klXC/azpX8Rm5u3M6d7G3cTNsqsYWHuTu5X9jK3dJWHpSI&#10;2hGF82zzMZ4V7+dO0hYeZLcIiI7iZuPGHEsbJhkvxsjOHHVlhcVOyzC0tWDs7KnMMZzD9l2VpIb6&#10;YjVtLOlr7chYayvtwJ/duSGUB9tS4LaCAFGBASsXE2xhiOnYAejOHs1ya1PmzJ/G0LH96DXwK/oP&#10;6SlKZjL9RvSi/8i+9BrWm1GzxrBQlMeEBVP5WDqVHn2782nXT+n2xcc4zhxHssF0kgROWWZ6JJvM&#10;Js1gGvnSAdXI99ssMKkWNRUun7PS2ghdG12WuhtjF6DqHtuwKsiB6KwIWo+1kl2dI8rNDDOnJVj7&#10;rGTKosmM1x2FuadYJ3VVyiVimWzEOi1yVKUN1ZIEf+2qB8oiqcSwpmBE0SjAqFC1agydlPIRwPwB&#10;GVVRTxUpN3QShSPAMVjliJenFwUxwQKaQE3VlKiGGBtEqWwrEqT3Vw02sVPZVEsDrk1VCy6j2Swq&#10;Qc2xUdBRoRROp9IRxZPZOaNYWxu1UUItuBS1s1OsloodYrVUTkfVG1blJnb/kevpzPd05nxaZKts&#10;j8oJ7RRlpFY7qwJcKrbI+2/NTNKgUpMaLd8tgvK4MKrUfB9RLSUCluLoYAojAikIX01hmMBira/s&#10;B5AbEUDRukDSjBaSOmYkGyaMIlNAkzNpPJkiy9dPGUfcwpmkijxO8XIi0ceeRHc50f1diQ0RaC+b&#10;xMSlw5hiOpzZS8aKbdLDZ50LFt5LGDavHwMmfiW91WRC/ZwI8lyFh+sSUja4U1AdQO3OGEq3hBGz&#10;fiWFNQFsbxVY7xAYbllNcqob3s7L0J0+lv5ffkrfbl35/KNP+es77zBx7FD09Wbzwcd/xtHVkr69&#10;uzJDvnNtQyH1+0ooacqkvr0Iez8jkvODiMz0xmPdClbHOTNapz9GZlM5e2ELJ04U03EwhyOHRGkd&#10;yuDI4SxOn8rjytVKbYFmhKgadbmQF9+1c+tECQ0+y9lsqEO79NJHHc3Zoj+TTRPHyjEbR6GeDnkC&#10;ZJ/RE7EcOAIfa3nu9nLuP7vA199d5uX3l3j+3Rl++q8rfP/3i7z+4Rz7DleI4oliU34ye9t3cPL0&#10;YTqOtvPizXP+W/7/9PefefrqOTduX+fwwT24OtkwXaxJ/75fMVZ+q24ff8KQz7ox+ZPPyVplypmN&#10;cewPi2BfYBIXs+u4WtbEtSJRhwVN3M/bxf3cFm5vEPBsauZJzQG+236K75rO8N2Wk9xJ2cK9pDoe&#10;5e7i63qxg/I6G1tPZlmZixLwxFWshrmXFbqWhugsmq0tVfB1W05DmBsnIt24uCmYjkw3rpQG8qBi&#10;LVfindllqU/OlPGkz9Vh0/w5JOvNxUug8ydRKJ999RmzjXTEZn3Ml72/YMq8ibz/5bv0GdaHwRMG&#10;M3WRDpMNpjJp4VS6D+pJtz5d+eDTDxjZuztpZgupN5/LPjsj9lnrsc9xEYc9lrJPlNJWCwN22Rhz&#10;OcqPkwkhhNstwdJpEcs8FmEm9shbrP7OY824rXUitSCRi4/O4xRsx2J5L2NbI6YZTWGJPN/CY3Hn&#10;tbfV+gS7kAgBiqgb19VCrEBtKcLbWcJaYXKBjfEf13dSiy4NnDwFSuq6252gMRT1Y+CmFI+nVujK&#10;2M6eCOm5C6MCKZKGWRK7VhpokESgNNZO2JTHC62l8b6FTlVSuABHQWedKJ0ILd7CR4Fny/pYNkvj&#10;r18fI8ARtSPAUbFdrZv6Y6sWaqprQ6kV4SrPo0a0mgRI/zfUpXdVTkWrVyxgUYs8a1LVvJ44+ewo&#10;gUqkwCVcvmMIRZHy/QUqKhRY8kL9tMgN8WXjGm8tctf6kLPWj40SasV0pr0FieNHky0ncvq0CWyY&#10;MpHMqRNInzWVCJHHq+fPJNLGgnWOywmTWONkiZnFbCYaDmGS6VB0LEazYLnYG6OJLFymg2PwCulJ&#10;ZjNomvRSE7ozadYwDHRnMHZ8X1z8TYjLkh5nvQ0+kcvwCF5EQNQyQuOXEx2/kvxCPxbMHsvMscNY&#10;MHM8NuZGjBo0gKEjBjFh7HD6yYnp4b6CdXIy5ZYnM3bCUG1afUi4D8Xb0wnNcCM2NwgbL2OWOizE&#10;3NWAyQuHEZ7qw/q8UJIy/Dl9upq2vansbo4RyxNLZc1qdu2K4eD+VE6e3MTe/WmsizOnqTWJRy92&#10;crI5iSPRzhxbY8sJ6RlP+Dtw1seBDkdL2h0suJISxPa1HniPmcwa8+VUlG+isDSdO4/38ePfz/Dz&#10;Py7w89/P8/3vJ3nz21Fe/aQuoCYQ+uEyNx9c4Ob9q5w4d4S7j2/zza/fioW8wevvv+GX//o7r358&#10;w/GTHSxatID33/8rH338Me/+7T26fvgx/T7tytD3PyNQdxYdyZHs91lHi8M6zgtortXs4mqlwKVs&#10;F/cKd/GouE1TM3eKW3m+5Qjf7zjDq8aTvKjr4GFBK19X7+f7nWd4Un2AVwKbnMhU9O1NWJvmg9s6&#10;W7FNVpRvK8dwqSEfdRELM3syNwpi2e9pwJkUV64V+3OhyJfruf40286nYvpotkyfSs7IoRQumEHi&#10;0gUsEatkstwIJz9nYrJiWOVhzUyDmQwXtfhJ10/oM6QvH3b7iD9/9i5d+n9Bt4Hd6NK3K1/0/Jw/&#10;f/w3po4awL4EX3Z5LJHjbsAh+0Wc9LXivICjaelc1g/pQ/Gc8ezzXMF1UfAVa1xZvHImho5zWeGz&#10;lPDkQCJS1wpcbDF3WYyzqGYja32We1pg4S4dm/V8FtkvwDXMHu3a2ybuvtgEh2Es4FBXRFBqRoFF&#10;5We0mb6iWpSdUo+pS7Go+sH6Du5iqdzRE/Wi5s6oazipa2zr27iycJULJna2JIRIDy+QUQpAgUap&#10;gRKlcCT+FzSd8RY0nSqnMxRw1H0acJTFkh+/RhSG2irgaKHsVpqoH4mtGXFskVBLGxpUiB1R+RR1&#10;39tQz1dKRYGlUlRKecI6yuLDJcIoEytUFBlMgaiS/LDV5K8TsIi9UWDZJDBRUMkOEhsQ7KVtNwR6&#10;aJEdpG77kBXgJeFOtqcTCXNnkjVtElnTJ5GpM4UMnclkzZ5OnFgC3xmT8Vo4DyfdOVjNmYLlolks&#10;spghSmYkU5eNZO7KyRhZzWa2nkjPmcOZtmgcVn6mzLKY3Ambsd0ZOLwHvQZ/wfDJvbCTk9PWVx/n&#10;YFMWmU9Gz2yS2NZ5mK+cRLyomUV60+jzyacM6tEdm+XGmCxeyLFLh9l3aAcOjouJT/bjm5/usPdE&#10;I6uczejT70sMTWdi57sYa28jXENWYudlho7heFZ4L2X49L6sjnSmYXc+u/cViVXZQLuAZs+ueHY2&#10;RZGQuJyNOS40N0fRpqq/tSVRVCEgLnDXrsBwqCaKsxvDuLopmrNJQdK4VnLMZQXHPVZxIdqP28UJ&#10;5Dstx33IGKrj48gtS6eyLpNnrw/z/Nt9vPnlGD//86yA5hTf/nqcb34+IfedE6hc4MmbC9x7fpk9&#10;h5t5+PKRwOcbLly7yLNXz3jz87e8/vEbajdX4eBgS7euXXj3/Xf5VI7NV599Tt9PxU7+9SNsRHnu&#10;DQ+j3TWcZscIsU0NXK/drcHmevEObuU38aColUele7hfsYeHNft4VL2Px5sP8c3us7zYdZIfj13n&#10;270XuCv26lHxbirjEwlLduHMrTpSCgL5pMfn6C424G8fvs8UnWlslPNvX5xYJa+lHI1z5HZVqCga&#10;dfnhYE7HO3EixJ4j3ivZbj6fc+nBhIuFGTuyN/YuVlx9cJEf/udX9h3bz+JlugwY1pcBYku7DejD&#10;e10+4OMvP+bzXp/zqQDm8x5f8Inc/svn7zFtwhAOpQWx28+MNrHpR10XczLMgdMhjjTqT2WP9WK+&#10;Ls3iSuoa7q4PZU9SCM4CEFOXRfjGu9Owv0ZAI2LEwYhZJtOZpDtO7L4pXmI9LdyXMne5jnSQcp6v&#10;EdB0WiFfrINCBSju2qrtt0lflb/RVxfod/YUqIhacVZlIlT9YJWzcZNwRdfBrbNUp8BGV923yo0F&#10;1o6Y2dmQHRMukOm0TAo0pX/ARkGmTCWIJf4vbN4qG7X9v/v/gY/8GCqqVH5EKSG1/0dSWeV61GiW&#10;UkB1qVGdQFJbgYrKBamckGbd5HOUUimMWCNQWSPbYHJDV5OjIBLsSVagO5kBbp3AWOMlSsVbA0sn&#10;UDz/H8CoUM/PWC0hkEn1cyPFz4VMbzfWWywlbeZ0gcw0EhfqkCB2IHXedBJmTcN93Ajm9/qKOYP6&#10;M7NvL2b0682C+ePQWTKa6eZjWbByBjPnjGGSqJBJM8cwUkeUjuFYTNwM5cebQb8JPRgwthc9hnal&#10;98Av6Df4c/QtpuIRas2IcQMYNLQn8xeNZZn1NLFVcVy+eRB9nal8+pe/MmxwV2rqcrj/5gYNLSXs&#10;P1zO4eOV7D5YIdZrA7mliTh5WbDAaAKmK3XIqUokJMWHhUvk9X3exSFgJbqistyDVnLoeC27WzfR&#10;vieDE0fzOHYsj4OHstmyOZLAQGPSsxzJK/Skbus6sWKRJKStYkd1OAdzQ7mQGy29dTxXc6I4Fe7F&#10;frtlHJA4GejEpbQwIudOZ83oqcTb25Epz334/IQokyZuqbo1X7eIijkkcDkioDnGd7+d5JtfRN38&#10;ItD56Szf/HiNK7eOaosS7z25zz//+5/8/s/f+PH3H/lWYPP86+d8++23lJaW8cGHH0h8SA+BTg8F&#10;nL98iOn4sbSvjWKPfTh7vFO4XbOHq+qqnJU7uZq3jasb6rmRs5WbG7dxq0DsU/kuHtTs5XXrab49&#10;eInvTlzntxtPebjrGJeyajmVV8bp1kr2dGRy6mIR4YkufNWvO3/76H2+6P6FqBJD0gUyud4rOBzr&#10;w9EEV25WhnGlIlwsWxjXykK5WRXJvfoEHm9P4UZdAhEO+ti5WGBqb0p1fQGpiTFYzJ/L0unjmD15&#10;JONFQQ8TYH7S4zO6yGd81OVDPvz8Qz6Q+PjLj3j38/dZIBb5RMY6DogSOeK/irMChPOJfpyN8qTN&#10;ZhGX431501rF4/oN3NsQwcn10VTnJuMWYIOhvS6+cW6EpvgRIh2V/or5jNcdyyp/a+mMVjB98RR5&#10;zkJxR0swdVrCO4bKDokaWREcqoFDFSE3EvhoCkYtN3BXQ9secp+ySZ2gMXJTABLAOLmySFSNlpMR&#10;1aMrr9ezcWbeCjuW29tSEBctjVo18E7YaKAR8KitgkwncIIlOsHzf6Hz9vG3oYEpWrZquYJsiyPF&#10;fgm03kJJe/yPUKu/1XOKoiTk85T9KRB1okFDYqOoE6VAsoOVCvEkw9+DNF8XCWfSJTJ8nMlUwBCI&#10;ZAW9VS2dSuatqnkLnDR/F1LltSm+bsR4OhDpbUe0lyPr7MwJnz8Dn3HD8Fm+AC93M7zMF+K7ZAFW&#10;4smnjh7M+EG9mNanBxM/+ZzxvbuioztCVMsEZiwex5B+3ej5/geMnTKSsXNGM15vHDNMpzN/5TwW&#10;rJqP/Vpb5lnOpf/InnT/6iNtxMpPJGr3Lp/T6/MvGDd2EItMJhGa5EV1UybLTRcyY8IgausSuX57&#10;F4fObmFXWyF3H0ojut1IWW08528dYPeBKjyCrLBxXcSS5dOp3FVIclEEtp7LMLScj1+kG8tEYqdu&#10;DOHIiVoOHSjm2KE8OvZt4PipAk6cLWD3zkSiYyzZkOfLmghzAsOWsi7emrWxVhRmeHJww1pOZqzh&#10;8nrpraV3vrIhkjNhnuxeZcpBZwuOBrqxevRIAodPIsZmpXy/w3zz/TkBTYPEFu48a9KG85+8buXZ&#10;t9LAfzoooOkQxXKSH36/wXe/3uWnf70QGH3N82+e80ril99+4rufvueH337mX//+N+rfP/7xT5aY&#10;LqFbrx70699bW73eVRTNtF59aPIIoXlFCAfWbuTOtgNcrWvjZmkzFzNruJJew1XZXk2v1rbXCxt5&#10;1niYbw9d5PWRy/x48SG/P3rN12ev0ZZZwIHtRWxtimPfuQ3UNyThFeCA/pL59BrYg6iUMOpbcknL&#10;9KEiPYjmOB9OZ/lxXdTMVQHM9bJwAVwE1zfHcHNHIrf3pXN2Sxw7C6O4dOkYNdsqsVqykEQbG4LG&#10;yu89biLeAkrDoUMYO3wQ73/6Lu9+8DdRTn/jg08/4oPPPuKT7p8KdD7AWjrA8+nhnI5w48RaZy7G&#10;+3MxeQ1XktcKcHy5mhvGs+Yinu0o5EVhmljd1RT7e7KtppCUTZHY+ZmLXTMlIMaNkPX+LBe1a+G9&#10;jDlmOuitWIChnR4Lredh4qiSwWKRVHJ3ZVCYlnNRSw8MRbEYq6UI6uqTAhojV7FUSulIGAtk1H2L&#10;ROmoPI2meJxUEtlXbJQL82wcWLjSDj9vL0ri1omaUKM0EaIkFAxCRNG8tVBvAfK/dkqFyuMURQVS&#10;GBnwn/38dWJf1AjNOrFiAhgFjfwwuS/MT7u/UIEkIkALdf/b/MkGgYEGCi0EKKtdWa9g4u9Kup/s&#10;+ziR4uVAqrcjyQKJZE971ns7dcJGPUdO+KxgpWwELKJ23sJGqZ3M1W5kCIxSfBxJlNfFutvia2uG&#10;k60J7vZL8RQ/7mQ+D1OhvJnNXJaIGrFwX4yVuymrVq9imas5RisXYbFsEVO6d2d8ly4MG9SFyXPF&#10;Ks0fQ9+unzLgw08YM3Yoo2eNZpzhZMbOHMXgUT2YZzuHZcEWYrHm0mdkN0ZOGMDUBSNwWb2SHl9+&#10;To+/fkhf2Q4Z11N+9ClEpLiTkupNeWUk1+82ceV2Mxdu7OL8lZ3cuNvCxet1tB0uZPehChqac0jI&#10;8KPt1BaqmvNxEQUTm7Ga9WJ1TlzZT2FdFmtjXDlzpYWTJ+s5friYA3uz2LM7hev3avj6uxa274gk&#10;Ln45setX4bzagNHTu7PIbBwRCfZsSPOhWUBzMN6H4+vcOJO4mkuZ67ixMYZDQY7sWq4vSsKS0BGj&#10;sO09iPqsJC5db5PvvYcnrw5y+U4dNx9t5e6z7dx+VM/lu1VyXyV3nm7j659O8NN/fS2geSXAecF3&#10;v7zm5ffPeP3NC3797RdevXnFvQe3uXPvBt9885r//vf/UFFRRZee3ek7rB+9unXhyz/9laEffsZW&#10;h7VsM/HndLK8d2MHt8QiXcqo5bLA5fqGWq5l13Els4qLGeXcqWjhefNxXu0/x6sjF/n5ymP+/vXP&#10;vL59j+qiFNI3yTlZG8D29vXEh7qyu6IcL2drsaYryapKoLIhmYMdpcQ5LCZ7pR6XC0O4WhzEteK1&#10;3C2P4lZVHNe2p/Ly2mbePGnk5Z1GDrfkUFGcSHJyMD6Gc4lWVQemzyZj3CQihw0hYeY8Fo0Zz5/+&#10;+mf+8sFfeO+jd0XNCGg++VCs0yf0FPsUY2ko6iyCw942tNmbcztZPlcs0pWsdVzaFM7F3BAeN23i&#10;h9YaUTmhNFhass/Pj0IvVzZKG4uO9mHpqgUslo5vpafYduu5mLgYoG87X1T5HIHMXIwcpcNyUslg&#10;t9XaEoNVayK1RZQqOaxAstjTB3WNYGN3UTCu/1sESz1mou5XuRq1rsnZTQONsZufqBsBja0Di1ZJ&#10;jx4c2Dk5LzmKyqRILQ/SqVSUdXkLm/8XMAURKi+ioOJHbpivtt0UqhKtysJ4/cfKaIpE9jcoqyMQ&#10;0WAi+0qBZIjtyRAIKBhkyTbd10kDSYpEosAg0d3uD7DYk+RhK2GnxVvgpAs81OsVSJQtUpDSIPMH&#10;bDLlfdP8nLXnq9fHua8iytWaNfYWuK8ywcpqEZYr9LSJVOa2uiy2FQWyfCp6K2dj6bkES/HgNkpe&#10;yknmtNYJE6O5TP7sM6Z/1oXBPT5h0IjuTBcbNXxwL4Z178bg4f0YNGkok2aNZ3jfnowc1ouJJmNF&#10;ZeozfsFI8eLdGT1tEBPmD0NPepIJo4fR8y/v0/eLT5m1aIIAbSFZhWvoOF5GTp4/Le2bxIaIvfjp&#10;EXeenOb0xXrOXa2jaXcmGbkC8soYOelrOX2ulScPL5AauZqYWFFyRdE07ashrypDGk44h4/Ws39v&#10;BVvrVLnNWDqOZvPk621iW1ppaIoiM8OZmBQ7UUKLmGM8AeMVMwgKW0mAjzk12SG0pwTS6rlCSzSe&#10;EDVzITWEM2Ifdq00oslqCQGDBxFjZsqNM23s3F3AsdMNvPzuLNfvN3DxVoVmoW48qOfEpTyOnttI&#10;x5kcTl2tlr/pFI+eXeXA4c007Szj2q3zfPfta/7+j3/w2z//zqnTR8nNy6S4KJcb167Q0XGId/70&#10;Dn/56zuEeXjRkLCBFCsPtrlFs9U6lGslO7m+7SAXcrbJdxQVs2EzV7JruZIjoMmp5UbBFl7sOM7z&#10;trM8az/F98eu8POlB/z9u984e+QAcQkurBXoVogNKkoUpVC7TZ57mM35WQJhaxbKcUnNDiLEyYRV&#10;fXtQbmHI2Wx/LudKFAZzV5TmzfoUXl3dxg/fH+DHXw7y+6/H+fZ1B69eH+PFq+Nc3lfB8bwE8k0M&#10;SFQF2SZPYuWIkXzxwcd07TuALl9158MP36ffkIF8JHZtQI+uzOnXk3KxqlfFpm42XkDhxPG0mBly&#10;brUTl2NXc269gK4oigf1mfzQUE6hsTGxArFDHj6k68xkzbgJWJvMwzXYhpVuS1gq6mWp2DlzryUY&#10;uuihbz+fJa5GGIuasfaz+V/QqGtvKzWjAGKsFIybqBtVC/gPoCjrpMJQlfR089QUjb66aL+9y39U&#10;ja69M/NtHdG1tCY6dI0ARo0cRVOpJrSpqxH8oWpUcliBRakWFUq1KMgoqGwI9vgPWNS+FtLI1TZT&#10;FEmWyp8ECVACXTWopCuVIg0/VQFFtkneDprKSPYSdSKRomDitooE6UGSXFdJ2JIssEnSQPO/kNFs&#10;k0BGA42omUyJDX5ubPBX0OkEmHr/RHnPODdbYuW9op1tWKcWK9ovx2elCXaWBlhZG2JuZ4jJKl0s&#10;5EAvdtJjttU0Zi2byHyLKSwwn8Y88xksFytiK41s/KCeTP2qK1Pkh581ezQT5gxnutEUpswfz/jJ&#10;Ixg6cSj9xw9k6vAhjPr4U0YM78XUpZOYt3g6g4d0ZcT4vvQb8xWjZw7AyGI2Swzm0f3Pf2XEgN5a&#10;2cjwFGesXWaz70ghNVtiSM/x0/IXNx9ek4Z7V6zOZo6eqaB1/yb2HMwjMGQlpXkizUtzaM5MZ2t0&#10;LBUpMayPX03exjhtQlz6+hB85eSxkd7X3V2P4vJArt7dzKXb5RI1eK82ZpXDApzdTRg1sQ8z9Sdg&#10;sFyHhcZjcbI3JjnGk3qxTUXmC6jQnS5gMeCAnx0XE4LZq+r2LDPGY0A/6hJjObR3Kx2HtvLym1va&#10;hdQu3dpMx+kNWq7j9qMGuV3FiYuFnLpcwsFjm2hpzaGuPp3q6iS2NeTQfqCBC+eP8/Dxff6Hf1Na&#10;VsAnYh/GjB3O1m2bqaqrxFPswDg1FSE8mhd7TvOs4Ri3S/dyu2A39+oOiXU6zO3yNu6XtvGgfC8P&#10;Kvdys3gnt0p3cb/mIK/2XOK7jts82XeOrw9f4IaA5JcnT6kr38hy21n4h5uSk+jP7T17ubyjmbqN&#10;Kbh6rGCm/IbzLeYyb9549Hp0w3vEaNpWe3Ew1ZMDSXaiotbxYEsSN7Yl8ex6vVa3+cGLnWIj9/Pq&#10;u318/cMBfvrtOP/873P8k4s0RHng3fMrXEeNZdiIIYzW1cXIyYUBog7fffc9BoudGtH9K2xGj8N7&#10;yBC2O1hwZI0rSaOGkD5kGPkjh1E7aQxbxdrfETv7vD6bk/EBlC1dTMasBQKw2SSLajro70fKzPmY&#10;G8/Ga50LQRGurE3wxjPcASs/M+HBQmHBPM3mJ4qii86J5R2Vi1GjS1arQ1jkoPItnaNJRgIO7YL/&#10;Ci5ikQzVBeEcPTBw9tBgs8jJTajlLG/ohp5KAsttXWWdRM0ssrImNixYs0tqbZNSNBVqPorcVkpG&#10;WRxtNOf/KJeNId6k+TsLNJw0kKhQcFHb9NUuoiKUMhGICCBSfR01sCR5Cyyk4ScITOJFWahtgqiW&#10;BI9VxLtZEy9KI8FFwtWGeJfOSJLHkz0FMPI6BSP1PspKdSohsUsqlG2SrYKPplzkefHy3lEuKwl3&#10;XEGYwCXYxoLAleb4WYpNMl/MCoO5LF0yFyevFbiIWrGzMcLKZA6GBlNEaUzH0HIGeksmMXP+SOap&#10;RKu1Lgt0pzJ1zEAWzZ+MjqiY8WKbRswczGSjyUxdMp0p8trh05Rq6cuw3l8yTxrH+CmDWbhsJtNG&#10;D2J4t88YOroXI2cPZ/ScwehZ6ODgbM5Xn7/HxHHDCAiVv3GDFwam0ogKVktDzCMyzpr0DWvY3FBA&#10;S1s5rfsKqWtM4vDJColSosLs8TU14Ei2KIXUjVzMLObI+hxRoaGUSmdxpLyc8vVxuLtasmqloUAm&#10;gv0nNrH35Eb2npLtiSImzBrAEAHgF90/5rNuH6GjOxH3QGss7fWorM1mXYQnUWIfU5bMoWDGBKrn&#10;T6fBXI8D/va0e69iu8ViPAYNYvQnn7Jw9gy2bynn6ze32b2/jIr6EAFiInv2JbNv/3pOncsTVVbI&#10;vkPp7N27nuamZJq2Z7B7dwlNTQXalS8j5Py6fvMSP//2PffENk2fNplPP/kA48VGmK9YwdETx+Tv&#10;DqVyfRZnS7ZytWg7N0vEruW3cr1oJxdy6zmWViLbzTzbepiXO07ytKGD7/Ze5qcDt/np0AN+7LjH&#10;m8M3uL7rINuLc7nYtp2Q1XYsMZ9OxvpAWrbmk5awFjvnJcwxmcS4BROZLaCdYToHM2M9Fvfpj8uw&#10;UaQY6bM/1Z8TBYECMVEzxeGcLwvlzpligWo1lxVsnu/gmSrB+XUTr7/bIyqyna9/bufi3jyak0OZ&#10;OKAvY+bNZqGrq3T8dvSQY/nuB+8zZvhIjIeNYc2oySSLItkjHfA2W1Oih/Rn/YgRFE+dwLaZUzki&#10;6vx1TTYPi1NpWLmUjMnTyNLRJ2uuEaHyut0Ra0havJi5OqOZpDuaWXI+W4mqcQlZhbn3EnQsp7HQ&#10;bgHGzktZtyGeQOlA3lFLCdRQtrrqXCdkBCSiYFRo+RoBjgoFHO1xAc0iFwkByyIBjJ4addJAo5Yd&#10;qKFtJ4xW2hCxxl8b2i5XlklTM2peyloNMmquSWditlO1ZAa6aZBJFnCk+DhosFEqZb2oC5Vs1Rq6&#10;m40GjXiBRqKAIk5uK9uitrEClDiJGHlcbePUVqCgQKNeFy8HNFFAoV6XLLBSeZq376+B5Y/QlJGE&#10;ek6CKB31/rHy+mh5H22+i0jNADnwfstNcFtigLOhHg6LFmJjMJ8VprosX2mAo/cKLI1nsWhQH0x6&#10;98J0xCCWzhyP4bTR6I4bzqyh/Zk2tA96cp+lvMZgvqiXKUMYP6E/46cPZOysoUzVk5PQbBaTDScx&#10;aMJABg79Cl2D6SyW3m+m7lim64xizBefMUms1ahJg+R3MZKTVodBU+XzVumht3gGI8f0x93HjPgU&#10;FyxtZ2JhP4sdu9NJzXDFzHwKwWus2bErl+z8NaRl+9J2oIhDHUWiQEMokY7mWGgKh1bH0xGQyNmk&#10;XLYnxtOUksDF0iq2JCWySvx9Xm4CNdLb1rVEsrHSm3YBTkNrJsbLZ0sv7sWHX3xMj/49WBPlR3x6&#10;MHaeJpTW55CcHoGHADFB3mOTziRq581ky+L5bLcxZr/PKppsTQjRmUBKgB+7W3eSkBJJdHIAgWEr&#10;WJ9jT31jCM0tMezYvo7tjWE07QijeWcUm+vWUlUZwM6d6wU0xRw6vIXC/GQmjhnC9RtXeP3tN/zr&#10;95+JXbsanbEj6dvtS3p368aYMWPoJb+Vv5MzJ+obyfEXO+8dTkdqMfvjM9kWHM7m4DXsiIjkUHoO&#10;p/MqOZVbwaWyBh41Cnhazkic1vbPVtVTV5zGhsy12mzlC0daOdBcjY/fcoxXzmXU7JF0GdiVviMG&#10;MFNs8xD5LceOHMy8Hj1w6D8Y92FDqXa24FpFPFfKIjidKcc1zZXzBzPFNqprbNVx6UYF955s4+mL&#10;HaJKO6+N9ejhVl49209j80bGzBjL5126SSc1g0ETJ9FV3rtr1y6MGzhEPqcfHsNHESf2qmmVJXuk&#10;48wYM4KqBbPZ77yCY3Kunwvz4kllJqcj/NkwdSK5M+aRMmEOCRPFMg0fQVt4CCG6CzDRm86I6f2Z&#10;bDAaU7FNFh5LhBO64nSkPQRZ4xLpg1OID7ar7XlHLSVQ9kmVg1DK5T/2SULlZP6jaNQEPdk3du18&#10;zEDgYuCgRp061YwamVKwMbBzFb/mxBqRgJukJymKEokcLSomKoiCyEBRLj6aSlFw0SxQQGcDV41b&#10;RZKXnagSBQbZChyUUlERI+CIcrKU7QqBiygm15XEqn25P1YOkIKLAkucUi8KLuq2UjfKIin1otSQ&#10;WCr1WWmiWNJWC9xUmU+xRypSfFxI8HaU97aT9xX14iS2yGkloWKL1toIYCwFLiZ6OBsv1OCySnoM&#10;m5k6mIwZzaKp4wgK8cDRbTnL5k3GrOeX2PTti92AQdgPGojVgAGY9ZMT64svmSC99JRPP2f6Z1+I&#10;T+6NyezJmBvMZorAZ0Tvz5g2eRjzTHSYsWyKqJqJTFk0BiPLmdh6m4himYaF1XxGDOzO6J7dGNqv&#10;h1aMauzCMdIz6tBzRA8GT+6Hgc1cdIzGMUt3pHZRe6+gpejoj5AGb0tZXRRr1lmJ8hHbUhdHRKyz&#10;1gh2NmazuzCNBi9/WpwDabX2omKeOXudQjialM3xDbk0xEdxtKSAI/kFxIsCra4ScG30ZkOxF+lF&#10;Huw7nk/WpmCWrlyAX7gTc41mMHracJZaG5FdkoSLnwWhyb6YrVyEna0Za1YYie8fRqbORDYumEHJ&#10;koVip/TYZKDDFrHU33/zlEevHksvfpEjpw7Kd08jNGYZhRU+1G4LFGsUwvZtkaJgQtneFEvrnnxa&#10;dm2gpjaG3NwwYuJ8sLFVq5udOHv2mDbS9MOb5zRlptKRlc3+TZuoCAtjuY4O8ydMYMbwoThaLKOX&#10;AKif/EbpPv5UBAWxeW0g9aFBbA1fQ2NsFE2JiTQnJNEcl8juxHQ6Mgo4k1vJmbwKDhbkU5AeQnCk&#10;A7evHuPIvh14+Vth4bCYYdNH8GGPz+nSp7d0KMpCLyJhQwLjhw1hulgas9598Bw2goDhw9jsZM6p&#10;VD/2xzizI9WFjr1pYp3qJKq5cK1MYFPGo6+380KUzbMn23lyTy33aMZ5tTmLVyzhiy8/76xn/M6f&#10;+ET+ls8/+ojuf/0bk7t2w7R7b1b3G0T+7Jnss19J8azJNJouom3VElptjTngY8u99Fi2LTclftQY&#10;UT9TiR41kbWDRxIzcSJbPF1wmjxejq0Jc4ynM11vLOPmDZPOTqygjQ6L3Q1ZYKvyNItJLs3k3ncP&#10;Oq2TWmqgrJNK+GpV9bTEb+f+/7VPbyGkHjdyVvBx10JBRtkppWgMRfUstXMm2E8lUL3IUSFwyRYF&#10;o25rlkRUyttQ1kXLe/wBFE2hKEXyh1KJdl6pKZVogUm0Ao2zVSdYBDQKMlqofYkEd1E9AicVWg7G&#10;y4lkH7E/AhgthyOhQJMi1itZTr4ET1Eu2vMEMK52RDmKNbJbTqiQfq3NcnxFufiYGeEjVsLdaD7O&#10;AgS7hbMwnzqJxaNHsnBAf6Z80YXpfXuzXG8uk3rImZSLAAD/9ElEQVR2ZVnvfrgPHojz4EG4DJIe&#10;ashgnMT/LuvbWbVt2uddmfVFd/S+7IFBl+7M//JLzCaOxUYANmf0EOl1emkT9RZYz2beypksstVh&#10;udtCkaa6OPma4uqylL49PmHooN70GtKbvhMGM0VPLNaMkXzQ7QP6juqBnqUOsxZP0Oa+mK2YySpX&#10;faaKZRs/oz/RqW5Ub02muCKS1WtMiIhwYPVqG7ZVZrB9XRTbrdxpsfalcaUH22xk33UtbUFxHEnJ&#10;ZkdyPGWxYZyrq6EmJ4nq6vXE57gRvt6a1AIvSmsjyS+Jpqg6G0cfaybOHsds/VlMEnVi47QcRw+J&#10;gJViIWdgYDgDvxWLiJwwinjpNdfqjMd2cE+chvejyNWK7fnrOXv1NBfvXuWJAOebH96IXbhHdIoH&#10;ARGLySlypXazgGZ7ODtFUV29voff/v4t//jnG86dP8C06eP59LMPSMuI4Oy5A7RJg//hx1f847vX&#10;nM0v5GpqJtdyN3GroIQbZVVcLK+gLSeH0b16irqcQKCfDyEO9pQEBLAteh1b49bRmBDFjvWJ7EhL&#10;pTklhda0NHatT6dVlQRNyWBPShqtG9aTEukm8NvEkQPbCPKzJyzSmzHTR/Ox2N9P+/Zg5IwZTNJf&#10;QHBcOL//+1ciwkIY8Lf3mN+9O5YDB+IxeDDRowezaeEUSuUYbYt3pWHzOo5dKOTKzUrtqqFXrldw&#10;595W7t6r58FdUVb3GrkhIDK0mEOPkYMYMHYYvQb156tevZkxYZq0iWAsJ81h0nufk2a8gjbnYNrt&#10;vDji6steG3uqDYyoN9alxVIsrKMJh6QNxU0YR+SocYSK3fIZMYrQeXOINtQnZO4MYm0sBPaFLLbR&#10;Z8ikXowSy6/WNVn6m2ojrHq2+jitdWVTTT5XH1/pnLCnKRrfNf8PTP4XKP+raJSt0lSNPKZv7yrh&#10;IjJJVI2ze6dtsnWWBuKEvtUqArzVZDZPUQ0urBegpEto1uQP29KpXjrVhmZPlGIRgKjQoKKFlaZi&#10;IlU4LCdKItpRYCMRp8FGKZs/QlSOAoyyR+o9Fbw0yGhzXAQyAhY1nK0ejxfVFCOKKVrUT5yonkgn&#10;a8LtrVhrvQx/y8UCmMV4CFxc9BfiNH82rqqo+ZxpWE8Zw+IhA9EXmb2g21fM+bI7s7t0ZU6XLsz8&#10;7FMMun6J15DheAlk3ORk8RDQeIsUdhs5iiU9ezK/y5foftWTxT2VrerL0j4DWNqrH7o9emIwbqRY&#10;sDnoT1Orbyey1F1JUB0W2EzG0nMhLsFLsfc0ws1xCaN6fU6vnl/w1bC+9B8/lIHjhvBZny68/+UH&#10;DBrXF6MVc5kgPYze0lmiZmyYpT+G/iNF/YztzZxFowleZ0tpdQwJaS4EBYgdSQklM2MddbGxNLsE&#10;0GLrz1ZLaSzWnuwwdWO341pulWzmbHEJ+cH+NKalUJAYRmFxLN5hS/FYs4TYRDcS49zIy4uhqr6Y&#10;rTvrWGRmQL/hg+ktQP7w4w8YOEQso9l8fEOdWGI+Gx8nU/ymjWHNjPH4GM3EWjy/5/zp7C3eQHvL&#10;ZvyCfUVxRXLs9BFefPeYF98/wWeNC32Hf4aLrxEJqdZU18l3bYjgxatr/PTL9/yb3zh55rA2kjRo&#10;SH9KK3K4eOUo7QeauHzqENd2NHM8MY2z6WnczsziRkoW1zfl8aC0lMfbG7CcM4uFCxfiH+iLj40V&#10;2X6+bBXAqIsUbs9MEDWUzM4NmbRkprNzfSo7kwQ4om72JqfSEp+g1cVeE2JDZUUiwcEOHNy/jczM&#10;RN7/5EO+GtSX7oP7Mklsx0JLC+16T66ezkyZPpm/qHVn0umY9uuP56AhrB0xkKRJI4gXy524Yh5p&#10;0VY074rlyIksrt2s0C5fe+ZUPidO5HLn1mYePWgiOc2D/mN6MU4gPmPpQmaYLGD0jAlE+wXwP2cf&#10;ca18Fw2rE/mheh9P19dxN6qUe1HFPIgp4mlKBcc8gmhYvIgWMz0qpGP1ECWuin8pdZ7j7crtEwe5&#10;dKCVVDcHgm2XEZUUwFT9cQya3Icew75k+PTBxOaFs9TDGNsQW7xifDCxX4atjx3vqBXYKk+jQKNy&#10;MMZ/gETFW8i8zd105m86oaPKQeiqxO8foNGSwbYuLFgpsLG0wd3NifRAd9Yr9SBQUQ080VNAoBSH&#10;auxKwQhgNEsk0Ih0stIiQmDSGRb/iXX25kQ6CmgUZJxWiKpZIapHVMwfqkdtVR5GJYLV+2qfpT5T&#10;lIqKZGWZ1PC2PEf7PHlNuLxHmKMVYX9Yo9WWS/BbZoD3Ej3cFy3AbcFcXHWm4zRlErZjRmExaACL&#10;RbkY9+yFaU+xPL36skggMVvAoSe9hqn0hPbSgwSMHIafwMV72HB8Zes3ajiOsm8gPtmobz9M5SSy&#10;6D8IK1E4y8WTmwwZiqE8b96APuiM6MOiuZOwcTbBMcxSJOg8FtnNwNRpNh7hyzGxmUmg+1LCzQ2Z&#10;NrgPfQZ0p/fQnnza70u69u/Bl/268dWQ7kzVm8AC85kMnTiAERP7M3LyQIZNHMykOWMYM7Uf8xaN&#10;x9PfnKh4AXGQG1WJsayRxp+eri7EF8kO7xD2uYVxxH0d+5f6cnpNMne2NHOvdhtnS8qpS0rAX6T9&#10;5m0bcPIyxNfTnFbt6g15JIb7kJQaydqoQIaMGsIHn37Kx5915b0PPuJPf/4rf/nrXzFdoYeBuQ6u&#10;3hb42xjiaDAN3bkjcbZZzJJZ8vcLoKxXLZfXfsif//pnTJYtoXnvNg4c381c3el89uWnDB75FT5B&#10;RoSELcfWTp/Kuk3ce3CNK9fOoG84Tz7rT0yeMpaFejO4fusMv/36nPNN9bRFRHEhNpHjcUm0r43g&#10;gIsf19KyuFNSzNPNNdRFhtHnw/eZLsBf7eHIOndHymLC2JIaQ6MqD5K9nl05G2iV2JWZoamZPYnJ&#10;7EpIZK/czokJIj7VF7/AlbQ2lfPy6TVWWi1l6NChtB/cq02wm6E7hzFzZzJalN5X8huqYlT+q1fT&#10;//MvWPRVL1bI+eQ0qBcbrAzId7eSjtOcxAgbtjckynvkcOZ8CfsPrKe6MpBdO+O5cK6C3JwQUS9f&#10;MGCcdDxThtNvzED6TBxKT4F7jLTbb9vP8cvJW3y/6xTPC5p5nt3Iyw3NPIir46HE0+StvMqo57hn&#10;GO2ObpRZmGPZ4ytsBg5g5cghRLiuoqWpjnv3rvPq4R0O7mvSJnBO0x3PHNOZhCWuIac8k/nyuxo6&#10;6WIXZouhvRHd1cX0hvfqTAarUae3ikablKdB5v8fNGr7dl+BZqGtkzakrc2lcXHXQKO7yo2FNo5Y&#10;qGsprXbX5q8keTl0JlbFAsVoVqgTEkq1aHARgKgIt7cgTM2oFbAouET8sVWQiZbnaWpHXqte/1bF&#10;aPt/AEeDztutQC1ePldNpIsV9RIvBypWIBUlKinM0UJL7AZZL2W1qJfV5ovxXGqEh6EeHvNm4yJw&#10;cR47DufRY3ASybhq4GAs+w7AVEBh3KePQKUPxmKRpnfrISflR4z8shsLBEBuI0dqVdkCRg7Hb8Rw&#10;AkeOIGjCePS692D4p58x8rMu0mt9xQzx43r9+7Bw+ACmTxrGhCni0WeMwMh4JsZLFojyGMh0o8ks&#10;czNisd0cFlhMxMZvMcvs5+FjZ0CuUneWJkwVRTN6aC969/mCrn270V1Oqj6j5D6d4UwznMjwqYPo&#10;OuBzPhJL9Wn3TxgxeRDTxEJNmD4QA5NpBHpYUhewhm1BYUSGOROQ6ExiSgB1ybGcSM7mUuwmjrnF&#10;8LColke79gpsmri3s5Xvrl8hKcaPoop4oqOcOb2ziR/PXOdQQRlJq70xNdGja+/Ptdmo7/zpz7zz&#10;5/f4698+4IP3P+Uvf3qPQSM6VdcyR308xUr5r3Gg/+ieDB3Xn8FD+4r6eZdPu35CL4Hvlz2780XP&#10;bgwTxTd97hR69O+i5R5mzBpDSWUCo8cM4r33/sqM2RPR1Z+Lrb01QWsDOXbiOG3te5gzbxobsuK4&#10;dfYgJ0vyObchg/Np67lf18DLq1c4li4WKmsj96qreFZXxdmsdLLdXNCbMZHZsyYzX2CQtNqDqthQ&#10;7dJAO8QaNWdn0ZiRRkOK2KikZLZGRtAQE0Xrxgziw0XFZwaTkxvF4+unOdK2namTRzNd7PaRjn18&#10;+8NzPAO9GDBhJIMmDafLgC9plueoFeYLDBayaNFsVjua07FlIz8/P83v39/m5x8e8tPPD/j97w/4&#10;6bc72vWYrlxr4MiRIpoaY8nJCqC72K53/iLH+92/acnf4XL+dfmqG4P69ONCfQs/nLvOP+4/5ccT&#10;l/m6vp3nJc08zqoXZbOFx8n13E+p43FGA/fT6/l52z62eK/GTDrP5cMGYSHHftnsKaTHr+N//us3&#10;fv/Xz+xs34qZnSEGFvPIq8nhu99f8/qXr3Fb44iJkwGzl83gyyFd+PCrj+k2sOv/gsbSX11/SeyR&#10;wEUliNX+Uk9VpFzdFptk1xkKPAYOCjqdo07KPilVo0pNLHIQ6IilUhX2ljo4EuzjIerFiRhp5FHO&#10;1gKVFUQoYIiSiNTgYsU6aTQKMOv+gEzoKjPCZbvOQQAjMFCgiXLuzM1oUJKtgkuMQCZagUaFgKUz&#10;lELqzOtEu6iJdGKLVO7FxU7eZ4X2WSHynmtslwpkluC/Yilu0luuMjZkschZa91FomBExQgoXIcO&#10;x2XYSBzFCjkOHIa1Uh99+mIsvY2xQGeS2KZPpNf8y5/+xJ/f+Qtd330f97ETWDN2DAFjR7B6zAjW&#10;yr7dyNF0efdd7YqGf33nb5pEHjigGzqzRzBl1lBG6Qxi9NyhApbxTJgzmh79emgN6c/v/onBY/uh&#10;s3gCY+cPZvjs/lhIz+3vZELqysXELtZl1cxJhC0zJtTUkPHDBvBut48YMnEg4+aOYsj0/mKpevOl&#10;NMyPRAH8VRr98EkD5TNHMHXOcMbIYxkB/tKrJ1Fg70b0Og+cRTU5hVqyLsGD9poijibmcDQwkftb&#10;GnkmoDlbt5Xvbt7g96+fsKuhlIAQC6oK4nlz4gpvDl6kY2Mp6V5+2ijKF9K7DpLt395/nz//5T3+&#10;/Od3+etf3uVvcpy69+6GySp9TOzmY+5sgKHVAj7u8p7A8CM++vxDFujOw8FhJZ9+8TEfdvmM7n16&#10;8v5HH/Le394RGM9j7ITRDB7Wh5XyO/7tb+/xySefMm78GO24LTIw4Kdff9QSv+pfUnKCtpC0aZPY&#10;pO1buLdDLGBhLo9PHNEe//bGVe7U1fBmXyt36ss5GLWOQxmpGOlM5qPP3uO9j/7MUv1ZJIrtLo9f&#10;y7a0BLakJVEWHUZtdDg1EuVhwWxPiaUwYS0xMR4kJflq9XxPHWmlrXkzG3LERgWJFfN24cCRdhYs&#10;WcTn0jF0G9CDYWOHsv9wG//4r5+JT08QBTqKtOwI+WZf8+vfr/Gv/37Fv/79K//1759k+0qe95p/&#10;/vuFWMTn/Ou/HvHddxeJjfcQ5acSv39h4qTx7Gvby6N7D0iJi8NhiQlfnznHd9eu8cvdu7w5e4lX&#10;7cd403yYZ2KlnuY08mrTTl6W7uVxeSsvGg/zovUIfrNnS2fanSVyHlvO12HhtLEEizs5eWwvWxoq&#10;CInyxspR1GyoM7sOiNK9cpyv3zzj0On9mNotIjDWh6DYtfQcNUg6Sj3eMfMKYmVgOLZrIzH3Dcbc&#10;LxgL3yCJYO3KCMvltrlPAMt9ArHw7tyqMPdard22lOeqWOm/VlSRum81S73keV4+eHl7EyEWKtLJ&#10;RrNDoaqRC0jWrjInaKU09hWmBFmZELjCRAAgkBHfF7JqmYDGQoNPpNgaLT/jInARNRPlIrBwFesk&#10;oFHKJlLdpykddVvleZRKstZuRznbyGtX/fHZopbkPdesssBPbJK/fL63lRlWSwxZsHABE3R0GKMz&#10;E8N5+thOmo67KBOXIUPE8gzFYegQ7AcMxk6pGtnq9ejHyE8+5wMBzDt//ov0In+VH/hvdPnwY7wn&#10;TyFkzGiCxw4TZTOStZMmMbN3b61X///Yegu4qtatjdeku7u7u7u7BAQDUexu3dvu7u4GFFAkRJRU&#10;SkBCVATF7tzq7n2+77ljzCXnnPvdq7/xm7HmCtaa7/99nvHWoEGSGDhAAkMlJWBkrw8bbxNEj4pA&#10;cHoY+WkvuEY5ks9Vx0CJwZAiuyElR4VOSQrGzvpwj3KGvosWHP3Jio2Lxz6C6ebECEz1dcHG2DBs&#10;oojxdiT/rwwzF0OYexjDxFUfJg560LHQhpSKPCTkpeEbTu/jawdnT0s42hliC3n3zr3ZOD33Jyz7&#10;eQpmrMwgi5aKUXNj8NO6Kcgjm3B7/yE8KS9D3/VreNnQiF8ePcT77nt4QrX1suVZKDt/CB9vdOLd&#10;1VZ0Hs/HbrpfXKi2VjNShaG1IVTpZhWXkiRFQ8Ah2AweQiE2GMGJvkieGImRMxPhRj5fTkkS4jKS&#10;kFVWwM3GGrJBd+Hl54GI2HB4uTvCVEUBM+L80FV6Aq8fNGF0RgqUVZVga2cFLW0VGJBCZNDExsfh&#10;19+/48MnKpR//oPPn7+i90EXblw6j7sl+Xh4NR/dRefRVVGC71/e4X1nO3rO5+BzdTnunj2Mhj1b&#10;UbhxFazN9KFIryujKktqQQ4hno5YP38yzm5djn1LZ2H3/Gk4+tN8HPp5Po4sXSD0gl+3ZDLWrOeu&#10;+ZNw5OAGHNm/GfXVJWi7U4dJVOFaWxnDx98dQZGhyJo2EZ4BXlBUU8Aieo3ex/dw9sJZOHrY4mLR&#10;Afz+Wwd+/aUdf//5DH/+9R6//fEav//5HH/8QfHnUyH++ucl/iEgff/jMU4e2YzJo5Nxr6kG+P0b&#10;Pj57jL72ZtyruY5XLQ14f6cdX3q68aGtHW+qb+JTVT2+VjSg7/hF9B7Mw4eLtfhU24Z/PX6NnqvX&#10;kU3AXT8iDRHm5hgRFohALwdERPvSZ3aCX5gHflo5g+x3GuYsGo/Glio8ft6D3qfdKKksRMbU4eh9&#10;04OGuy3wjglGyuQ0DGDVkk43GoMmbvIMxE3lReR4TafpSCSQJBA0eE3deG6FmjDt3xE7nqeTmIoI&#10;UjeRFLHjpyOck8Mjx4pm2Rs5BqlZkzBj4kTMzxolyoWMSsKc9ERMHxaDiVQ4JsaGYmJMqJB4nUuA&#10;YbWxiADz05jhQse4pbRdQipoKamV5WMJLASXJaxkaMud55ZSgROUEm2X0HbJOFIxPwC0hGDzEz3n&#10;Jzq/mF5jPr3W1PRhGJUYjViqUTz8fOlHJZ/s5g1Ld39YE2S8AyORSKCZbGOLiWZmGE+wyTAywihj&#10;M6QYmSFIzwg60nIQYzswkAEjRvAg2AwYSKCRxDRXZyy0t8I8qnEX2tpjtpMLzMgycU3DMOKttrEu&#10;zN1JyfhZY8rK+Zi8ejEmLJ+LqLHx8Iz1JAXjDQ+SzzqWBAlLbfLcWnDwM4dXlD3i0n0xeUwUtk8Y&#10;iWNTR2NVUihO0Pe5MyEUwW4mMHbVgykBxtLNiIBDNsRWm8IIcurKEKPPp2OoA3s3O+gYa8CQCtF2&#10;UrE3tp3ApU3bsWblbCxcNxEzV4zGhJWpSJ0XhYVLM3Hz4jE8uXkNL27V4l3nLbxob8TrO7fx5dk9&#10;7N23BIWn9+D59Xp8rGkn2NTj8LwlsLUwgomTMTSMtaBlTKpKSwUDxYZgkLgYKRNJyCsqwsBGF/Fj&#10;wzBqdjJZxCjoWRGQhwyEp4czuu/W4eXT2zjKI4VTonBg4SRcXz8DrVunom3rZLy4fgzNN3NQfPUE&#10;bjRcxKGj64TF0vx9PTF7zlThpr//sAMPH/fi+/dfqVD+ghc9HWgpykXXlVzcKz2PztILeFBXgYfX&#10;S/GspBDPi/LxOO8MegrP0fvNgKq6PCkONYK0BAFwICRlB8PexhSp8aHITIvBAm6xnD8F65ZOx24e&#10;CLzuZ2z4eTJWrpmMeQvHYPLkdMyaMQ611cWYPZ8cQHgACvLOYu7caTh4dD+ukzLYdXAb7NyscYDX&#10;Lasqxb5DO1F45SSevryOhz3n8eF1OdmmJvz5xz1SLw/w/dc2fPx0E+8/1uL9pzp8+X6bHnuA//nf&#10;p6SAXuL1s5so3LsSt0uz0Xo1D3crLqOv7hr66ivw/HYD3t1rx+e7HfjS1ooPdXV4X3sD7xg6t9rw&#10;tfshfn/1AX9++IanrW14UlWFB5fLUL73MAr27YM33Td+Ie6IHBaKmNQwLFg+FWs3LUDXXQLW17cE&#10;9y+4QRXExh3rcONWFToftqO6pRpj52Zi1pppGBAyKotAQipk8kwEc85FaD3KFPajsiaTFZqAELJM&#10;wSPHCZ3xuNdwOFkjfp6Q/B3B58ky0Tne8sht/7TR8E4biUiyVsMnTMLYjDTMoxpoHhX0WSmJmEaF&#10;PSsyBGMjAjEuKljIj8zj5T/Im/5E6uPnTFIhpERWCOCgmDCKVMxIoePcMs71kEXiFqMVk0aRfSJ7&#10;NHEUlk3OwJJJZJEmZOCn8ZlYMCETM+h1xqYNQ2JcHKKjY+AbEEw1eiBsKSx9g2HhFUC1vz8sPQJg&#10;7RsG15BYBDq5YaK9E6aYWWESZ9wpgrT0CBjKkKIaeSABZuAgzj0Mpf2hZJsYIEMhLSGJDEdHzHVz&#10;xhhfV4z19UCCiy1UFKQho6IKDQMtmNqbknKyErLzruGuGDlvEiasWIxJKxcStOkzjokk0HhA104f&#10;amaa0LHl4QW0tVQVmg+jUgk04xOFpvwtE1Iwm6C0LS4EeWQR0wIcYOKiQ0pGB9buJvR3GcHAWgsm&#10;BBpZFUUBhkOGDoWmvqZgz1TlZLF//jKUbzmAE6vXCIuOLds0A4s2TceMNaMwZ91IjJgehmUbqMa6&#10;cg5dNy/jflMx+jor8KyDbvS+NpzO3oTNa2ait7ISn1u78KayAY2nL8Da1Ah61vrCxNoKWkrQNScV&#10;6EQWUocnXVKEoooKJJQlEJ4agKjhgZi4aAQcQkTWZ2SIN67tXIiu3E1oPrse+avGoevQQjw8vBjd&#10;++bg1fFluJuzAU97StH9qAo9j+rR23cTjx7X41btZdRcLUBT/VXcunUVdzrq8JSUAo99am++RtA8&#10;ha7yPHRfLyDA5KG34hLV3hdI4ZxD+9kjuHP2EB7dKMaJzasIhvKQVZSFuaU+fIPcYGilJ6wcwK1Z&#10;4pJkQ811EJvgjfhRQVizbi62rpyHadNSMXFuClIywsnuyWL4iHjs3rcRbqQGoqLCUHIpF2tXLMKl&#10;ghw0NFZj+/b1WLBoFn2+HkybMQ2GRgYoKT+FBw8vovXWXjy8fxI93afxuC8P795exbevtfj4+Rre&#10;fiijKMfrd9dJsdXj199u4/s/Hfj88QZq89aj/MQKtF46gI7Ck3hGoHnSWItXbQ143dGIN+1NeNfa&#10;SL9XMz7fbsZv3ffxK9ksHjLxx8df8Men73jU2oLXzbfo8bv44/5j3Cotg7e3K9btXIMFq+cheXQs&#10;Vqyfh2uVF1B34wpam6tx6MhWJKWF48Cx7Xj1rg9XKouEhfAypqVj2k9ZGBA0ZoJgdVi9COOWCDQh&#10;owgcBBdOBnPi99+wIbDwPieEgxgyDJb0TASMIEDR44EEIr/ho+CbOhLuSan03AlI4GkmUochPT0Z&#10;WbSdmpyEacPiMD4+GiOjwjEqNgqZSfGYkJaMKaNSMX3MCMwam4G5WRlYLABjDOaNH4354zIwj2zY&#10;7KwxmD9hnLA/j7ZzKKZmjsK4ESmYRNv0tDQkpw5HZFw8AiOj4REcDjv/MIJLKGwIJjYBEbANjqRt&#10;GCx8gmHuHQgL7yBY+4XCKTwGfqxo7F0wycIKmSaW8FPXhgLBRQDKQDEMohgowIWAI0CHznGQWjGQ&#10;V0RqkD8SiPoBoe7wD3eHR4gHbL2dyacGwjnYBcYOptAw1YSdrwPSZmRizE8zyJpmICg1XOhrwbWo&#10;T5Q/glOi4R0fBNdIN9gHWcMhyAaeYc4Ij/XG5FExmE0/6tREP+wnMBfS9zQrLhDmjtqkZPRgTorG&#10;ytscZs7G0DXTgSzJc1Y0XJAlZaShpU9KSU8HM1JHYOWoDGyeMRWL507AT1Qbr9ozF9OWE9BJOSxY&#10;PxYjpoZg/75FeNBVgr4HZXjzuh6vX9Tj7csGXC0/gEUL0lGccwhfnpD/v92JJ9fqMCdrPP0dKgQb&#10;A8iqy0HbVAe+EX6w87aHupEmFDSUIKkkAQtSYT70NyVmhiN1Ugw8bbVQunke2vbOQM/R2eg5tRB9&#10;2UvRsWciKZnx6Nw2Gb0HFqP38m487i4jwDTgw7teKnyP0HbtPHaNTseG0SNRmnsYZWVnsHI1Kcap&#10;o3AhezfutJWju/UaGopOoYMKQG9dOe6UXUDLxcNoLz2O7qqLuF9RhL6OGjRUZGPUmECsWJuJ9jvZ&#10;eEkF+sHjUixaOk5QOhYEn7BoF3hHWMIjxgrj55N6WZKFsFRPJE8KQXC8O1kiaYwkFZ+QEI7xI4fj&#10;NimEL319aK6+hkd32wnaDaQGTyI5PAzRIcHCb8MxbsJwtHWcRU3FRvrMB3H/7nHcvXMCXR3H8ODe&#10;KTx+nIeXLy/T71BCUUb7xXj6vFBY2uZu23Hcu3UYXdUH0XhhO1rzDuJFw3U8qruOJ801eNPRhA9d&#10;t/Gx8zbeE2Q+trfgyx1SOHfv4Vv3I3x7+gq/vXqNd+2knG6Tyrn3EB+7HmDJ7Jl03wXDJ8IXWw9s&#10;woEzO7Br3xpUVBWgnMAdGOiIMLL3E6YOw+6D61FwORvVjVWoaLyOKXPHw4MeHxBAoEmcOgeJBJtA&#10;YeySCDIME+6UxwqG9/sBIySDhVYnAgsBJoBA0w+gYLJLAemjBdh4J6eTrSKITZwCPyr8wenpiE4m&#10;2hME0tPSkUj7UQnDEJGQjAiCUuzwkVRjpyMsKUWISHo8bngakkaPRmQKHSclk2xLQxRFypgsRNM2&#10;JG4YQhNSERA7DP5xSQhMTIVnTCLco2LhEhkDx7AYuEQkwCE0hmrMaDgER1GhjYR9SCRsg8JhS7Cx&#10;IQhx2AdFwD0mAWHuvpjuQIqErFOIph4MJeUhJS4jKJhBpGQYNP3BLSgDacs5GCkqyIOGDoaprTF9&#10;Hm/4kQ1yDyOw2BvCwtUKtp4OkFZWwmBJWbIQ0pBSUCCVo0/WyBr6NlaQUVIh6zAYKnqaMHKwgG98&#10;CFKnZyBqTCx8ErzgG+sDZ18nePs7IS3MCyvT4zEzzgfzY32xITkK0V7WMLDXhomDvpCn4TlsTJ1M&#10;oGmsCU0TbTh4uUCH4CIlKwUxWXHoGmjDUlcL8Q42WDaKrObMLJL4I7GeVMPcdeOQOT8RK3ZOx+RF&#10;ZGlXp6Lv+RU8f1WO5++q8JJq0defG9DeVYANW6dj154l6Gqvxf98eIePbfexe81aKGjLwoY+k6GN&#10;AX0GLehY6EHTTEuY4U2Hm+bZVpmoCb2gbb2NsOTn0ag5thQvCzfgcf5ydByZhjtHZ+Le0bm4vXs8&#10;2rdkonZxIppWZqDn3Dr0VJ5E1+0S9PY24FVvK1aGBmONlTs2kCpdSUp3wsREmFrqQkNbEYe2Lcej&#10;rho8eVCH2qLTZEke4V9//oqX91rQXHYWd27k41FHNV4+uoNXz1pJRRSRfSnBL3/W4OXHS3j9pRgf&#10;vlXgzedqNLTk4OmLStzrK0P0SA84RxrDP9UNydNjqbJwRcqUYIybmYrgMD+MSEmgynI86k/n4tON&#10;FnyouoUPTW142diEe2VX0EfwuV1YhKVTpkNeWhbKygqwtjHEpcKNBJoN6Lh9AJ1tR9DVdgJ32o/Q&#10;/kF0tB1GZ/tRATz3755C74PT6O0+g76eXPTRcVvtHtRe2oSbpDabLxxAT00R7hBYHzffxIf7Hfhw&#10;r0PI13zouI1futrxy91OfLl3F5/v9eBjdw9tu/D19m28vlmHb3d78P3xU8yYmAUXT0eo0He5/9gu&#10;NHdWY9f+dVR2/TB+ejrSxkYha2YyMqcm4cS5ffj8y3u8+PAKD8jClpB9i0mLwoBgggevUMnJXe50&#10;xy1JkWMZMjyoUtT7l5VJf7N2fx8bPv5vlSOKLDrHVorhM04YmBlDoAok+ATSuRCCUkjaGITTc0JG&#10;ZCKQgMThT8G2K4hsmE/KaHgRpDyGpcNn2Ej4Ds+AZ8pIeCakwysxHZ5xqYgm2PkljYJHbCrcolPg&#10;FpcGjwRe+mEUXGNS4RyVBMfwODgSYJwINvYEGLtAUjIBpBr8w2HlT+omkPdDScmEwMo3hKxTCNzC&#10;YxHm6Y/xzh6I0TGAjZo2jLX0ISMlL6iXwYMJLoO5FUVC2A4ZIiXYKF0jbXgGOxNMLAgs2rB2NYCL&#10;nxUBxgRuQa70mA8kpOUxeIgMxMRJXYjJYehQaQwZzHDi/iWSEBsqS9fIkr3QhLKeOsHCEnZ+jrD2&#10;diBoOAr9IbjTl462CjJ93VAwfiyOZCRhRUoIMgPova21oWSqCDUjJeiYqpLd0oKupQ40jNTh4uuC&#10;9HHpCCabautsA3VDdRhbGsJIUwWxTnb4iezl+hkTMH/acKxYNwmrdszEmHnxmLwkBcu3T8DSTSPw&#10;8AXZJoonb67izbcGKoQd+O2fLuQWbsXeg8tx9MgmfHlDEvzFc2zduBa61tzMbgF7bxthJn5nf1do&#10;k7ri5KqmsbZgp/QIPM7BDvAMMMNusk+virai/eAUPMxdirtn5qP9wDQ8PrmA1M1MPDixEB17p6Nl&#10;XRbe5W9Bb/423K8+TbV6C0p2rMcaGxcc8onBlrBEFOzcgOzzu7Fzz2psWLcY1cUncbPkBK7lHyBF&#10;kY83H57h62+f8PJJJ26Wk22qL0L37Rq8fd6NVy9aBevy8Ol5PHuXj+cfC/D8cyGevr9Mx8UEWPr7&#10;P5Xg0pUtZLVN6H6zgHO0FUIyfKnM+GMMATptXAyCAtyRu3s3PlY24fm5Ejw6cB73thzH433ZeJd3&#10;BS+ulOPl9Sq8vdGIT533sHreAgR4u5FKLMClS7two2Izmuu3kw3cjVsNvKrEXrS17EfbrQNop2ip&#10;34PWBorG3WRd9uF24wHcvrkLTde2o6V0J2pOrUVrwSHcry3Cs84GvHvQhbfdnXh5pxWvWdV038Ev&#10;vffx9fEDfH/+GN9fvcCvz58L0HnbUI/n1bX4+9EzvOq6h5HpKdAn629uRZUmKfLQhEAEJPhQ5WWC&#10;zMxI/LQwA+kjg7B1zzJUN5XjyevHuN9zl6ztXbTeb0b8aAJNCAGFW4/SZs4XTQHB45Z+DC3gpm0G&#10;Du8LioUAwYqGQ5SfGSsAgvdFqidLgAwHPxbDUKLHAwkUAWkZ8EvJgG/SCAEy/sNGUKQLnfsCKIIJ&#10;KEHDxwqPeycNh1d8KtXqaVSbE0Rik0miJsM9NgXOEQSD9DHwSxwBt8gkeEQPIwVDj0enwp2g4xiW&#10;QIolniATD6fQWAE0dqRiGDK2pFysyCJZ0ZatkiVZJguyTuZeAcKxS1gsnF08EWTvBFcTC5ibWkFW&#10;TpkAQUAYLE5bCQwVkxZi8FApOpYSrIhfJMEk2ppqNys4BZvDyc8cth4UbjawdXWEnKoKhtBzhpCS&#10;EZeSI1UhDzEJUhYS0mRpZDBUQhRDJKUgLicDJW1usTGCAf2waobakFaRw0AJMcjIyUOV9ieH+qNs&#10;7BiUjk1D9phUbCV1kx7sCjt7PQKLMmQ1pCCjLglJFXFB0RiY6SMwglvXHGBiZSQUclMbUyjRe3lZ&#10;WWDz1MnIXbUK2+ZPx7wZaVhOsJm9ehTGzovCxj1TUXuLCsiLMjx+WowXbyvx+bcWfP5GPv8XUjV3&#10;C7B1xyxs2Tofubn78YkK8YTJmbAgUDoHOcAxwBaOfg7Qp7/FxNYcCjoq0CLroUnwUdNVhhF93qWT&#10;EnDr0M94eHoxKlYkoevwHEHVtO6aiMa1I1C3IR0Pz6/Es+xVaFuRhcblE/AodyMajq/A7fN7sC0y&#10;Eoe9InAiNBV7ooaj9WI2+l614tmbu+h73IzGytMoz96CwmNryRadwu2Wq+i6cwP1ledxs4zUQkMR&#10;em/X4sXDDrx81oT79wkKPafILp3Bo1e5ePwmnwBLyuZjKUHmCnoencHhU4vpbzMmu20GxwgzUvCO&#10;iB0fhIyZw2BmqoF1c2bg8ZWrBJVy9G0/g64Ve/BwzQHcnLwMj7Ycw9drtfhysxnv61rxueM+Oiur&#10;EOrrg0lTxiE1NQIVZdvQeHMrGut2orZqM6qub0BdzVY03diFxtodaKjeigY6vkUwqqfj60VrceX8&#10;ElRdWoerZ9agZP9SdJbQ30AF/1VvJ948vIfn99rxvKsN72n/y/NH+Pr2Of748hr/88cn/PPHF/z6&#10;5g0+d5MV7ezE5867eN/ZjbTYGLp3B8DXzR7nDu1GQIgHrLwsEBjlgrVzR6Hy4EqcJNBsm5yMm5dP&#10;0OfOwblzB3DpwjE01F/F7sObseXAGs7RZCFx0gykTptLVOZ+MOMEVcJ9Y0SAEamUfrD0qxcGDNsm&#10;Dt5ndRNAAOBEMCeNA9LHCr2MeRIsn2HD4Zc6An60ZbgEDyd7lZhGqiQN/sl0PjkNQQyi5NGkXIaT&#10;MiGoJKaQgqF9go4zWSSXGAoCjlN0HCkkUjOkbBzDE0i9JMAlKhGu0clwjRwGe1YwBBj7EFI04fGC&#10;bWJFI4CGgkFj/QM45l6BMCMFIwJNCNmseJi4eMDC2Q2Wrl5kZ9QwQGiSlRSgMkSMFcl/YgBZJx19&#10;XUSnB9HntoVDmDndfJZw8LEWFsCXkpcjxcLPI8hISkNJUxPaJlTQTY2gpqNFr68MaXlFyCgo0bVK&#10;kFVSgrSiHBTUlEhxGMPQ3BAKqspQVFeCioY6VNSVYWiggTE+rtjDi9FF+eF4XDiOx0dhT1os0gIc&#10;4e5jA1NXMyjqykJVX5HUlTV0jHQgJi0GCQUJqGmpUAFXhyK9B/dBERs4GLOGpaJy+0Fc2rwNO1fO&#10;wdWrR7Hn1BLsOrEAJ3OWo7HjNO4+zMN9igdPLqOboq3rDG427kfr3XO4WrkfGzdPx/xFmcgpOCYs&#10;XGbpZImAeG/YB9qSrfWDsq4q5OnzK9D7qxpqQZP+Dg01OazITMS1FRNwbTnZszPz0Lg6DdVLU3Hv&#10;xBx07pmCygVxuLt3Eh4cXYDKaQk4722H8uGx+EyfsXHHbJyMCcUB1wAcC0jCqYgR2BtEr7d3O+49&#10;rCMgtOAhgeZ2Uz6Kj69FzYU9qLq8HxUlR1FNSqbi8hHUlh5DU2UOKZoqPO1tw7u37Wi5fRq32vfh&#10;zoMj6Lh/EPd6j+HJy1yyjZfQ8+Q8vW42Sq7vRMgwUpJBhnSPmZDttkbUaF/EjQhBlJ8Xmk6dRduR&#10;43hwkLZLd+HhxsN4ueMkWhdsxIP1h0ip5ePtlRv4VNeBj81dwPvPSCXbL+TRpKRw9tRygssaVFWs&#10;R+U1gkfpClRcXYuqqxtQWbaOPj/FtTUUa1FRugGl51eg/MIqnNo1E5tIHV4+sBKtJadx/9Z1vCDQ&#10;vO67h5c9XXjdew+/PH+KPz+9x//89gu+vX+Gz2Qlv79/ju8vn+HXx32karrwZ18fTtH94GZhjmA/&#10;D1TnnsOH5kasXTAV86ePxrTUYLTtXY1XxzfgzqaZaFkzHa0HV+PShrm4sHYmys7swqljO1Bx4wrq&#10;2msINBmZBJppGDZputAkza1NoWRhwggcEWSVhCQvLwhHoOHohwxD579zNCLQcIsTWSGChm/qGMTw&#10;ygj0Wt4p6QJofAgovgQaP1I4fslkiwgyHD5klfxTR9N2NNwJNG4JDJo0slAj4EnKxyUuhYJAQltX&#10;gk0IgcwzIRVOkYkkW4dRJJGEpcdjUugcqZmIONiTDXIg6DiERsMuOJJUDVknsksMGRsGDtkmcx8C&#10;DUHGwoeTwSFwDo+Bsbs3SX4/6BlbYSgpEO7Ryn1AxMRkScnIkyqRw2DaH0IxaKgM2Rk5GNoaCD1x&#10;edyHrYcllLWUMZTAwtcOpRgiLgVtI324h/jBwt0eZo6WsHKyhrWLHcxsycro6BJkCAB62mR7DGBh&#10;awkLO3OYWhlDVVsdyupqUFVThYKyHBydTDErwhuH/D1xIMAFR6MCcC4uDKeGRWJ1eABcrA3hGeEL&#10;K1dzqBgqwcrZnKClDw1DNciokVrSVCbYaAhDAgYNERNubANVLSwanoW9U2YKNuP5uya03MlDU9tZ&#10;XLuxHydyf8bNlmNo7TqLjgfn0NV7Dr1PC9DQeggNbYfR86wYx44tQ9akeKrRh8PQ0YCgogD/GB9I&#10;a8uQmtGDvZcr9OxIcZnpQkFbDYoq8ohxsUb56inInxKJhtUj8fjcUlz7ORmVFHf2T0PLtjFo3zwW&#10;Xdsn4crUCOSFOKKYIFtMf++nyhN4fWU/chMiccwrDIcC43AwIB47HP1w/ucZaG0pxLWq8+h6cAMt&#10;Ny7g8ol1qLl8ENWlh3GVYHOlcD9qCDK1V8lWVWSjvfEK+npu4+3rO2huOYPquq2ob9mFusYduFm3&#10;Be2de9HRdQB3u07i4+cKbNk3FX4J1rD01aF7y4TuOXMEJDkhcVQw1i+YjlsnTqHt8FHc23cUD3ee&#10;wMtThXiTXYTP58k2Hc/HqwvF+LWxHR9vdeDTrXb83fcKo1OSEZscBwOqjMZlxZCFWo6iwiW4XLBY&#10;iJLLS1FGUV60CuXFy+lv+BnFeYtQkrcYedlLsHzxaPg6W+LnqSkoOrkO13L24O7NMrzqIzv0vBfv&#10;Hvfi7eNH+Eig+f39a7x+RCrnbiv6Wm7gCSm6l+0NeNJUi4d11eiprcS9ynK87+5Cz81qlO3ajpIN&#10;q1B9YBNy5o/HhjAPNG2ei749K9Cz5Sc83r8M9aQ2byzOwO1Ns1B/eAXqLx4B8IdgBwcEZ4xFEkGG&#10;IyA9QyjEYaPGIzxDNO4phMDCrUtBBJV+i8RQ6Vc0/fZJdI6PydaQYvElcMROmEGvMwk+ZI18WdGk&#10;EmAogkj5BLCqYeBwLoaUDVsrhg0nkT04qUvnfOhxoQWLoOIWn0JwSROCIRiYOgqedM6d4MPKx5uu&#10;ZzXkGjtMAI0jgcaJrBCHY1i0kADmsAuOEEKATgDZJ79gikBRMpjUkX1gCIxtHKi2ZyVC9oiDYDNU&#10;nOEiL0CmPxgkrHIGkzKQVpSBvIoC1UYEGAkCkyRDRp4skSzEpaVhbG0Gex8XeIb7wi3QHXYuNkJC&#10;VkFZEbIKilBSVYO+mTGMrExhZEG2Rk0FMorykJAhmJHdGiI2FNr6GvALdsas+ECciAjFyTCCTALd&#10;kMMTcT45FvljMhBAN6mkjBQs7S1g42Yt5EG0jFVh5W4hLCimoKlECkqeQENWjQA6eOgQDBk8BFID&#10;BiHa3QEd7ddxu+cageU0rtfuQnnNNuQVr8PZPLpxWo+jtnEfyio3oen2MdzuPI2aur1oajmF8+c3&#10;I3lkMLxieRBoIqQJaiGJQTByNsRQRSkY2ZohPC0GAYlhMKbCoK6tjMWJoWjcPBv3jyxD1YJk2p+I&#10;+0fn4f7+2ejaOx33905B08p0XCJLcnVsGK7H++GSjzMuJgThY81J/FJ/BhdGEFzs3HHQJwIHKLZb&#10;OeLsnAy0NeXiVvNF9Dy8icriI8g+sBTFudtRdGE3WltL0H2vClcvHUZVyUm01Beitb4UXW030dfb&#10;hIqK/SirWIvahu2orduO6xVrcL1yNWpqN+HB/bP49KUaG3ZNRuRId6qgDGDpY0AVG6maKEtkTonD&#10;hUPbUXfsGLrOnsP9wyfxOrcQ7y5dw5v8UrzMLsTTM5fw6Uo1frnRije1Tfj9zn2UHz+NGZOz0NzV&#10;gonTp0CPLOWq1Rk4cWwe9u3JwqFDWThzZgbO5y7A+ZyFyM2ei3OnZiL79GwcOTwDE6ckQFp2qKB4&#10;1y2ehMKTm3Fu7wrcuXEZD+/X4UlvB57d78TL3m58efkUTzqa0d1ci7fd7XjWXodHLZXoa64iyFSi&#10;s7wIt0sKKEjF1pSh9sxRZDnY4ABB8FBKBLJHhKM0Mx7PDi5H5aThyIkMxOtjm/Dq2GqqFObg4bGV&#10;6DmyAg9ObcGzsnOkMMk6sTUaNmUWgUbUjyaCCnFkJn2JY0Xzz/SPcWKQsJrh4//b5M1bUY6mH0IM&#10;n0zET+a1oaYJgy+DRmQQYAhkpI7CM+gaAlIggSWQlE0QbXkeGwaQD4HHk8DBcOJgK+ZJ9smdoOKV&#10;QI8RaDiZHJgyCl4CaIYJ6oaf50WAcmRFQ5ARJYIJNLQvgCUoXNgKsAmJgE1g2A/IBFGQdeIOe6SK&#10;9K0dhZYhViFDJFiVUIFkq8Tg4LE6YqxQRDFUUgESQpDS4RwLXSchoQBxKVI/9BpitM9bcWkpsivc&#10;j8YSzn7usPd0hKm1MVkaTSFnYk5QMLI2gbquBsFFjmwUv5608J6cRBan1+AetZx0Dor1wbg4X+yL&#10;DcWZqGDkJsYgLzke51PiUJwxChO8vQWVMoTgp6WvA3NbU5jaGcLMyQSqeqqQUpSGlJwsWTYFSMuw&#10;QhMTeivLKMiQ7TmMJ2+bUE1KpuzGHhSVbUBR+SaUVuzAubyVyLm4GsXXNuPU+YU4c2ExPb4RV+i4&#10;/PouLF01Di6B5mRdzRExJgCWXtyBUJ+scyCGKklDgkLHwhgJI5MRTdYnKNAThWuX4NGR5WjaOB4X&#10;RnqicvkINO2chpI58SiaHoWymdG4MikC1bOHoWZ2Kq7x1J/0d9QuyMDH1mz82pKLq/MysdbECntd&#10;AnGMVM0Wa2ccmzmKlEchOruu4H53JfLPbsKlcxTnt1Ph3Irm1mt40NuIy3mHUVpwhOxHDm7VFaO5&#10;7iqaGopRVLQVOfkLcL1mA6pubEJF5TpUVJFFqVyD27cP4vX7K6TyliE+ww9OIdaw8NCnissQgYnO&#10;mECqLu/QNjRfOIeO89m4fzobzwuL8e5qFV5fLMHzswV4evYiXuQXoY+O39bU4Z/uuziycjlSyQLP&#10;WTgbxlTRyBCc9+5ZhWdPG7B1+1QsXBKLjdvSsHvPKOzfP47gkoVjRyZj44aRSBjmCVmqlNjmm5Bi&#10;3LJmJgpOb0bukfWov5qLzrYqdN+pR19nE/o6buHVvTZ0VJbi+R1SMAzX2zVCPG6pxv3qErRezkZT&#10;/knU559AfeFZbJ87BWnGBljpaIe9/q64mB6FW3PGom/TfFyKC8UhCytUZaWhl47vbZ+H3oPL8ITi&#10;8eHl6Nq1EG07FmMAJ3aHT5+PRJLN3LQdNWaCYJn+vSICJ39/gKUfNAwVBgwrmX47xed5XxRsrTKE&#10;ZHLcRHrdEQya0aRaCCwEE4YKQ0aUEB6BgORRQjKYW6BEwEgTFAoHWysGiRtZJrdYsk5RwxCUQjaL&#10;1IszQcWFfK1LNFkoztXQ1j4kiuxSFIEmWlAyvGXAMFg4WMXYso0i8Fj4km2iMPfxh7lvILzpNaQU&#10;NaiWlxYAMZisE8NFXEqRCjz3RSGAkEJhAIgRXMQ5GAQUYlKi4H1uPeKkrzgf01aMjqVItajp6VCh&#10;t4aOsT5MbMzg4usKZ1I5BhaGkFNXhKQcwUpCkl6HZ6uXgzQ9h3M4YgwrApmElCQsnM0wMikAO5LC&#10;kR0fhgsJEaRmEnA+LR5XRqRgVVQkxITWMSm68cQhJStLtaMu9C30yTYpQVxOUngfBg3nkCQJMLqk&#10;gvRMDXEm7yiaOi+joSsH1+v3ghfmv3JtJ8FlO65U7MbhU4uwh2rPA6dmY+2ODGw7OBWb9k7AVrI5&#10;gXH28I53RcqsGIRnedM94AELqu2jx4dC314Pg6UlMERWGpr6WohPTcDwEan4adxIVGydi9ZdM1G3&#10;dATads5GxdLROJfui2PxLvQ3+aEsKwpVU5Oo5hyGyxlhKJkSizd5W/C+8RQ+1p/Eg+PrsNHOHjuc&#10;fHA4KBFb7DxxbskUdD8sJ9tUga575Si6uBPXrx3BjfoLuHjxEE4c34rT53bi7KntuHBuDy4RYK9e&#10;OY3KshxcLT2JvPw1OH/xJ5SWr8I1gsv1itUEmVWkaNaho/MQXrwtQfbFjfAMs4WGsRLMnQzgQsBp&#10;uX8TO7ctwbl9m9BcmoeeqmLcOXcWPZcK8bqhAb1XSEmdy8az8/nou1SAdy0t+I2szLvbjXhwvRTx&#10;/t5II9Xg6+uOoJAgfP/tM1mPv7Fq/VwEhlli6qwILFuegLXrR2DN+pGYSd+1k7Me3W+DqXIkdSou&#10;ASMjPSxdOA7nTqzFpeydKDl/GI31ZWhuKMW9xgp0N1bTZ8tHR/lF9DZfp+Ny2lbiIUXndVJ2Rdm4&#10;mUPwPXsAtReOY/vKhUiPDoWPrg5GGBpiLinuY1FBaF0yEw1zxuCIuyOOmNuhPCYKd+dPROfP41G/&#10;YDQe7FiA3kPL8fjMJnwsOooBbENSp85D/KQZwmjsMM7RECwYJmydeIhBGIGkHyz9SoZtk38aJ3/H&#10;CAqGz/fnbQK5VYmsUfR40RItDAt/skBsg9gyMXj8ktL/Hf7DWNVwqxQ3af9oxia4eLCKIXXD+2yR&#10;uNWJ+8VwE7k3HTNoXGOTBMC4xiQJsHEM57wMgUaATBSpmigCTTiBhSETIigYm0BueQoWAGPm7QdT&#10;L1/YBpONcvfGwCFSgkoRKRhuDWKoMGRoS8Hn+DERRAgqHILq4JYkAgqpBJ4aQZzgInqO6DpxApWi&#10;qiYUVNUJPAQNuk5RVQMKKqr0elJ0DZ+To5pJCXJKFMr0uLoShQq9hgykpBQgI6MIZS11eJIlWhMf&#10;jjNxYciODcfZhFhkk3UqGhaD/akpUJfjnsCSGDhQQuhQKCYuCSV1ZeiY6EBelRQXj6Pinq9k9dQ5&#10;MauvK7pGSRHevk7IvUT2qGo/Ci6vISWzDMfPLMRBsjR7Ds7CyvWjsHnfZKRP9se4OVGYtCgO4anO&#10;sPDSgUuUHTIWpyB1XjhS5kYgarw//NJcETbCF0PJzg0l0AySGgINfW0Ex0cjgv6GCamhOL5iOso3&#10;zsKleak4meyB7ERPnIx2wdEwe5yNp+MUH1wcGYLCsSTZZyagcds0vK49jA8Nx9GbvRmbnB2xzdkH&#10;R4PjscvJG1d3LcXrjw148KgC1yqOoaR0LypqTxJEi3GzrgC7tizEzh0/4cC+laQKNuDYsY04c3oL&#10;8nJ240LuDpy/sEZQavmXl+Li5YW4em0pKqtWor5hCymk07hzn1f0jIKumQb9TmL0G0nBzM4INQ0V&#10;uN1cjbMHtqKjpgQfe1rQev4Muq+W4J9f3uHz03voKsxFX8llPLtZjW/vXgL/+hOfHvfiza16NF7K&#10;w+M7ragpL8asGdNRfaMK5wrOwtLRmN5nEEwtlOEfbI2wGDdYO+rTbyguqNcBYoMwSHYIhsqLQ45+&#10;1/TUGOze/jPys7fj5KHVKKGCXll2Fg1leai5dAaVucfQXJKL1sp8dN4owv2GMnTVlqLp0jlUndyP&#10;qhP7CDRHcXzLWjg7WsHFxQmasgqwpPszWFERx2LC0b56DhoXZeK0rwsOWNkg39cPN0YnoWHCMHT8&#10;PAGdG2ai7+BavLhwGK8vncIAtivcvM1jmXg/lNRIyMgsIUfDFoq3PNxAlH/JFIYiBNKxH13rmzoK&#10;fqxEfuRvgtIZMuPosUz4kEqJyZqGmAkEGs7NCP1lODdDFopbmP4LMv5kn/zptRhIrGIYLv15Fz7n&#10;Hp8Mjzhu4h4G12gCDVkwX1I9LgQWt9hh/4k47j/DHfWif8AmkqwTKxxWNCEEmmABMLxvSQrGjFud&#10;vEnVUNgSgBTVdDCUlIC4BMFDUlEAhKBcyAJJUEFnCyMhKQNJUjYMCglpuobVDR0PofNi0mR7GDT0&#10;g4jzmCgBSKSGpJQhK6sqzMvC56SkVSApqSx6Lh/LKwktUPIEFh0jQ6hra5H6UISqrho0dHToWAea&#10;2rrQ1jGgrT50tDQwNdwfR2KDcSQqBIdiI3GQJWxMEHYlxcNYWU3oYMiQGTKE+/yIY+DgIZBTk4eK&#10;tirkCDBySgrCFAw8r+9Q8aEQF6PrhohuXCMTbazeOBWHTi/A5l0Z2Lx1NNZvysCGrVnYuGM8Fq4a&#10;jtjR3qQArZAyIRg+MQ4IGuZC36kh3R/eiJnih5AsLyTMCEbAaGcMmx4GTVM1qnFJrcmyapOCgrYK&#10;tM314eROzw33Q3qgK7ameOHyzFQUZMXg5DAvnEogyCT74iyB5kyyFwpGBCFvVDAKCTb3slfhl9ZT&#10;6Dy5Ehvt7bDV0QsnAwm0fiGoPLsZeaWbkHt+La6U7cG16qNovVuCnif1OHx4HWZPT8PK5ZOxdu0s&#10;siWLsHPXEuzZuxSHDq/Gpk0L8RMVlLWbJ2LD9gwcPzsNhSULcb1yBerqt6Gp9ShmzEnHQLEBUNJQ&#10;oIqCh6WIevUePLqXFMj/kgUrQ9GZvWgoPIfuSirI1UV42tOKp10N6CrLR2/ddbzr6cTj7lZ8/fIS&#10;318/w9P6ajyur8Cj1ga8etiLQ3v3wcvXBwp0H5g5mmDVxuWIILssgGUIWWMC9oDBg8j6DsUg8YGk&#10;aIZCUp6Ur6wUtHXVkZYWTupqEQ7uWYHTxzah+PwhlJBKuXBgI0rP7kPVxdNkq8gyVuSj5Voemkpz&#10;UHFqP4pJjZUe3omCw/vg4WgvdK5U11Aj0CjBUEwayYamOBIajBtkXzu2zsH5iEDsM7fCCXtnlEWG&#10;o35sKm4vzELnmml4unsF3p7ajaen9opAw531osdN/jdohBYnUjTRrGgYNGyRCDScwwnjaSDocX+6&#10;tr+FidfaFpQOQ4jOB5DC4YQwP587+wlKhuATQKDxI9vDQPKnragfDauZUQgUksEi2Phy8jg5XbRP&#10;IagaUjceBBN3skrh9Dl86ZwbqZh+yLjHi8I1Ol7oa+NISsYpPFroIewQFgb70BDYkRy1DeKlO0ME&#10;68TQsQ4IJLsVBCMnR/rRpDCYJ2caSjKf+8lw0ncIKQ1xeUgRcDgkCRyStGUrxSGCBRVWBg0DiGFD&#10;SoaDr5MkSElJKkFaRpkgxBaMni+lRI/TMW/pWFZBhSCnQXBRgQpBRJVUi4aBujAfi6yiqghq9Noy&#10;DDCCHQ9/GOXnjeOpcdgX4Y899GPvCPfFphB3rI4IQJitHZTp9RQoZAlgUnL0fCrgwiqFpJTkVeg9&#10;qWZi2IhLiZOaEaPXJUtFr8+J5wH0HWgbqGL81BgqbFlYuykTi5YlY/6yJCzdkI7JC6IROdwL7iTn&#10;vaNtCNKmmLKELPFIX9gEmyBhWogAmNCxrogY7062PBB+se4YIiMh9H5mgA+RpvdTkICYvATkCagJ&#10;vs7IWZqFKrJSV1ZNRv68ESiamYaCzBjkjwhHDgEnL8UfRWMjcXFSNK6tHYu3NfvwunwfdgR4YDdZ&#10;p+O+ETiQloyygm3Ysn08zp5bgdq6E6ipz8GZ8/uwZPk8WFkbIDzcFZlj4zF2fBJGjolF2uhIZEyI&#10;QdqYaBgR/MRlxKFtrIjREyOwghTcoeNTcbl4OU6dXoTEJFeokIJx9bDFpBmjsGLNHIwdmwJbB3Oc&#10;OXsItWQ/mqsKcePyKbSSguiuKkL39UuCwmmn8/drivC4pQbfnz/E8+42PL7fipedzeituor7VVfw&#10;sqsT316/Q3lhKdlbWaFyGDMpgwAGPHr2CBOmUnmMCCFLzP25RNOPDOIBq5L0O5JSFZeVpPtMHNFR&#10;gQj298DwxAgsnD0GB7cvx5l9G5F3aBPKsgm+F47geuEp1BaT0inNRkXuYeTvXY9CAtHp3Wvh6WID&#10;GaqE9C0MoKOtCUO6D53llDHb3hXbHBxQNXsEHhxchoJhkdhhYorjto64HBiA+tEpaJo6Ap1LJqFt&#10;8QTcWzUfz3dvwABuZWLQxJLNEUGGbBNFJOdpfgQnb8MySOWMGY9wXv1gDNsnzs9kClteJUGYy0Y4&#10;T8omQ9Q7OHHyTGEyc26xCh05XmjqDkon+zVKtD53INuotNFkhTJEeRyGFJ3jnsLcIsXg4a3PMFI6&#10;BBafxFRBycTQZ/JOSBGBhlSOG9mnftC4xcQJSsY+JIyUTBjBJlyAjENYECmgELhHB9M1QXCK9IN9&#10;uBecor3gmehD9swbbmGOsPc2h6mrAYxJmupba0NVTxlDuTCKUUEllSPBoJFWoi2BhyAhwIMKJwcr&#10;HW7NYTBIypLa4dyNACVRjoctmbQ0FXx6PoNGmoJfZyhZIxkVJajpaggqQ0ZZTlg9QIsszWDuIMh5&#10;IQoJggzna1itBJibYn9iFPYGe2FHsC+2BvthbbAn5gd5ItbNmWyZCgzoGnVdbcF+aejrQFmbFIyS&#10;NORU5cnCqZDCos8mIU6fgW5OsnuSsrLCrHYStB1I6mao+GDYOZsgLNoZKaMCMHpSGEZPDUN4igvs&#10;vA0RMswVgUkOsA00Rdq0BCSMC4ORuw5CR/shZqI/fFKtSdF6k1r2wcyVWVi4Zj5MbU0J4jwlhAym&#10;zR6HzKzhUFeWwtLhUajYvgCFq8eJQLMwE0ULMlEwLQ2XJifj4tho5KYH4VJWNC5OT0De/GFoP/Mz&#10;vjceR/7Mkdjg4Iz9kVG4cngjCi5uwd69M3G5aCfOZm9C1sREKKpIC2pgyNBBkFeUgoa2MlQ1lOm3&#10;pN9WSozUpBxU9FSgbqQFeW0FqBqpw8hWH5FJXpg5PxHzf0pEcioBalwETpzaTlYsB9fIjl0uPYji&#10;kkM4emodjhxZh1njUtBaVYDHHbVouX4ZHZXF4FHU92quoIsgc/dmMZ521OFT3z286mnHi4fteHyr&#10;BneuFuH57Vv49LAPf378iiXzF5P6E8NQuSFITItD75N7BJoH+Jv+N3Y0kQWm31BNUWid5EqE7ZO4&#10;AlWO9Lc4utiSRbyGiNBAqCpIIirYCWPSIjBmeCyWz5+IA1t/xqm9a1BwaidKc/bj8MafcGTDYhzb&#10;vBzTx6RCV0uNVNJgqBnoQsdMDxbmxrAkmx+nZ4ifbZ2ww9EBtYvH4d7RlbiUFovtJiY4aGmD4rAQ&#10;3ByZjJoxSbg5NR01E1NRPyUDXQtmYgDDheeT4akfeLQ1j0/ivEzU2KkUU+gc52kmIiKT+9VwophB&#10;Q6rmR8c+brVi1SK0RI3iUd5ZpGjGkYrJoBtsJl0/mdQL2as0UkRpPPRANGhTAAqBxD9llNDq1K9o&#10;OEfjkyJqeWLrJORsaOtBisY7IRlecSmIIJvmGUfqJSr+38FKxyM2EW7RsXCOjIBLdAS8EqLpdSLh&#10;kRBCzw+g9wommxZAr+kF3+He8KHwTnUX8ggh47wQO9GXoOuH+KkBSKBaOHFaEKIyfeEWYiv0QxlC&#10;tYbQXM1KRQhWBKxe5AkaFAQWSSEZrEBbBhKrHj6mkCFlQ5CRkVYlOPENrkTwkKNaQxlG1uawoBrE&#10;1tWWLBQBTFUORlbGkFdWEWr/f+eCGFr0noOHykCLIDGHADM/wA0T/Zwx1dcdU5ztkWRpDG9LM5ha&#10;WRC4NAlcqkKuR05FHjrmetC30oeBlYHQcU5WUQEyBBVuheLEMG85OSwmI41B3PQtToWT7RRZAyny&#10;/+p6StC10ISeJY+pMoB/vDu8Ym3hFGYD7xh3OAVbwdLHDI6hjojK8ofnMGu6fzyRNisUI2bEYBNZ&#10;k5zCk/Q3SEFLVwtXK7ORd2IrZkR4Y2dcIPLnjEbBktG4vDgDBfNG4sL0FOSOj8OFcbG4MDYGeZlR&#10;yB8fg4KZibgwdxiubhqPV6VbcDd3E9YRcM8smY7S4oNYsToTB078TLZoPjzc6bsw14GBkQ70DLRp&#10;35isoSGFEVR5VjqCjwxVCmpampBXU4CNmy0s3cyhba0LfVu6jmBjZq+NkGhH7Nm/BDcbs3Gt6jiK&#10;r+zH5Su7kX+RczqbUXZtH04cXoXkUFdcyd2HuooCPLhzG5/evcDrR3fR3VCN+w1X0dVQjEe3a/CM&#10;bFR3SzV6Om6it7EKTxrr8LXvMf5+/wvqKm8Iy7+w2uN7wt7FmtTXCMQkhJIyO4GxE8aILNSgATC1&#10;MCXlqyUs6StPNmsQWSgbOytcryhBVtYomBnpIirIAxEhrpCXl4SKqiwcHYzg6W6OtOQQZKbHINDD&#10;DjFhPgj2daP7mH5vsmMyqooEMnnY02M6Ouowp4pplIUlllhYY7OdNW6unIyu46txISEMO4yNcMjO&#10;DteGxRNkhuPamEQUjoxC1eR03F02Bx3zZmFAMKmNpCmzBcAwKMJGEzTIBvVbJ7ZRrDYE60TbUIIL&#10;g4ItUn+EkorhYJXCvYM5f8O5m7iJM4R8j3fSCME2BaSyfSL1Qq/FgOFOe4Jy4bFO9BwBNAQVVi+C&#10;gmHQkIJxFyxTEsElGZ6xyQJoXKMSBIvkFp0gQMaL1Ix3Al0TH0dKKYXeN5X+nmG0jSU1Fono8bEE&#10;vmgCaggix/pSQQhCRFYgwqlABI4i0IxxpXMepMpcaJ8ig4Kkf+REUggT6PrRPnAJsoGGkRqUdZWh&#10;ST+uAteIipyfoRr6h+LgTn5iVGNL0FaCbBXbLkmJfrukItglAUakfBRV1OEawCDzhUugJ4wJEGJS&#10;EtAy1IS5nQUVfAIWAYohI0khKCgCzdAh0tDW0cWwGFIXfk7w8yDl4GaPse4uGGZjCR8jA6iSTZJX&#10;VoCukRFkFGSFIQ0WXlYwczOFjYcNtE30hPeSIbhwvxpZDoaNEPQ3kdIZNJRspBhtB0sICmeQOFlK&#10;sjxislKkihSgYaIOpxA7+A7zIaXoBsdgW1j7WsLY1RgmXvow9dSGhQ83cXtg1qpMrN2zAHN/ngAj&#10;U20cPLIZh4+uQaKPBWa5O2B3oDe2B7rgcHoIssfHI29yEnLGxSBndARyR4biPG3zMqKRPyEaedPj&#10;cWkxWSuyT23HF6HuzFLsIjBtXzsDGVmRWLV2GnIv78e2HUsxbmwaPL2cEBcXgeSUeMTGhyM41B82&#10;NlZQUlYSIMp5jqGkbAZJDoaUsgx0LfWhbq4BE2dTmDqSokv0R0CkM8qrTqOi5gjKrx/ClauHCDZ7&#10;UFy8F3n5O1FIgLuUfxAT0sJw6dweVJNlev/xDf5FCgT4H/Tdbce9pmt41F6N3hYCy70GvH5+Fw+6&#10;mvCCHvvQ3Y3epmbsWLsBxoaGwueSVJGFs6cr5BTYng+GAn02IyN9EWQoJKV5CIsY3Yfy8Ax1E1ok&#10;B5ASkZVXhBNVOu6udvB0tIM37bs6WVPFIilMkaqurQp1nq5DWRqaWqpCDCZoiUsMgQSpPQllWVJM&#10;cvSdDICVvRlMLAyhS/fKaDNzLLSwwHoHGzRvWYCOYyuQmxSCU74eqB6djqaJmagi0BSOiMVZ+h4q&#10;po3A/RXzUDkmEwO8E0chYdIsxGRNEUDCYOi3UAwftlYcAmwYNPRYCCd/08ciKI2UCSkXPs+TXnHf&#10;GO73IsCGgMLrQrE68k0eJcrPkHLxI8AIeRxSOf50XhiaMJxhQwqHHvNPShfsEUf/PsOFE8EeMSlw&#10;jUwQKRo6x31kWM0wbDxiReEaFU3nub9MKBzDQwg+UQSfUIJWGGLGJSBtZipGzktB+uxEpM9NwojF&#10;qRi9aBjGLErExBXDMXFlOsb8nIjUORFInBqIyAmeCM5wJvXmTPbPhT6jE4HMjb4DH4Sk+8A7zgUW&#10;HsYkuVWhY6oJfUstGJhpQNdUC8o6JGup0A4Wl4KYAByCjSRZJrZgZImM6IdzCvaGFcHCkmpSOSVV&#10;oXlbnSyOqZUlxFghkVWTEhQSBysmugEIZGZWVhg+Jh3BVJP7Olghwt4acZbmiKOaOoZqGFeySnp6&#10;OkLeiVuVPCN84EASOjAxCM6+LqSyeEAoFSwZKSipKJOdIHXDykZo+mZ1w32FOFdFKo7UDY/v4lY0&#10;tlWS9Lg4qZ4hVDh53hmPGDeyomShgqyF/jMmbgbQttOClrUatGw14Bxug/DhHiggFbD7wE84fmYD&#10;auvO4ND+ZZg6KgKjPFwxz9MTi52ssMjJHKsJONuifXGEatzcUVHIIdBkjwxAzgh/UjThOD0uCIVL&#10;03Bl2zQUUhxcn4kVSycgJjYQOmR1nVxtkJgchQmTRiEiMhipwxMIMrGIjY2ANYF4qBhP8zGQ1NoQ&#10;kS2WEYci2QVFLXVIE0DlNBWgaa4NFWM1uAU6oqQyF4npATh2ehUam0+hpvo4qiqPo7ziAAHnIO50&#10;1eDxiwe4c69OmMKz7kYp3nx8hft93fj49QN+/+M7HpNN6qwrIVVzBXcbyvHsYSe+/vkRv/31Db9/&#10;/YqHbe2YlTUO0uKDCIzOmLdgBrwC3QV7x1DR0tPAxBnjhTlxxCQk6Hvcg/OF5+DiY4XMyXG42XYB&#10;DXcuC/2m+HoN+luG0b0f5EEVkacLDOgekJAZCDUdZao8hlLlMZDAQtaMKhQNDRVE+QXA1sIcOia6&#10;UFcj5SojC19rO8yjcjktaTgijM0xxtAM80zMsIPsOauZ1n0L0Lh0Mm7MyCLQpOH68GEoou/64oQ0&#10;sraZKF84HneWzUN2WDQGeMSNQMLE2YJtChnFICGAEAgYLlFj2Q6N+wEgEWxE4OF8CgdfKzrHoAng&#10;5m4CDMOELU80wYtbrvwJRoEEGt4KrU70HD+GD/elIchwr+HAdAYWKSRODlNwh7wAUjwhdH2A0NeG&#10;riPosHWKIsXF+RqveLJSFLzvn5xO8CIoxSWSwmErlUAwSiIQJFFBiINLRCRBKpyuiyNIxNLnjaW/&#10;jRTOxGEIGhYI11AH+CWQoqEbKomUT9r0BGTOTcHY+anIXJiMcYtTMHJuHBIIPkGjXeCZYg3fdFtS&#10;P04EZVeEjuBmXDeEj3ZD5BhPxJDlihztB0+S3NqWaqQCuG8ON1MrQ0pCmUAjR7WKHklzGxjYWwhW&#10;RjTokpSLnDypETW6nvvQcK5HlOMRWsCosHPSWUZOkW4mKsRWZggkYEVYWsJFVRlhBvpINDZFNIFI&#10;U4EXERsIHaohnQI94BPpD78If4IFN3uTpyeQSMvIQI5smCyBRZZAI037rKSkuEOfIr2/tIwwVIH7&#10;aIhRDcrgFJeVgQR9RuGYakA7X2uyS/akXsxINZnAmECj56gLA0c96DnowDvWiWCsjdlLM1B6/QDV&#10;/jtRkL8ROefWYeaM0VCgm1qBCn2kgzVSXBzgrqKIIKplx5B9/NnTDqs9HbGKCt/WUCdsJOW30M0O&#10;e0i5HCCblZnMid0QWNqYCAVs6JChcHV1hY+fJ0aNHg4Pgljq8CTaT0NAoC8pBQLMD0XATe7q+lqI&#10;SoyjSkGHQluADU/YpWqoAU1SXtpm6ti8dxk2716MuYtSheEJN6oPo4bs07XKE6hvLsKvf3wm3fIv&#10;tHTU4hzZpgeP2vD6w1Pcun0Tt5qr8bC3E3//+g73bl3HbbJUjaU5uHOrGi/fPcHLt8+ERG9rQwP8&#10;PUiVkNK8Unoed+/Vo6LqMrZsXQt1AoGqljKyZo4VJi2bs3Aevv7+EU/fNaO26SgePruIr39X4x/c&#10;w4iMePiTSo5PikZifATiI4IQ7O8tTOCuoiELTT11st7cUib6HhToN+b3fdbcgcWTp0FWUgwZkbFo&#10;2nUGTw4W4/OZGrw/dg0Pj13EiXHTMceAF7dLxL3c9WjcMh1NG+fiyuLJ2OvmjH129tji6oATGSk4&#10;tXQiCpdPxd11S3HSLwQD/IZx8/Ycsj4EizFZZDO4eXusoGY4b8Ow4WSwKHczQWid4mBrxXkcBknU&#10;WNE53o8ZN000anvsRKHZPGXKXOEcT/sZTecZPpx4jhk/HVH0nKhx3Iw+no4nI44inh6P4fciRRWV&#10;ORFx9JxwVlcU4SPpsxGw4seLBmsylIROfykEqlSCUvpoAg1bqRjaxsMlMlqYm8Y5Ipoihmr0SCoQ&#10;YVTDRsCBFI+1vz+pCR/IqWkINf9QCSroVLC4sPGsdMqaytDQ14SehT7ZDVtSA/6IHxuB8YtHYtT8&#10;BMRNIUk90oEUnD3B1YYsoy18R9B2pBUCRtkifJwrYib6kPUKgFeUM3SsNKCkqwQVqlXklLkFSYoK&#10;NdkqWSrQZL0kJclWcTM6gUTUNK5EgFGiLTe1M3REzeFspfj6QYOGwExLG6FmFogwNYONkhJ8ySoF&#10;Gxoh1MgUhkoqGDqQbAEVPhUdVaEFQZwgIy4tQfJaBjIUsiTLZQgebK/4WFGNvblozhhleo4i3eBy&#10;agpQ1VODir4aFUA1qBtrQZrkNSceB5Kk1zBVgZWvGax8zAXI2AZYwTnUESbuJjAg0IycGo/gJBdY&#10;uuti75ElyM1Zj5wzq3D02HLYOJDcHzgYQ6SkEUU1sImZIdRVVaGlqARTgp8b/U1hGtqIVNdBFFmE&#10;UFUVDCOLuXBEJMaPCIOrtzFiRwYKMxgKBYeuZ6DYkeSPjAmCpyeBPyoU4ydkws7ORljoftOO7Rgx&#10;ZiRKqq9i8rxp0DKmWtxAD/IaapBUUhCa3mXU5IS8x5GzB7DnyAbkXNqHyTPiUFK8A/W1h1B/8yzu&#10;9zag72UXXrx9gt//509kXziKRT9NQE1tIYHoIs6f3Y1j+9fibmcDfv3yBm8eduFGwTlUZR9GXWk2&#10;Wpqv4cGDVnJWv2PDmpWwo7/Lw8kGh/ZuRO7ZvWjvuIEHve0IDvOHtqE6qWVtzFwwHX/+6zuevm5F&#10;271sNLTsRn3jDoLbKfz+r1vC1Kaq6orwJSs6LmsURg1PhqaaqmDFDIw1oUG2aSB93xz8feno6iMh&#10;PAyvG9vwvO42Nv70M8qPnMK3/Dq83lCA5+vz8GJNLl5sz8frkyVoXrEddSt+wo0tc1G6aBQqti9E&#10;9pZ52BjihR22dthFkF/uaIMT88eg7dAGNMyfhaM+wRjAc/+OmrcYydNnI3HKDGEuYAYBtxhxa1TC&#10;pBnCfv+cwfE/5gxOmDRTsFyc8OVrOOLGc+vVDAIHJ5MJNNPo+VnTyerwpFhkrcjycBM4z0sjdPQj&#10;heQvjIEaQWomAyFku/yT0uCXKOqk55PMuZ3RQiJYaMLmwZNRCQJkvOKGgSe2cgjmjnkxZJdiCCzc&#10;4hQl6pwXGCRqeQomuSz0nwmFpQ/VfN5BwjSelj6BVAP7Qc/eAVKyKpCTIUsjo0hKQQnSspxHocLN&#10;vYJJefCwAm7t4dYhSVkFGJGK8I3xQerkBGTMHYbMBYkYOTsaqbPCEDHBC97DreGZZAFfUj1BoxzJ&#10;fnkgcYYf4if7IzzTmyDtRSrNBSZOelSQFX8oHbq5ZVTpMyhBhic/p88iJUufSU6V9kkBSXPQOXqc&#10;8zzinKuRkIEWKZ9QSwuEkWWy09SAiZoadBTk4aCjC0OqoeVIeUiTTZKngqOmqwYeVMmJYe4DokIQ&#10;UVBTJqgyWPmcClTocW7R0DXVgYG1IazcrGHrbQUHf2vYB9jATghrmLmaQM9KnwqlAuLI/rhHOsLc&#10;2xQGbvrCNmFsHOasm42gJB/MXTEO6ZPDYeGuh/SsUJw8sQJHDi7Aqo0ToWmiDjFe7UBBEfYu9qSU&#10;JKCqS4XKRB9GZP0sdHVhqaEFa2VVJHt7YNXssdi39SeMH5sEc2sjWLoaI3K4D3yC3YWCIy4tCVc3&#10;B3j7OMHZlZSWs52QkxlLhc6CCnJ4dBj+wu+487ANNzvrceriOcSlJSAmNQ7TF8xB+rgxkFKTF2zv&#10;hu3r8fh1D262lKOq8SK27F6EhQtTcKlgNVpaL+EJ2aXex524c78Brz49wdHjO3Eu+wBqaopwYPdq&#10;HNm9Asf2rMDVktPoaK3F/ZY63Mg/jfw963GGCmFuzj60t1Zj1+ZV0Ca425kZk0I1gZOlITatWoTu&#10;hwSTu03wD/bFUPGBUFKTxZKVi/D2430CyjHUN+1CT99p3OkWrVz56u0VzgbBx9cZYVFhiE2Ihgp9&#10;r6xqJalSMLPQo8pESjQjJE9HK4BZFVEBgXh54xa+Nt8HPn7Bt55H+FBYi0cbc/Bmax6eLT+JR9P2&#10;4Pmy0/h06jqeHTiFkqlZyJ2RRqpyHPZsm4PDE4ZjBymabY4OWGprhuJlk/Hg0HrkpSUiP30kBnBe&#10;JXXWfKp1pwnKJXREFkn/iYKFiuTZ9UhJcPB13GTNLU1CEjiNbRD3ieG+NyIFxC1L/qlj4EUqg0dZ&#10;M3BCRowjaIgGQ3pQ8PAC7hvjQSDh1iQen8TN0t7D6Jj22e5wfxkeWOk1LI3O0/Non3v+cn7GOZys&#10;D9ksN7JGnKPpH9PEI6+dCTzcG9iOQGPjHwz7oHA4hfK0naHC5FaW3twbOAhWBB5LPz9YeflBQUNX&#10;AIw0qQopbhmiLSsM3spQoZalQi5HhV1OQU0IWXlVISnLqkJBlRdw06HCaAGfcILJmChhVv/hsyJI&#10;qbkTTG3gk2oJr1QL+I8m6Ix2IJXjjoiJHoie5EnA9iOF5gkrD1MhL8C9h+Xk1SEvr0LvQ++tqEpK&#10;Q428NX8mZQIOvbcswYjAKLJT9BnoOhtdbfhbkoJRIeVBSkmVFYmmKjS1SYGQBVGiGk6FCo6aLikU&#10;sgUMHQV1AoumkjDIkhWLmo4GyXItskzSQn8bGW4+5fl+zXSF9b2tvFmxmMLaz5y2ZgRr2vpa0Xkr&#10;xI6JRnCqH5wj7eAS7UC/gTUyZqXgYN5e7Dm3Gxv2r8TE+fRbR9rC1ksPm7bMxM49s7Bi4ziYOxpC&#10;liyfJKkpDV1NKNDfoGOkDUtHC9i42MCCblp9Q1JXpDDjoiOQmTEcTi62GEwSf7CkONToMzq6mWFU&#10;VizZTWmhE5ulnQVi4kIxaswwnC84jflLZiM8MRAmNvqIiPdFz8sqNHTkY8bi0eh83IbGO/Vo7mrA&#10;7e42tPfcxY7D+zBmcgauVF5GU3stqupLcO1GAQ4dX4tEUmaFRYfQda+WYHMNTS2lKLpyEpU3iqjw&#10;l+PbX1RQf3uHVStmYPLERKxbPRPHj27Bif0bsX/9YpzYsQqrF07G3OnpOHN6G+7ersXY5HgoUKHP&#10;jI3F1gXz8HPWWDQWFeJpbwfevHsGRxdnODo54siRA3j1ug8dd0pQfpWsS8M2dN47JBpVfu8Yep8U&#10;4H//5xGBfCculxSgqbkRXp4+AmiUSIGaWmsJinYoj9/j1Tt4dQ6yxG4Eh9dN7XheXIvXlfV4VdeE&#10;z5VNeLLnAvp+PoC+WbvwePw2vFlyEs92nsfT7WfxbNMJ3Nm4CxdWLMaGxWNxeOE4HAwNwgaq9NYS&#10;5Fv3L0fxT1nYMzwam0amYACPlk6cOkuwSwwPzrv0J34ZMHyeYSKAhfMoBBUhmUuQ4XMcfC3ncgJ/&#10;5Gi4xzCDhGfC45YsbnXiEGATP/xH3xgeajAcXgmsXlKo9ieoJNPNSPsMGre4ZAE0rGr4tYSWJ1I0&#10;LpHxCBuVKSSAudXJieDiFBYNF4IOT1zlEBwOBwINbx1DIoTgKTutCDAWnqIpISz8AgTQGNo5Cf1a&#10;eHIrho0sFV5ZVhRkV2RoX06eIMOFXkHUq1dGgZQPFX4FgoGCvCbkFTTJZqkIiVoJCXlSIlQTaiiR&#10;EtCHc4AdfGOdEDHSA5EZ7kiY6ovYSR7wTDGFJykev1H2CMm0R9R4D7KNfghIcYOupa4wbw33HJaR&#10;VqfPpEavqfIjGcyJYJGFYjvFzeyqGjr0+ZSgR0DxdbWFgQ4pFqqNVdny0TkNgow6nWMlw/1y1Mmf&#10;y6nKCaFAcFEiRaPIE1FRwdbU16ZzShjMLQ+ykpChAi9BtZ+kghSU9FWgb6sLCw8TEWS8TGFJ+xbu&#10;pjB1NYKOjQaMnPVg42cJ30RPjF0wAnFjQzBuQSbOXrmAvecOYfOhTUidmAwjR3WMpMfWbZ+MxWtH&#10;w87VDIPExAg0smQP9ISWNzVtbcG+qhvo0mdUp8+uBzUKHpwqJHGpUA4mmztYXIx+Fwno6CsjZWQw&#10;QiM9IKckJQw+9fd3w/QZo3H+0lGExQXD1FEPIXHO2H98IZ68K8CLT1dQ334WM34eiVMFBwk2N/D8&#10;41O8+/oOX//6RiqmCtn5x1FTV4ZWUj6N7TdwLu8A1m+ei4/f3+Dlx+fILzyKU2d54GUu7ve0kLq4&#10;g+7Hd9HQUIFTx3fh1Jl9aG6pRnl5PpYvmCoAppDsVd3N69izcy1mTR6J9fPnYlnmeCqoS1F/7Cwe&#10;XSrF08tleHypDC8rKlF64DCs1HRQfbkE+O1XfHv/HO2383CjejNu3FiHipq1qK3dgDt3DuPZq2L8&#10;8ksjPn1+gI/fngu5n+KyUgwePBDauiqkxDUxlPNzPPWJGK8aSspGjGBN9rmN3u9NcRX6zl/E+xs3&#10;8OlGHd5dKMGDxbvwdvFh9GZtxuMFB/Fiaw6eb87Bs815eLXvMp6eLcSycclYMy0Fm2NDsMTKHBuD&#10;PLFrcjKmxnpi8vAw2NsaYIDv8JHCOKcwAgUnZ4X5ZX4kfYUWph8AEvq9kLXhFRL6Fc1/B1/X38GO&#10;e/YySNg+cSc9npJTmJYzeRR8Se30Dz/gxK53vEjJ+A2n5xD0eES2VyzBhkDDTdt+dL03w+jHEAS3&#10;aFHPYB+ClGtUHNWinIOJhRupHdeIeAJL5L8Bw2rGmawU71v78ZwzFKR0HELCYRcYDHV9E0iTBZEh&#10;q8SWRFA2VJgFC0XHDBqGkJwiFXiCjZwiFVTeKpDqUNCAPJ2XV9Qg+UmFVEEbigQeeVY8kkoQE5cV&#10;+qnw+CJrN0sEJ/kia2EyJq5IQtAYB7gnm8NvhBUCx9ggKNMOYVkupCjdYeykIySOBw2RFqYKlRIn&#10;lUUhIU42jkKMggd9ytDnMjGzpPdXhpu3M1w8bYQWBYaHOlkPTT0N8JpBDBcGjYo22SIKeQIR949g&#10;0KjpqUHPXB8u3i6CouGhCUJTtyLZLUXuWyPqTSxJ1kaFYKNrpQUTAou1t4UwTamFuwnM3Ixg6KIL&#10;A3td6FprQ8dOG7wOVcSIAPr+7bFs+yocKTiFXacPYvmONYjLjERUGsFobhSy5sbDysGUatYhQgsX&#10;dxgcKikp9MweLEbHnKBWpc9NFkrV0FAYpsGgUVBWJhXjKkyyLqPIk3nJIzzGDRlZ8dAwICiaaSIp&#10;xRfXag7iZO4aApYC3IOt0Nx9Fn1vzqOhcztude3FH2jB9kOzMWpyNAorcvD0XQ+evO7F87eP0H6v&#10;DoWlZ3G1Ih+d91vwDxmuNoLRmewdePKqG8/ePyPLdBNHji1HZc0ZPH3RKSSBW9uqsHvHCvR0t+LL&#10;9w9U1P8Xn395h0XzZmD/7g34+1/f8Mf//kPnPiMqyB+Jbj5oO3uRAFOCrjO56D1DVuXcJTyjcy+z&#10;C3DvyDk0HSAAXa7Au8Y2vL7fgSe9FXjUk4tbLbvR9eAUentz8KSvEK/fVuD9+2r8+ms3nr9uI4XT&#10;hi1bN5BNGgAjU13oGWkQoIdiICf2eY7rISL7FO7jhUeVNXhZdA19Ofn4WFODD/U38erKVXQt34nn&#10;i/ejZ84e9Gw4g5eHi/B0Uy5BphS/nLmJN6ev48LqdRgd6YMkN1ukOdkg2cEKQS4W8PK2IWtMilxV&#10;FgN4DFLS5JlCK08gt/Bw793/P9AwUMg+BZN1YhD1qxyRdeLevqxoROOYgrjliVudxk1GGOdmhtO1&#10;3PKUQq+TQkqIm7EJINyK5JfIk16NJIhxE7hoVDaH8BjBiJu4+ZiBJNqmIGoMj/4eSeBJhBuPd+Im&#10;bgKNO8+0R9BxCY8WAMPhGkF2igdVBvKobYrAEDomlUPKRoZAIceDFQkubJckODfywzrJ/ICMEKxq&#10;6FpZsjEKDBslTTpm2FDBJfDIEmxkGD50nh9XUdKgIPjIa5HNUYM4gYdbi9So0LuGOiJhfBh956EI&#10;zXBDaKYLQsc5CBGW5UAW1hueUaRO7DShYqCIgaQwBtANMVRMFmJDSdHw5FtDpaCoRLZIXYtqdXFh&#10;Ei1nLwdh2IIaT0ZuqEnAUYI82SPuk8OWiSHDeQfu1MWWiJUMg0aVzovyNmTblAkySgqQpgIuLGCn&#10;ICMAR5pqPGm6WTiRrWakAlMXE9j4WMHax0JoyjZ2NYCerQZ0rNSga6cDNTNl2HibwjHAChZu5kge&#10;Pww7T+/GpiPbsHjzIsxaNR4jZkcjISNUeB/uGMjTYgwcKk5BlohqWZ7TZyhZoyFkkXhdKiWydTxn&#10;sgxBePman1FcXohT2ceRlBYHM2tDuLibY/z0VGhZqEPPUgu7Di7E43f5eP21AsExHggb5oTyho2k&#10;YnaglezGzebt+PhrBf5GFw6dXYax02OxevMCzFk0FfuO7MKuvZtw8PA2XKvMx622atztbUN+/lGs&#10;XDGRrNJp3H3QhIePGrBly3QcOb4cFdW5KCw+havlZ7Bi6RRUVRbj2ZtneP3xtaAspk2ZjKT4CPQ+&#10;7ML7L5+Ec8d37kTNsXN4UngVPfl5uJ+bg/Z9h9F3+DTenMzFm3P5+FxwFb+U1OKX8gZ8vtmMF3fr&#10;8fxJBbrunEZvzwV8/l6HX7424O8/e/D56318/dqF37514zvF61edGD0ymWzSANg6mkGZKhcGC8fA&#10;oUPovpSGorwCSnPO4G1bM55cuY7HBcV4dPEygaYOH+vq6HPko3fZXjzdchrvC2vwubQO3ZtP4cVB&#10;As7+y3h15hq+1Xcie+cuaCtT5UX3kI6+FsFfEVJUCYjJSVH5UMQAzrskT52NMB4mwLBgaHALz4+W&#10;Jm7K7rdGnJ8RguDz76DH2GIJ+R2+hhURA4tgwkllfl2eulPo/UvneMvBoOlXNjyuiZu5BUVEgBKm&#10;+PwBIg5B9ZD68SJVw3kZVjTcrM2Q4bwN52jYOrlGkMIhuLCSYRUj2CgKu4AQIWfDE1zxYErHoHCy&#10;N06iPAtbJRmem4Vsk5CXURC2CmyTCDBCMEz4mEHDQCGwsLqRV1ShYzVByciRwuFQJNgoKrPa4aDz&#10;wnVqUCb4yMprQIzfT1kJplSTu4bZIzojAAmTAxA90RPhWW4IzrBHeKYTwjI94J/uCesAM+jaagtD&#10;B6Sk5QSlxQljcfLZgwaLYQDdMNxcbWisB30TXWHRNk4w81zBWiZa0DDUIOtBQCGwKJN8ViLVwy1I&#10;qvr0uTQUBIUjqyJL0GWgyEBchkeSS5JNk4KEjCS9L6kKslSKWqLnq+ipCu+haqxMqsYIwfFe8I9y&#10;gV+MI0JTvGHsbAAVYyVoW6gJ8yZzz1pulfKL88bKHSuxdvcqzFg1AWmz4mHtbiEoFJ7udJC4FN38&#10;EiTlSdFQARAGYFLNy3ZJXk2F3l/Ui3fi5HG4Vl2CS6XncflKPqrqrqKu+QaGpUYhbUwYzJ31yRrK&#10;YtrMdOReWoXr9ftg5WyI1LFBuN6wHVdrtqCsej3KKlYLcwJ/+/sGaY57aO7Mx+TZw2HjbEKWUQID&#10;Bg2CD9X0ZVcvokXI05Tjckk2li6fiKg4D8xfOB6bt8zH8hXjsHxVJhb9NAZpI8KwY8fPqKstxucv&#10;7/H01QtSFX142NcHTw+yzW4OmDtrMj1ehX3bN+LKkcN4UVaJh6RkOg7tx5Pz5/D4yAnc37ADPeu2&#10;o2fbAXw8dRFvzlzGi4tXhbWYXj2uIljxuttb8fRJMb58a8KHL43466/n+PPvT/jrn8/47ben+P5r&#10;D/748zlevu5BEn036nrysLExx8olBNPpExAeFoL4+ARkjhqFT0978bqrFT3XruJ9dS16CvJx/+IF&#10;fGshG1ZehZ4dx0jJnMc7+gzPsy/hxZlCfMi+iseHCvD2cjVeVjXizycvsXL+fGjzAEwdHYzMSMO6&#10;Davptx1KylQeAzjvkkSg4eZq7vEbPFqU3GVoCElgUixBaaRkWMHQtcIobgKJoHL4mPYZJvxcThiz&#10;KhH6vBBAuGk8mJ7LgBGAQtAQmqMpBHVCIeRpksg6pdJ5Ag73ifFOoODJyUnt8HU8ly+3KLmQTXIK&#10;jUYovbcHqRchR0OKxSksEq6kYjjsyRaxNbIPIm/436Ah22TlEwBLCje6TtPIlGwTFSLBJilCjpQL&#10;d0WXlSMlICgVkVoRguyQPOdmhCCYsF1ikBB0hCQxKyMBPiK4cB8YeVIcrIIEu8Vbeh1+XLBZFDLy&#10;6qQWVKGspQo98s7OodaInxCAtDlhiJpIhXeUE/xGuhB4XEllOgvzERva8jQPnCRWg5KSOn12TiDL&#10;CrWTlr4mjK0MySaoQU1fFXaeVsLSK9qmagQbFVI7qlDVVRQSwP1wkeV8DakeXgJFiiDDM/pJk3Xi&#10;HsNikhJQUlOl19OBuqEOdE30heEMnEzkFqohsmKwIXm8bus8LF4xGis3TMDiNeNh7KgLNVMNqJqo&#10;kMLRhL4N2SkzOjZQQkCsH9bvXYm5a6cifWaqAC4hIUlKhjsqsqIROjdKywjDL8QIOLJKoukyNIz0&#10;6LMqYM36Zci/eAY5BadRUnEJ9bdvCLPu/7xsLqIS3eHmZyMMirSyN0FQhDviCH76pqpYvnYcymu3&#10;03M2o7SSQEOwudW+H89eF+Dbd16H+x0ulBxGWJwPJs2YAGMTE+jraOH4od2ovl6ElpZaNNy6jlUb&#10;5sDEWgkWNlo4emI7WjquYc6C0WTVAuDta4+dO5bhydMuvHz3Ar//8zvZmwY4ONti7twZ+PjlLY4d&#10;2YMZGamYEBOMyr27cHvXfjT9tBRdWzah79RxPNy3H482bEfH0jV4dPYC+rYfweONB/HibB7etFfh&#10;YW8B2tp2o6JypbBq5W+/d+D5s2LaduGvvz/i9z9/w29/E2z+eIGvvz4mxfYBjbevQ0VTFqOGJ+Fl&#10;9y28ftCA5poybF67FGWFOfj69gnePrqLh5VX8epmFT60NqC74AKeXC4UVM2nqjo8P1+EF7kF+FBc&#10;jF+qquhcLT7caML3251419aJf168wZvOu3CwtUVITAxWrF6JQ0cP0XdvgkGkSsk6jRRNekXKRIAE&#10;L41CBbk/TyPkZtjqpIiGCzB4OJfDU3LyqGweGBnCMKIQpuxMpuDWpNhkxBBo+iHzb/XyAzYMEC9u&#10;eSLQeHOTNr0Wq5n+vE2/VeJjBo0zqRVuwmbQhNB7sk1yJhXD5xxJwQh2ibb9kOlXM6xs7Mk2MWis&#10;Sc1wOAaFkGXQg6w026Z+NdOfkxFtOcnK0Q8bVi5sixQJJAqkXFjZ8JZBI83Po2MZeQYMq5gf0FHS&#10;oi0HWS26lq8RrhOgw69Hz5VWEsYvcRO2uoEWnPztEJdJtc2kAISOIdik2cIn3QZ+IxzoO3KDU4gN&#10;1AyVyN5JQ0FOFYpypEyUVWFsa0pgMSQloQxzFz24BNjAwduKFAWpHENlGFhoU+hAkVQMj+CWVSY7&#10;pCxNANKAtpE2dEkRKbNFUefeyTymSxyaugQYU54J0EAY7MlDD3hp2yESYmR5ZKFLEnn9pgXYumMO&#10;Vq3Lws8rx8DZ1wI6FroU2lAnJWNopyuMi1I3VqHPpolhmTFYsG46EsfHkR3jEe+SGMq9jHlOHgKM&#10;JIGTuxHI0d8kp6QiDO+QkJMhdaYHXXN9xCVGkXqJxdyfZuPSFarZm6sIGE0IjQiAp78FIhP86Dn0&#10;GaXEMER6MKxdzeEb4oItu6bj5LmFOH9xBa5UMGQOCs3C93pP4f3nKvwPHpAduYIHLbfwtrcbt69d&#10;Q13+JbSUFqOjshyPOppRRepmwcIJMLWh31l9KK7VFOEPUhBPXt3HoZO74OBK4F03D2XleWjtvEW2&#10;5h3WrF0OyaEDcOrAbrIz73D04DaMCPJF4fJlaN+/D+3L1qJu0lTc2boB7QSb9nXr8GDdRtxftwm/&#10;NDeh71wu6hesxpOiEjzrqkAnfe6a2lVoIuv357/u4APB5sH9E/j4uQZ//P2CPs9X/Pr3L/jzz/f4&#10;/ttz/PbPawLeB/psdgROTSyYMgY5BzehpiQH717cw/OH7Xjbd5dUzQM8r7uBB2VX8JqUzNPK6+i8&#10;cB4PCgrw+UY9fmu+jTfXK/COzr+/UY3XN27g2517+NjShl/v9QBvPuFR/S2YGhtRBeSMtMyxyJo6&#10;HRNmzoKytiYGMBwSp8wSxh8FcJ7kB2gEJUPRn+Dl8UgMnX4g8bEQ9DhfF0rnOQHcH6xWYsdOFtQN&#10;A6MfLv25F5940VgmT1IwfD2/B5/vh0x/9A8/6M/FcBM2Kxq3yESCC/f4FdkmBg3nY/7bOnFuxunH&#10;lmFjS/aJ1Y21l48AB3lO+HIOhiFDgGHI9INGtCULxfaIoUCAkCeoyCsoC+d4K69AICJV0p+/YYiI&#10;INOvciiUuMAwYBg26kKfHc7/cGuVDIGL+8nIyBGE5DRJWXE+hwEgDzNHU3hGONF3bQ//EdbwHWkJ&#10;73QrAo49AdkRJmRR5FW5rw9bHWkokTKycjKFoxdZMj8zOFGBd/KzEuyLPhVwTYKNub2xYKEYNGyT&#10;eIlafTtj6NkYE+DcBeXCrT+8hMxQCQkoqqqSAtIkr60gDLTkEdc8/zHPYywuK0e2bShsncyEhd4X&#10;Lx+LxasyEJ7iQ6+pC30HXVi6mcDWyxLW9Bm0zdWhYqAAXUt1GNhqIGx4CNQMuEVJB7ZuzgQyzX+D&#10;Rpg0jN5jIA8VGDhAgJuuiTYkFaXIlirAyEwf3iFe2LpnM1ZtXo7xU8cLk51bOxlg2MgwSMlLkvUZ&#10;DGWS8dW3qjF94Vhs2zcTR07OwvGTM5F9fiFuNuxGc/sh9DzOxou35fj+Sx16b1zAs9JqvLhKBaqi&#10;Bu8r6/C+pg4va2+it6IC9ykKTxzA/BmZ8PVzROnVS6LF0t4/w6tPLzBx+lhs3b4ct1qrcankAgqL&#10;cnB4304sHZ+Fs9s2k11ah9yzh9BSXYb7uefQtn492n5egc55C/Hs0F7cWrsKPbt34vnBA+jZsxv3&#10;s8/ieWUZXt2owb/++gVv37SR7dqIioo1ePysAN//7MT9njw01G8ki3QZv/31AH/86x1+/esL/vrz&#10;M6mbt/jrfz+gp68DqlrqgvUcRDE1IwV3Gq7g+6eHuNdyHb0tNfj6rBuvW5vwpL4GL9rq8bixEi8I&#10;4o+vFqGvtAQfmhrx/Q6pl6YGvL15Ax9aWvCJlMzz6pv42tyBnsqbiPUPghRVDHKqypg4cw4mzZ6P&#10;rOmzsHD5UgzwoMKdQKDhOX0ZNJzwZXAIc8tQgWaFwjDhsUicf2GbxBaKz/Xbp2BSPnyeJ7DiFidW&#10;J94ElLhxU4R8DAOEQdOvahg+wj6dExQQPUeAFlknnmeGFZEoPyO6ntd24vyMR2wSPAk6ETw6nB5n&#10;VeMWGS9seWJxj+gEAk+MCDgMGwKMC4GHtwwYDk4EW7h6CDZJjpuxCTYi0HDSl5XMf0KUDBaBhyEj&#10;qBgCC9uq/ms4/yKCCoHoh5qRV2LYcNKY7ZMILDJkv/pVD0OJH+cksjRBSIoUDoOH++soyGvQZ1OD&#10;hJQStA0MhakrIjN8ED7WDYEZ9gQcAs8oZwRnutN35gYLdyPIqklDkyyTs7c1PAJs4e5nSaAxh523&#10;KaypsFs4GtLj9HpGZGF06LXlRH1ltIx1yOqYwdrHEW6h3gKseJpPbtWRV1QiGJHaIthKCEMSOEku&#10;T8H7BAJSN2xxuDlcUl4KOobqsHM1gXOAvbC+uBsPtox2h0eoM2y9LWHubERgkyNbp0x2TgXekR7w&#10;CHIn9TGUYKMLa0d7Upmc8OUe0VJCYnrclLFYu3kVJs/MwtzF0+lxNWHohJyKHDbs2oTaW7WYMn8K&#10;xOn9B4vT6+gpIWlUKCkwDaFQWdtb4czF04hLC8OwEf44fvYnHD89A2fPzsPlopW4Ubcbj18U4Nkb&#10;KkgvKvHg4ik8P3Meb/Iv42PRVXwsIeBcqcazKxV4Xl6FF9cJONeu4+3ddlSVFWL8uJFkqerx5dcv&#10;eECKoPNus9Bi9Tf+IkvViLOnDmL36tUoWLUR59eux9WLOaQ4vuF///Ur2vPOoGHpz+havgqNS5bi&#10;/r5deHj0IB4c2IfOPTvRd/4snubl4s2Na/j05iGpkl/x7uN95OfNxa3mfbRPIHhbgavXNqG5ZSfZ&#10;pCr8+U83/vjrBVmnT6RoPuLX31+RJfwDZ3KOiCAjxr2BByLE2xOVxWfQ112HntsVuFNTjBcdvJJl&#10;Kz71deHTky68vncLL+824UX7DTyruYYnZWX4TKrm1/vd+Np2G586OvCx8w7eNt3Cx1u3kRFFCpUq&#10;IXGy3Ft2bhOS3Y232+AbGoITOScxICAtU8jRhIwaQ8AgyPywTP1DDhgmonFImcJcv9yZj3M3DBfO&#10;4wSPJsjQcRgdCy1LQl+a0UJeJ3HCdIRyL2BSLBwMGA6e6IrXc+IQLb8ygp7H1imNlFCyED5kqzgp&#10;zCpIWCQumscscatSnKBo3AkwIiUj6qznQuFK+9wTWLBNZJ/64WLrGwQbsky2RFz7gFCq4W3oS1GA&#10;HKkLTqxy8lcEk/8ARDimwt9/TpSzURNZJ4KBPIUCqRTO1YhA02+XNH8A5z92iSHDzdHcH4ebxjlp&#10;LOR3+DyBR4av49f8cU5WjmBE5xWVtYR5hvWtDUiFmdHfbCf0twke447g8c4IzHJA1CRfhI3yocds&#10;YOSoCntvY7gFWsPF3wp2ngwaY1g5G8OcbJWWsbrQ/M22ia2XGkHHzN4Mpo7mBAANsjFi9FlkIa+i&#10;RApBpMYk5bg1jqe54BCNs+L8jbikuNBqIUE2p39ZGm6SllFUhLqOBhzcrEl1uMI9yBnW7pawcjOH&#10;gbUu5NRkCaDqwrrgwUkBBAkJDCKbJqXAPZd1oGdCnn6oGFJHp6CluxGNHdXIyTuBg8f2wD+UbBGp&#10;G21jXZzMO4Xa1lo03WlCWEykUJAkFCXhHe6K0Lhg+q453yZDoJSEia0+bOn9Vqwfj+wLi3GOQFN4&#10;eQVqb+xC94McPH9XjPePr+H+iSN4dewU3uVcwKvcPHwoIOCUVeJ18XV8rruFL03teFh6HX1kG5oq&#10;rsBAVwlNTRUEGlI1bx/i5Zv76Htxh17vETmJJ1ixdD4i3L1x62g2ru4hldLZjM+/f8S9tibUHt+H&#10;htXL0blmPR4XXkRHzincOXYYDwvOo/38aVzftw1txw6g+yzZu8oifHn7DI+f16KkdCH6nuXg4dNL&#10;qGvcj86u43jxKo/e+xLZp3r88fuzH7mat/jnX+/x7be3CAgRTVjPsywOGDAIWmqqOLJ3HcqLjuFB&#10;6zXcrshDPa9JXlWI192t+O3dY/zx7im+vXqId49a8YG+40+3CDo1N/GmqRlvbjfjQ+8D/P7qFX57&#10;8gQVZ7JhrU/3mYM9/fZamDhjMnof99Dn7IOLlysS0xJ4PpoJwvCBsAxuPeLOetyaJFqpgGfTY8Xy&#10;33aKoRJKUOHkMENJUD/c2kTneN4Z32TRCG1WIrGcoxFyL6xS/hP+vL4TbXnyKm6uZqjwapXcWY8H&#10;Q/KgSFYvvkmpotalSFYrvColgYZgEkLXcuKXbRHbJGFLwSrGjiwSB9skzstwWPoEw9LbD9YB/sJy&#10;KgZm1pCU4kGE/1ExIpD8BzSsZPi4X8FwKBJQFAgESqRY+nM13J/m/w0YPmb1QgCRZ8iIQCP0xxFa&#10;sTi5zEARqRsOwT6x0uHr+HmCnVIjG8Hz1vAQBTkMpQLOlkpJWwmG9npwirCBVwqrG0eEjvdA1ERf&#10;grsLvGPs4BnJq0OSUnEzhI07w8YMFs6mMLYzhD5PgWBIYFOUgzwBhxd2k1GVg6KGMlQ06bOpKgmF&#10;XkKGgELvKRqLRe8vyatCcMJWTADBUIIKn+OJ1Llpmi2VFClDXh2CBy4OHDKYnisJZV78TktFAJyV&#10;myWkVaXoO5SFiq4yqU8X6FsZCP1lBHtGCklRVQ2qahoYOyUTJTcu4fL1fCSnJsLexQ4mVoYwsDCA&#10;ma0Z0sel4np9OSrrK2Fmya1XombbqNQY3CMbcCL7FH2fioKFMrCi78vHCs5eRqRoFiOXYFNSuhbX&#10;r21GXd1e3H9wDk+azqFj91b07dqPR7t34fGubejdshGv83LwobAYH6iQfWlpw6uqOqrha1B58SR2&#10;71yIR095+MEddD+sQMf9YjQ255F1ukR2qh3jJ6ZDnSqy5pyL6LxShtcv+oT8yaPuNlSfP4bGHZtw&#10;68g+/PXLW7zu6UJXaRH+ePsSv397i66ifNzdvxvtpA5qj+zAswfVuHhxBYFtB1o7DlJBLsGXr7dQ&#10;VLwCJSXL0Np2EK/fXcM//zzF33+9ImXzjB5/hHlLpgnj0QYMpvixZvyQwYMwZ8ZY5JzchIrCI2i7&#10;WYCbJcfRWHoGd2+W4mFLFR611+BpF6/3VEUKrhlfeHXL7rv49eEDAtAT/PXtM/7n+3f8+vI1ti1b&#10;AWWqjBRVVGFkaQ5TWwu4+rgKPbRlFKXh5edJimb4GALNdILGaASTquHR1QwVoel6FC8QR9AgteHP&#10;i8ORvREAQ3aIlQkniLkZmy0Vr7PEnfK4BzB3tGMlEjN2omCHuCVJ1JqUIqgWDtHIawJNnKjpmq0Q&#10;n2PAcK9fDoYQd9TjJmyRPWLQkKKh93Lj1qbQ/4CGLZKQDCbI9FslG1YzFA5BBCEe8+QfCKfgMKo1&#10;LSEpKSsCzb8B8B/g9IOm/7g/hFYntlAEHFG+huzPD2AwYP5jjUTA4ON+iHAhlJYjBUXHfL7/2v5j&#10;4XlyBCACjBwPM6AblDsSsrqRofOS3B9HWoWAo0x2QwmSVDBVDJVh6WkI5yhbeAxzpN/IBaEZ7ogc&#10;R9BJ9ySVZwNLslbG9gYwsjEQQGNqbwpDa2MBWDLK3LqjCGUNVaFFSUNPU+i4JyYtKTSbi5GFYcgw&#10;dDh/wiO4Bw4ZKvRzYdBwHx6e/5dBw/s8G+BgcRkBRgO49hzE3dzpBqfCzpLdxMKEQGdA1wyCpJIU&#10;9O0NYelqTTejAtkznk5DBDEZAo+1sxUKKwowZtIoASBDpcWgRZbIwMxA6GxoZmuM9IzhCAoNFj0u&#10;JgldPV3sO06geP0Yd3rvYNzksQQ6FcxaPAMJo6Lod5fH1OlRuFi4AkePTidlMx9VldvQ1LAP9+uP&#10;o4cKW3fOQXQc2IDbK+ejZeFMvDq0B+/PZ+MZqY7PDc34WH8LfTXleHTnCp6/KEf3o8t4+LIcdx8W&#10;oKP7Am42HUdN/TH0PqvEgUPrIDV0KLbPmof2K1fQdrsO7T2teEOKp6roLK5tX4++iiKyb/dJlfTh&#10;Ay/u9ukN/vjjM17cqEbb1i2o2bYBL9srUFe7GzMmByIzwxkHD88kY/ICxSXbcfjIFLx9exW//taA&#10;T1+q8OmXOnz/2g787zNUVJ+GD1lXe18XyGsqC032vFY8f19Gxho4fHAVcgk21WUn0XD1DOqLT6Pp&#10;6nmCzhlUXTqG2sJjaCgii3c5GzcLzqE69zjayy7icUsDXvfex8cnj/D5aR8+P36MiaNHC6+rrMW/&#10;kbGw5PL4KVmwsreEHinQAZwjSZo6iwDD88RkCDDhZC83VbOV4o503DLFLUxsiUJJ7QiQGTYCAQQW&#10;kRUiSBGgfLkH8I8maZ4BLzqTrBfnawgw/bBhJSNAhgDCzdj9rUwMGt7252K4BzDv8+MMGtcIEWzc&#10;aBtE793fnM2A6Vcz/S1P/fkZwULRY57R8fAiD8mtUQwaQ3Nr8Jy+ooIsAsz/Bc1/Q6Zf3fTDhluh&#10;GE7chC3kWn6Aox82oiZtPvcfxfJ/ISPNAPnxGG9FoKHXI6jIyIgsXX9rmNBzmcc6SfE4J3oO7Yvm&#10;H2bVIUU3kRzMPQxICVoS6K3o93JA0GgPhI7xpe/fm6yjOdTNlKBuoiIs1WtMhZSho2OqQ2AhO6VB&#10;UFVREKb81DQg+2JsQIpHnhQLN3NLCcqFg0EjLAfDSkacrBId84BQnohdeIwsFKsv7tbO3dwHDSYF&#10;NEhcGMA3cMBQSEjIwN7DETIqUgSigQQ7VbJVNlDUpPfV18KEKRPgF+An3LDBkUGobqqEjZO1cKxt&#10;RKrEywlDpIYKSmneT7NhYWUmPGZuYY69h/ai80GnEPVtDSir4b42uRg9LgXL1i3A6MkxwpSc+w/O&#10;RWXVLpRf24q6m/vQ2nwEnfdOo+9JIV4+uYI3j8vw/kEJ3pMquXNgPZpnzcD7o0fxPO8CPlRS7V5Z&#10;jXtXefa8fLTcPoz6Wwfx+HUpHr8qQveTi2h/kI22+2dx58EFPOi5hj3b1yIzJgo5+3ahoqoI1beu&#10;4dHjTjztbkHZ7s1oPE9wu1OP7rZ63K4sxd2WGvS13cStE4dRt2kdbheewNcvrTh9bgb8fRWx8Kdw&#10;3H1wnl77CjZtHYOnL/IIXGV49CQfnXeP0fElvH9fg0/vG/D1lztYuWk+Vb5OdA84QNNIh34fcbrn&#10;pKFOSnbchGEoyNuHoov7UF9+BjeLCTjl51BH0Km7cloAT8NFivzTuHXxHJouEnRov+lSHlquXkbn&#10;9TLcra7A54e9SI+PJ5ANFEDDc1L7BPugoKQAYwn25nbmGMBNyzw6u7/1qD8nI0oOkw0aPoJgQ/aH&#10;1QsDiK4JEHIsIsgwcLhDHoPGf9goIYHL530JKlGcy+ER2aRqWMWIQCOaO4YBwkDqD7Za/S1SIktF&#10;1/54zDOG4BNN0IlNJmgkIYzey1NQNyLYCMDh+K9WJw4GjvA4nfMgy8VN4y4h4dAxMoOUtLwAmf7m&#10;6/8/yPzfxG//ee6Vy3kZeSV1KCiThVLWEmyToor2v/dFCWG+hu0UN3H/x2L93+ZuDgE2rLAIIrxi&#10;gqwMBW+5lYpBQ5+Xm8IZRtIKPDaLriMgcSsVqxI7T0u4R1shcIQTgjM8ETDSjcIVoTxafJwffJKd&#10;oWtH76/Fa3KrwciW1YQ5DEjpyGvIC/MUywojueWEIQwmlmbQ0NEmiIgsE4OGVY0oWcuzB/JqBqI5&#10;dhg0AojE6FoBNqRsxLhDIc97MwQDSaoP6s8PGOrC0sVcgA9PomXubA4NY3XEpUZj36FdSEyOxWCy&#10;XemjR+BKVSmpIGOMGz8B1+uqkVecByM6NifAnM4+geHpKRAXE0NIeDBuU8G986gT1Y3V2Lx3M0Zk&#10;JmPV2gVkX9LgSt/N/mNL0NZ1Dvfu5ePe/TzaXsC9rmz09JzHw74CPHtehFcEjDefK/Hlt0Z8/7MV&#10;v/RVoHnjEjwkVfMy5yzeFF1C38VL6Licg3u3c9HYuAc9vblo7TqB6gayNHdPkp3bg8Y2AtObYtx7&#10;cIlszUmsWDQb7XWVwmjsjvuNaCSAdt67hY7qYjSUnENF3nFUnzuCa0f3onDXRtSfPIiW44dQt3M7&#10;uuvO48nTSzhxbA5++ikEzZ3b8fLtZYJcDnLzVuD5qzy03TmAsgr++/bg+csivPlYh48fm/Dnbw9w&#10;t+cG3MKcYOlnA3P63tX0VBGdHI1lm1YiMMIf23cso9deh/JLBwkuJ3Hj6incqDiL+opcNJXnobns&#10;PJpLz6O1tACtZQVoKb+I1mvFuFNbjvu113CX1N3jlmYEuXlggNgQqOpqws7ZDj+v+hkbdmwgReUL&#10;bWNt0eht0VIrotwMd9YTpu2kEPrRcEsUgYcB1N+3hrc81IAnpOJ+MkKvYrJPDBgGBSd7g0jJ8DK7&#10;PNJaSP6yAiL1FMxN6CkjBKj8d0vUf+9zyxMv4u/FTeA8EJMg4xE5DD58LnoYgWYM3MK5qTsavG6T&#10;MwGErZR7ROy/lQxvRUqH8ze0z0nigFA4BYZQrW0stDaxKhGargUrJALKfwNGsEkCiPix/6gZRWXu&#10;u8KQ0fgPaH5sFQTY8D5DhVui+gHDABL1q5FX0hH2/wMlUW5HlKPh/AyP3ibVQ6DhXA3nbFjFMFz4&#10;mFuopEhlScspUvBWnm4gZbiGWsIrwZoqBDeEjvZG0Ch3BIx2QdB4d8TMCETMxFDYB1tBTkcG0irS&#10;0DbXhIWbCUwdzKGsQ6+rLA05Nc6XSJGdUoa5rSX0yaoIS/PK8vw1P2b4I5vCk2ENFAblkaoh8PDa&#10;UzxGaeAQSQLQj/Ww2FKR1WLIcLBs52ZzBy9HqGqpkSWTEiYDN7IzgoefC8Kjg+nvFPVK5jC3MocZ&#10;Aa+zsw2v3j5Hz7MH2H14NzbvWC9Aada8GVAjNZQ1eRwKqBBUNVbhJAFIlyyWraMpnF2tYGqmQ8CZ&#10;ijv3L+J+dz56ewoJKuV4+Oii0IX/5fMyvH1zDX2PLuFJXz5evrmMX34Vgebvv9sE2PSQjXh+5jje&#10;XM7Ho8JC3KVC97DzMr3mWbz+WI6G21RIW/agvfskOntzcPdRLnqfXEBDwzFs3boIB3avw53OeoJM&#10;M1pbbuB28w18+P0duh+349mT26grPovLOzeh5uh+XN+3A/XH9qP++AGUH9iKzpvZaGzeh/KrW3Dp&#10;0lzcvrcbH7/W48mzWhRf3Uw2bR3OXZiE6rpV6H18Gq/flOP9pwb88q2DLFgP+p42wSPUBSauZjCw&#10;NYCeBfdrMoFbkDvMyda4ezlg3dpp2LttPsovHkbjtRzUVeTgJkVDOf0NV3IJhjloKs3DrbJ8NJcT&#10;bK5fRjupr0eNN3DrSjHWLFoAaysLQRXbujlh1qL5+P4/v+HdLx8wb8lCDCKrPIDBwvPO8FzBvHCc&#10;MCcwwUToGUzHDBih38wPxcNJYn6cQcPL2TJoGDK8qBuDRggGCVmkxInTEERWjJuxBeVCAOHHhNYl&#10;Uix8jrfcV4bBI6iX/n4zsbzUbYqwzy1LbhGi8UyuBJjApBFwDokhgPxYkZK2buEEGgKPMHL7RzBs&#10;GDSOZJccAsNg7xciAo2hiWBLRLmZ/4SQg/kRomNuzib1QvtCpz0BSGqkaBggP0BDkFBgaHBymIJb&#10;ivgxUUuUSPWIjv+jXvrhI9oXAUp0LMrvCCPFCTT9SkeabRXtiywYBy+hQpBRYNAok5WRg4KqArzC&#10;7Kn2sqDvyIpUoC1Bx07I2wRxK9U4D0RM8EHSDJ5l0B0GDtrQMFMXeu+aOhnA2s1CSBJLE2hk1USr&#10;IShrqAtzF+uY6ENGifvXkGXiaT2HkE3iWfeGiFNIEGDYRhF8yDLxdjCBiNe5kuLlYUgNDRrMsBkq&#10;XM+wYXvG89yIK0hATkuJrJwJjC0MydsbCmuQKyqpCJZImt5j3pRp6K5vxK2iErrhS6kQlKOytgyX&#10;rxUiNT0ZU6dPRM3NChSXF2Ex3dRWNmbCInjTZo6DJc+nY6OPa5WH0d6Zg667F/HkSSmpmRw0NuxF&#10;U+M+9PXm4fu3erx7V4W7Xafx+Ek2Xr8tx7fvzfj112b8/msrnjcX4uGFE3hReB73yULdLc7H/eYC&#10;PHlVjhfvq/Hg8UX0veRcTSG6Hp4jZXMMze1kqxqO4+ChdTh9ajfKKi/iRlMVykkV3Wu6ic/vnqLh&#10;5jV0NpWDE8OlOzbjyp6tKCQ7dXHnerQUZ6OrvhC3G3NQcmUNOu4cR0XNSjx8koN//esRnj27iTVr&#10;47FuSwgulsxC5/2DePG6CO8/1OLTp0Z8+qUNf/zZi0d9jTAjsKiSatSx0CE1qwxxJTEo01ZCgUCv&#10;rYy4BHf8tHgszp7YjCqyT7VlZwRVc+PKWdQUsaUi+Fw+j6YrF9FYdhG3q0vxpOMWLhw/gqSoKLi7&#10;u8HKyRbGlqawdLDFxFnT8fzjK/yFf3Am9xx4ueUBDBGRoiFYkDIRrBFbIVItvBU60lEI/V0o+HHO&#10;1YjWXiJo0FZ0nWjxN26u9hlGAKHg2fP6W5aEUdnxyQJoODiHw1DpD1Yy/w0aYU1tCl7Z4N+d8sJ4&#10;LFMsAglcrqHcV4YUzY9wDv2RDCbA2AeECCHAhtQMhz2Dxj+UVE2wABoedtA/5OC/lQwHW6P/PhZB&#10;Rw1KDBYBNnTuB0S4eVuJVAqPd+KtkqBURGpGlBQWXdsPEAbDf++Lcjfcz4bgIhyzQiGLJDzO51jd&#10;sKJRoYJOj5HKkeIczo/rJMlWsYIwtTZDQJQrvMIJMBF28A63g0eYLZyDrOEYZEW/gxP80u0RONoR&#10;4QSdkExPeCY6wMrLCGqmqtC31SMQ84RWptA0JaipcHJWkiBKIKDX1jM1gKwSqRleA4pUibi4FCTE&#10;yTaxehHj0ebiwvzCnIcR4+buIVKC8uEmcH5MmA70x6jsgeJDCDR2kNWSw2AFMSoI5jhffAEn884K&#10;i+epyyvB18oBO+YvQeelMrSdzkfjHioA24+gKTsfr188xtPPL3H5KtWsXa1Ua/fibu8dRMVGQFNH&#10;FfFJ4fALcKXfeCimThmBxluncbvzLDrvFuDNu0pUVGzE+dy5OHl0IkqLluLhg2x8+9qABw/ITj04&#10;gbcfruL7b7fx7dst/PZ7C768qcej6gtoPbEX9/MJNkVUs189SZbmGl68rcbDp5fxjKxSdx/V/qRs&#10;Kuq2oKntEFrbsnGnuwZd3Q1o6qjG/Z7baL9Zg5t5eWi6lI8rRw/j2skDKDmwDTkbVyOHANNeW4Lm&#10;6svoaCbV9bAGba25uHxpKe7ePYP6lt14+6lKSATfasnFspVhOJ2TSapmDSmobHqshtRYB75+68Tn&#10;r3fwz7+e4kZdoTCjo5KuMgbL0vfuYoUxk8fAwsECavRdeQc6Iy7ZF/d6GnCe175aOBa5p7eh9PIh&#10;lBceQ2XhCVQVnETNxXOkbi7hNlml64V5GD9mBEzMjGHr6gq/CCpnXu6kqrXIgssiMj4CDa2N6HnS&#10;i/CYCBiZG2EAT1bFE5PzCOpAnlicoCGa11cEHIZJf2/f/k56wvK23LkuhSKVwEF2iAdF9i+275NM&#10;ioVAw1ODcv8Xho0AljhR/xghR0PQcY9OFMDC+Zp+0DBkBNDQY/0tUC48WJJgw5DhnsGB9JkYMhwO&#10;gZGkbmhfmB6Cp38IFQZQ8pQQvOWcDSeBbf3DYEfhTCpHz8xKSLL+t00S2SMRcP4Tol7A/XARWppI&#10;XQj9XYSELwGFVQnDhGCgSOeUBNskskOsXASV8iMx3A8ekWJhcHBCV0EI3ufJt6R58q0fwyL6g3NJ&#10;nKcRjqVpK6VEAFIS+rXw3L08DaamgbbQYc/Bw0zYunjbEnwMIa+uAAVNBaFnrjOpnSBWOKOd4E/A&#10;4VxORIYfXKIsoGktDxNnfQK4E0HaitSOGobIEhgkhwp5GwaNvpkR1PU0hNUuhWVheBoJqq14mV5u&#10;rZJXUhRgw4nfwQMJPJyzIfskrORJWyF4X1KKXkMNSzb+jIiUSAwbkYyung4cJ7vgaGyMIz+vRnfe&#10;FXy43ojHF0px93AO7h/JwcMj53Fr7wm0lVwhKNxBVVM1qYQaKoA3UdlYgUVL52P/0T3YsncDXL3t&#10;hLl258zKRHNrNjq6stHanktQKkFF5Ubs25eBlcvDsHVzInLOzcDD3nxSOyWoqdtGBbYcf/59D99J&#10;zXz7o4niNl4/qkJz3iE8pMLWeOoo8veuwcPuEnQ/zMMDAkzHvaNoJBA0UTS3k5Vq2ovaGwfRQGqo&#10;rqkIN28V4c7dGyjLO4Wdi+fh5JrVyN+2Fec2rcS5nWsIMFdwu7WSYNWMtvYKHDq0HpVV2WhqykFx&#10;yTq8elVNsDxNCuoa/heP0dKZhzP581BWvRytnQfw9BV9X19u4/sfj/Dnn0/wx9/PCEhfsH3nMvrO&#10;BwnDTIaPTsW+Y/vw9PVTaOvrQFOPQBNkg2HpgThfcBSTZozE1GkjsGTRJOzZtQwXzuxBWf5xlFOc&#10;P7YTezevxByyqWb6esKqCXL0e6vr6lF5MoWMGt2XynIwsSb1pK0CcxtLWNnbCGPwrB2s2DqNF+bx&#10;ZTj0Q4a3DJR+JcPw4C2fYwDxeW9uPUoitTIsFYHp9Lw0EWhY1fAgSc/EFPCE5wwaT54gnJQJA4WD&#10;+9EwfISevj+UTX9+h2HDSWCRteq3UwQquoZfx5MsVfTo8WQNEoROe170+n5xqfAlcPlyZz9hMvIE&#10;4XHeD+TJtGjLHf3cyX750r6pnZOgaESQ6c/B/H+TwAqKyoKMFw05oHNkZ/qDISO0FHG/GOH5omDV&#10;I7JPItiwrVJU1qbrRQng/i33reFhENzszZARpu4kyHD/HgaNMNmVFK+CwMfyP6BDAOL5cgg2nJDl&#10;GfH0TAwhLiP/I6TodaQIWAQgaVFLkVDQpWVgZGkMZ397OAVZ0vfvjOCR7ggbS6CZ4Imo8d5kfd1h&#10;52cKUw89OIRZkiW1gaGjIaRUebE3MUHN6Bjrw8jOFGbOllA30YK5qxWpJy+EDw9HZHoEwlPC4BLg&#10;DCMbIyioKwnTW/AgSRlSKNIU3PmPV3bgv4Nn6c8vzcG4KRmwMjfB+iULsIu8ftmmbXiWfRk9hwgs&#10;R3PRtf8kOvceQ+eBE+jedxJdu46iadshNFy4iNKrRSgidcFDAbjLf37ReVylArv7xE7sP7kbV64V&#10;IStrOG7WnSTInEF17RE03DpGtfwuNJBtOn58CpYsCcaa1eG4UrKabFMJ8i8vw1OyQX/8qwfffmvH&#10;x6+1+O1f7ULLz4vOcrRfykbuqqU4tf5ntDacRR29Tn3zXlTe2ILm2wdw69Ye1N7cjsuXlyP73E+4&#10;dv0oKq6fwLWK47R/Enu3/oQZmcMwMTkeKyZlYTn9/Qd2rEBvTzPqW6/hSk0+WbpSHNq2ggr2zygu&#10;3I+yit348Kkdz19U4M6dE2jvyMab9zfR2U0WsP0Q2bYSvP3YiG+/9uKPv14SYD7jf/ABJWUnyTpq&#10;wczKGJcJkPzvw7ePiB+WAF5ixtXTDp7+JkhODyAFaIuVGxfj9YdnuJh/BqnJYUhLikRCTBhiIgMx&#10;lVRQZHQw3V/iUFFTg5qWFqQU5YSuEFzpjBo/BuPJxhryvNRy4kKrIocE3TtKVNkNYJXCcwCzQukH&#10;jGgmvSzwmtvcgY/PsfLhvI2ot/BohIweg8CRpIJGjBYWlOPF5ng1S1F/nEyEZ45H6sy5CB0xBlGk&#10;bCLoueEjxtH+BMRlTUbsuEmIGE3nhJHioonRI+n53FLFIAnnPBHZt+jMicI13HoVxJ8vZRQSsqYi&#10;gPM8BClvbiYnBeQvtFgNh1tkLNyj4gWw9AfncET2KpKOY6BnZS+ARokVClsjAST/b9j0A0dRSQQS&#10;EWjISv0XaHgIASsVUQ9ikcVi9cEd+dhCcac+RSVtKKnoksr5T4uUaMv5HXqdH8/pHz3OIVIuDBt5&#10;CKtgcuHk1REoxLl3rrgclNXV4B7sAD0LPYKOCEYiIPGKmaQ0/gtYvNytnokerF0tYWxnIKgbVUMl&#10;WHgYIDDVhX5Tb4SRlQof5wmPRDtY+RuTIjSBQ7CVMP+vvIE8xGSHgtcX4h7Edr4O8InzReSISMSM&#10;iUX8uHgkUSRPSMKwycMQPyGRfr8Y+EQF0vtZCFM8SCpwz2KyWaR4hNyNpATsqKZzdrTB8OAQVO89&#10;hJZdh/Bgzwl0bNyDzu0H0LV1Px7Sub5jJ/Dw+FncO3ga93cewaM9p8hGHcaJnTtxgqzHxcKzyM45&#10;glwe0X39Mi6VFWDHga3YsHU1YmJCUH59L8HmIEFpK+qbDqCiahuevijF+4/VKC1dhwlZdlSDjyXF&#10;kY3DJ6bgwcOz+Ptf3VRw2/Hq7XUqvG34/L0V7942oOzQZhxZPAcXD2zB8X2LkX+JLE/uIrId85Cb&#10;swAXCxZRLMDJY1Owd/c4nDw5H0WF3JR+DM3NZ1F8aQ+OHlhH507jJH3GuRlJWDEjC1tXLcDeLStQ&#10;dPkU6uou4cD2ZVizeCouXdhJCuwQ2bkW/PKtG70PrqKkeB39DTtw/2Ex3v/Sit//IcD8/RT//O8H&#10;Ujtf8ORZJ8ZPSoeesQZMrXRRfaMEX76/xR///IGex710/xHo9dSQPCoaJ7L3ImtyCnwDrFFWVYBX&#10;716gp+cOYmP8YEeWWbQky0CMHDMcSSlJZNfp3lNTgYGJMcysSflSZRcaF4a339/jzS9vEBAWAF1D&#10;HQKQuDCMRIuUtqK6MgZwr+D02QuFPA03cydOnoF4isQps5E0ZQ6dp+OJognJeX6ZhMnTETthCmIm&#10;EiwmT0ZkFimi8ZOE81FjxyNybBZBYyz807h/zgwBLAwbbn0SJY7HCJOL9+dqWNm4xSUK1ktQObzi&#10;JNkmzsnwtn8gJY/U5lHcjmSTguh17IMiBEtkF8j5F87DkEXiTnk/LJO1XwgF9xIOF6by5HPcS5hb&#10;pPRt7IWCrSBHcCGY8HikfrgwaP47b8P5GkHhUHALFLdEsYUSci9CklcEGA4GDr8uj1n6t/phe0WQ&#10;EZq+VQg+tBWCYKPECWSCkgAuoXmbLBG9L6sdka1icPzIzTBoJKmAEjiGDJWBsYUp3ELshRHb4lKi&#10;VQ149UUlFV4BU+LfSogXtWPQKNGPLS1HCkeM174eSpCTg7yqFHSsVOAWbo3gdDeqPNyoknClSscZ&#10;jmHmsA8zg12YFSx8zaBjrgkpOQnwao4hSeGIH52AyLQoBMQGwj3Eg8IdAfGBiMmMp3soFYlTh2P4&#10;tFEEILqJ6RpjRwKOjioG8UReQwcTcEQdx8ZEx6LlZC6B5Dy6dx/DvS0H8GDrAdzdug93125Hz+qt&#10;eLhzL16cysGTM/m4v+coHpDCqd6yFxPouYcObkfu+aPYv28zDh3dh8qblWjuaMaBI/tgRiouKiIQ&#10;V6/uweWijTift1awH3UNh0jh5ODr77fx5OVV7N6VhV07JqCyZg8270jFrdad+O13TqZ2EWgq8Puf&#10;Hfjltw58+tCIk+vmYu/iGbhwdBs2r52NsZkRWLNqLDZuTMWe3Wk4fXoy8i7MJegQeLIX4hKBqKpi&#10;H1paTwnN6jdrTyL7zBa0tF1Hc0sFpo1NRGZiMCYPi8TMlDisXUgqa1Emfpo7GjtI0eSc3U4w3E/P&#10;L8Dnz3fx9et9vHhZg4dPynG76yLZtmt4/7kDv/7xlGDUg95HtzGd7KK+sToU1eQxnpTI2w992Ll3&#10;I+bMn4PgiFDhe7ewM8PqTT/j0/dXiEsKQWyCP4anx2DKlAmYMW0cEuKCYUZ2WUmFV/FUhhbP0qiq&#10;SKFClZ8EVXRkn0nRGFuQ1T19GA+eduNf+Afrtq7FiLEjEBobCUdPVwo3+IYGYQADZPjM+YKa6Z9/&#10;hucF5onF2VYJ03tyZz5SFNzMzWs/8fy+PilknVLIIiUNg18qJ3+TCRhkZ+IT4RoXD6eoGHqNcfAh&#10;C8UrSYqWrU36kRhOFuaX4XMOoaQ2ImLhGT9MgAkHTzDO+RhhdDaFE7cwcfKXgOMQHCXkaBwCI8A9&#10;fvunhODR2rzlnsD9wZOTM4CEYwKNXUAw7QeT/HcUFI0891lhODBIfkCmHzAMl/5gVcN5Gjk+T/tC&#10;sliZjvm8Mv2gZJd4vhlhgCVDiGEhJG45F8PnGCQ/EsesbFjV8FgpeS0CjRY9pkmvpS1MH8HzEgst&#10;TQQstlUysuqQYpvFlklSQRhsyUutaBlqwNGfR0abkS2RgpqGOkxMuTWNVA89zgnZoWKckJWCGIGG&#10;W5GkFaQhryIvTPGposlDA5Shrk+fT0NWmKjKK8oJoSM9CDSO9HvawT3BBi7RdrAPtYYdvRfPXCet&#10;Sq+hqShMfqVroQ9leg1JRV69UpwkM92AuiowtDeGa6g7qdhoJE5IRtw4srCpoaQmPWDtaStMLyoj&#10;Lo55YyegNacQPScL0Hckm0BzFPe2HcTdddvQTdG5cBXuLVyNW4uW487arXh27Bx69xzCvR370bDz&#10;AC7s2okrV/JxPv8Ujhzfg/ziXBw7cwir1y/D1u3rMHvuFEyamIri4u04fXYBsi8sQ+GV9Xj2sgw3&#10;G4/ixdsqvP3lBlraj6HrzhlSMgVkwzbgzj2yJu9qSdG00rXX8Offdyl60HojB0vGJGFGWgIy0kg1&#10;O9lgKBVaR1KJq1en4Vz2dPo8y1FVuZFUyW60thzFnc5zaLt9Gs2tx3G3+zyeP7uG62UHcfL4Jnqv&#10;bGzbtAjzJg3HiGBPjPT3wcSUKGSODMfuLT+houI8Dh9bi5wLW3Hm7BpSNsfQ21eL1+9u43dSML/8&#10;dhdtd/LQ0HQOfU9uovjKSZRXnkdtXSkmTRsLXfqNvP4fxt4yvK0z3f4OmRlkkiXLlmXJzMx2DHEc&#10;ZmZumJmZGRpOGmbmNE1SSkNNmnI77XR4psNnZs45/7PedT9b23Zz5lzX++G+NklbW9J+fnut+6Hi&#10;HDV+z/Zd66hEtMnoXDxboaKGD4iiTBSUZsPDpxVWrl2kpqWpq63EjKmjuSxFpCkMAQZ/hMjMlvyf&#10;g3nfBPL+caNaEdWSkGJHcXkB5syfwc+9QrX0KSbNmoTzNy/g+ZevkF1SiIyiPHz85adoJvkWGXJT&#10;ZhmQ/IqE5FfU+DBd+2m5Em5LclcAU9pD5sXurPIzuR27EiydUdSVx7p0V8okqx3/gHbShaA96nkj&#10;qWlquV9LBndp6OOkkryEjSR5BThyTJbpanwZaR8jI+Z1UCpGIJPuhI3ApYw2KUOmWaloo+CSItXX&#10;qnaplgqGMCkXyFSrkIZ7qv+TgIeQSSmrgD0rh6ojkIpGq+0RdaIrmqatgPXQVI0ARIOS9Mr2Z8j+&#10;gODXG+oxeD55rYBDr9KWxnd+vnyfAEeC+yREyUiopLL6DMJGtZ/RVJIoJA9fbXhNGaTL00taCfvw&#10;SUHbUZGEpPw4BIYEwmAIR1BwsOrc6OIibV20jo6tWnmonI20AA6LDmeEIcJqREJmPOIz7apqOdgU&#10;rsYF9gvzRmxGBIrbZ6Kocxpy6h20oimEPWFTaUcC7ZT0s3L3d0czjxZqRoXwaMJSBs6SxLCXdLB0&#10;VT26ZShRS0oMrzEHbft3JHB60KK1p8Jti9LqIiyaPBU/f/sRPjt2Ba92H8eXuw7j8y278XLlJjyb&#10;tRhPp8/He8Mn4MPRU/H12s34cOpsHluPp4tX4MP5S/ByzwF8cPEcrl49i2OnDqnZDo6ePYR1W1dg&#10;3sLJmDJlFEaN7o9Zs0fiyrUtWLthEPYdmoKpc9rh3OWVVC0H8PzlcfzuTw/x5MU+Koad+OFXN/CP&#10;//cMv//zh/jsm4v4hOD5+mdX8M9/fYJvv3obWxdOwZpxI7B8+nhYYyJVoQ3nb79p40xcoJ25dnU5&#10;3r6zAbdvrsGdu+vx4OE2PHu6n7A5Qlt2lJ93FN///Bp+/rMbWL96EtaunoHtG+fh6sUDWLNsJlax&#10;wN69cRar1szBdn6PM+f34tCxTTh/aTdhsQFHji/DyVNrcfXGbp7rBh49Podr17cQbDvx5Zd3uf8Q&#10;rlw/TJXzGF2oTgL5f4ZG+GPFqnlUZl8hPTtDDbshs2JY7bFo3rIZ71dv3qcyv5gXgqhWli2fi/v3&#10;r6Bnz87qmCE0EKHhwQgzBitVM2XGBMycPw0z503B2QvHUN66iA+15ujQqS2q61pjGG3gw6cP8B0t&#10;2NmrF1DUuhgPHj9EM+ly0HbISORKrkMSuSzEeQSIJH9l/mupls7ndn6nrgSK1CpRxXTsgjwqEAlV&#10;DS0qpX03Pv06IrMt4SB2hwCRvk75BJGarlaStO20GigJgYqqSRLQEDhyTN+n5miqba/GoFGgIXRk&#10;WhWBTRaXFV16qZqmDL2miUDRBr8S+ySQ0UAjENJaCWuN9tLU/kok5OZrSsUJBAktz6IpGt0+/RQ6&#10;AiOt1kheL+CR9jSiUgQyTfMvknvxVzkY2iKVxyFQBDbSxUCBRQOMD8+rf5501hRr5ivV2T48xvCk&#10;Ogk3hSI1LwnW+ChCRmt9GxMfg9Ydi5R1SitKgDlGks20VlQUMhaLjNEqtsnFRboKeCHcSPURY6Zn&#10;j0I4PbWaII5PpNR8gqognssUJGcnqfFsohKkZ7UJeXXJyK1LJJjjkFRso/KMR1KlDY7CWCpCi2rc&#10;5+bnhrCYCKobIzyDfFQtmIe3dMT0VH2nwq2RMFhkxkcTcquK0H5QV9T1E3k+GB9dvYmXJ67h88MX&#10;8fWB0/h2NxXNum14ReXyxcKVeDJ5tgLN06nz8LPtu/DpijV4RQv1auMW3Js9H6/2HcSTC2fx6vn7&#10;OH5sP9auWoRde7diw9bV2LptLcaPH4HKqmKcOL2HT/o3sXTFYCxY3Af9BxdiPpe7dk7CyeOL8fz5&#10;KSqEe/jm+2t49eU5fP3zq/j2lzfx6ptz+OaHK/gTofO3P7/AtXO7sH/FfBxkQdyxciEy0xMRaw3H&#10;/n3LcPfeDly4tIAWaQNBswXv3N+KO29vxK2763D/wWY8frIPL18dx8evTuD5iyP44Yfr+OrrWzhz&#10;ajsG9K3Dww+u4Ntff4rPvv0YX37/Ke59eBOb+D3OXDjM97yHJ8/vKdicvbAVl6/wsy5v5fZ2Wqod&#10;uHVzJ+7e2Y0vvriP4SN78XvOweYdq2FLNMORGo3ouHCUlmXjzjtX0bt/bzR3aYEoQtJiNfGe8SFE&#10;QhDBe8I30E+Bs3VtmeoqUV1TCW363ZaQaXlNlgjkl1AdES5HTu+jxVyArTvXYdmKRfw95/B3X4OE&#10;NDvadW2DPUd34eVXLwntf+DC1XM4fvYtaRncX7V3yZa+RTIWDAFTQPVS1K2XUjGibvRQQ2521WqG&#10;pB+SqBCxQZKEle4FYpF0YIhikURugdROEU4CL6k1ki4I0mBPXqsNz9lercs+/b3ZhJUoIqmpUu1o&#10;+BqxVzLVSkF9F9T1HqSSvDLNioBGGu6pJHBbsVaakhG7JApHdUWoEbUjjfYqCZsKJBcVwc9Ay0Ob&#10;o4DBQq7yK85Cr4NGXwpo5HVKcUg4oSO9uQMFLgFUMQSMnn/xp8oR6Ehtk8rDSPB4g7pR4JEkstg0&#10;/fO0z9cAFwIPzyDV2bG8XS7KOmagbe8ixKVFw2QzstCmo7QDvS+tTkFlOtJyHQgIp19OjkJORSqS&#10;8hws8N5wdfWGl6ePGixawBLOm0WSd4GU0C7urqrjW1ZpJtKLUvi+DJS1L0JFxwIU1KahpF0mqnsW&#10;o7J7AX9PqplyG39TgqaYN2+uCdFpZviG+8CNtklAE8ynnbv0wvaTsYfdFGykVsKPUJMGWzKFS7A5&#10;nMCMxaqZM/Hs4m08OnAOnx4+h28PnMTXOw/ixcZt+HT1BnxBqHw0ZTZVzQJ8tUmSwQfw+Y7deLVn&#10;L749ehxPN+/Aiz378Pj4ETy6fg5vXz2Nfbu3YNO2NVjCp/eGLYTNzs1Ys3k1dh/Ygp1vrsDa9VMx&#10;eXp3DBpRiemzumHNyiFYs3wQl0Nx4cJ6fP7lBfxAwHz19RU8eXYUT5+ewIunF3Dr0j6cPbwVc8YN&#10;xZSBvTGufze0qyhDos2CXdvn4f693VRVG3DmzGLcuLoKd29vwL17m/Huu9vw3vvbWcDXM9bi4xeH&#10;8ennZ/ARFc6nnx2n7XmMazcPoKYuDzNmj8adhxfxxQ+v8M2vv8H9xw+w5/CbePt9/kYv3sUX3zzD&#10;7bdP4ez5nbh0bQ/ftx837xzErbf34+7bVIGvLuHkmT1UL8GIc8TyPvVGm47VOHftJGbMnYQY/j9P&#10;P32EKbOnKJh07tKO13EfHbq1RSuCZMXqxRg+ahD/Jx/E0H4nJNnh5tEKbdu3wdhJb6hOkTKVriUu&#10;Cm3aVWPcxKHYsmMFlq2aj9Nnj+H+B3fx0cv3Udu+Ap16tMXeIzuoYu7jNz/+msrrCdXkMjSTXEz7&#10;YW8oNSON7qRvk3SilKEhJB8jY/lK1beEtJtRbWikhkeqvJ2AkRoh6Twp66rDJEPWZShPGUFPgCUq&#10;RsBUQujooNEVjEBJzqXBhypHxgauredxgZAMPk6AUMlk1HC7TUfV10mSwdJhUh8WQtRLWqW0oSFI&#10;CBl9f0qFhORmKpAi49GUVyCLqscQYVZwEVWiEsMCG1ErXFe1QEq1SKJX2tJoORp9kCuVCBbQ8L3a&#10;+MHOpK8oGBU8p+RxCBRpxCcJX6mlahpikeTceshnatCRvEwQ3Nz9ERUbjfpepajqlokOg0rRaVAt&#10;yjsWIrHAiuzKRAWavPIkZBXbkVmahEqqnNZd8lHZuUDlTlq5uMPDg5aITyuZnC2MN0sYfbcXbygZ&#10;rlMl8+KjkZaXgvRi2qPiJCoknq+Udqk8GQVt0lHWIZtWNZf/aTby2qQivdKBuCKZ+cCsRtLzCZOW&#10;xAHKfknnThkFTwbHcpEJ3txc+ET0IDSlS4GXmlQ/PNSA01t24PGJK3jx1mV8d/Iavj98Bp9v34+v&#10;DhzGzw8ewjujJ+IzqpqPaZV+d+Eqfn72Il7ufBPfnjyB78+fxYsDB/HsIOP4Ubx//CDeu3AS925f&#10;xKZd67Hv6B4cPLofR08dwabtGzGLEn/7rrXYsm0p1qyfifZdC9Ge8Jw2szcmjG+POTN7YcWSgdiy&#10;cST27pqE7ZsmYcXiYZgytjcGdG+LyrxMxIQEI9Meh9wkB8L8fVVh7dKhNa5e3obLlzbhwQOput6A&#10;s6fn49iRGbhwbjHeeZt27/1dePThDpw+NxvXry3Hy0+OEmKH8DlB8+OP93HizHrUdypBSo4de45s&#10;wWffPcWLr5/j489f4MS5U7j/6AHef/o+Xn7xFEdO7sGVG8fw9oOTuPvOcTx49yQePTmLL2jpDh7a&#10;CAuVpeRgAiR5SwVy5eYlAP+NgcP6IDjUl1Y7WZvbKyIUb4wdgS++fkalcRBl1SVKPa1auwQBhiBE&#10;WWMQHBbIh6Qv9ux7E//6n39g0PABaCEzZYb684Hqg3gq6oGDu6OuXQW27VxLdXUcew/uRHXbEuzY&#10;tx7b9q7FknUL8M6Hd3CSaianIBnNpFpapsFV+RkCQAFFpqjtM0CBRVSMAgVD1qUaXIZ20JO6Gjwa&#10;28XoIdCQaulMwkReI9sSkq+R43p+psEqcVtyM2lUJxKqa4GqbWrP7ba0RDIDpdgg/vnd+ijQSEiN&#10;kgBF4KJqlhg/AQ1DaqIkCZxcWs7j5QRNNQtdDAs1bUqApiT04R/00KySbps0RSNw0fIuWgh4NPvU&#10;CCG9MZ4kddVxQkbVLFHhNEBGVI1SUTpktF7komokl+PrQxhIp0raodyKRNT1KkS7AWXoNLQabfoQ&#10;liVJSC5wIJW2x54WxWUMiurSUdu9GK275aC2ZxEyS1Ig08PKzAlSyCWvI/JYZoKUJ5c0tpLpS2RI&#10;T5ljPMIaAWuSFQ7K36TsRCTl0Crl2pCQHUOrGYvEIjvyatJRSPhkVCfy/3AgnjbKQtgEmgJokUJg&#10;ou0yRAXDg99HxhSW2i5XaUHs6c3r8FGtgpPi43H38HF8cOQCXhyjZSBwfnnkIr7ZcxQ/nKW6OXoE&#10;d4aPw8vZtDVUN787fw3fHD2Nj7fsxPenaLFOn8LLQwf43iP44OAe3N68Hte3rMeDy6dw8vRhXGYB&#10;O3OJCufwXsxdOJsFaDn2HXyTtmkWn9BVsMRGKvUXnUBLF+WFguI4tO+Qj149CfJOVG/JFsTbjYim&#10;+goLDkHLZq3QnBEazP+Zv6FAplkzFyxbNg1nz6wmQLax0O/HBx8dxCmCZsacdhgxphyjxlThyLF5&#10;tD378eC9Ddi8uT/OXl5EZXEM33x7EX//6wc4cHgpymuyMPyNgThwbCeOn9/HwnkT7z65j29/8z3+&#10;/p//xAdPPsTQN4bxWsNRVV+BsVRWu/dsxKEj27TpXxZOo0VuiZZUJr4GAYEf/1tvvLl3O67euAhv&#10;KsvxU8dg8coFmjKJDFd5lznzp+DwsTfx7OWHVDZtaKt6qL5nMvypPTkORqrfPft2EUivUFtfhZYu&#10;zXnPShstD4TTFiem8J5IsaFNfRl6D+qIvKo05NWmot8bXbD/5BasJdj30UKt2rSU56+WHE0ftBlE&#10;61RPOIgd6kibQ5sk1kmmqs2iosimfZF1sT8FPJZb1xnZtDGiRAQaol5kqVsmPaQqW2ChWySpqs7l&#10;/myGwCW1NcHBpTalbXsFEz002FDJEDIplW0UZHTQyODkUm0tNVAp5QIbDTQ6dAQ2OmRkv0yxksBI&#10;KilTsMmmErLEJfFPYOFWVdtUEwIbVcMkoBG1oSkaDTKaopHcjBcBo1VrEy5OyKhqb9mW1wiE+HrJ&#10;vwis1HEqHrFOApufWCcnxHQFpeyTCoNq2h9iDIQj3YjaboVo26cYHfoXo23fEqRTbYg9cqTH0E6Z&#10;kFJAVVJsQ1l9Ntr0LER1twLUdClGYBhh4qFN0yLtcaR9ja+fH0HooybzDwihPeSN6SfTqUgE+fP7&#10;eaopaW2JViSmEzoZdtVXJjrFgtjUKNjSo5BcYlegUQniYoIoP5oqK5q/a6rWfSFQa6Qnsxi0pKJp&#10;6e4OdxnPppUrCrPycO/wSXxw+Dw+PHAWH+04jJ/tO41fHDqDX5y7hO/PnsHLlatxf8I0fL56Ez4j&#10;YF5uexPf7D2Mr4+fhIyj+/zwAbzLQnBt6zpcX78CZxfOxbl1K2hzzmDHm1uwZt1yzFkwnXZgIAvi&#10;HCxasgCZeVlOSEiLVj/Vaz3MbkC4PQAefq5o3qIZWrRqhubNZQZHadXsjhYtpPc5ly3d1aBRzZtJ&#10;Xy1GcxfMnz8BV6/QIj2kjbm7nUB4C/ce7ETfQdkoKotEVZUdnTunYMq0Wly+vpKqagxmLOmOlW9O&#10;xrGL6/H1L+5iw+55GDi2B0ZPGYYtVGOdutWi98AO2Lp3Dc7fPol/UZGcuXhezccVHmuiItRm6fSm&#10;Lfb19YKbm/SIb4aUjHT0HNALPgZvDBjWH1NmTkJFZQlCQ4OoKFvh9JVT+ObnX1FpuiPWHgtHAh8g&#10;ybHoP6gb3r5/gyAaDTdvd9ppD4REhCG3NFfVSJZXlWLn7s2oqCpBdW0F7yUX3kNuCAoNIPj40A0i&#10;mIw+CIvxQ2yGEVV8wK3ftwxvndyJrbvWYOf+Ldh/fC8u3jqDZrX9pLHdCDWRvoRYnXxJAtPKCHRy&#10;qV5y2nVFdnuCSMGGoCFUFGSkCwHhJL2tJWmsqxaVZ2FI25kMGaaB65LUleSudC2QsWakGlsAItXb&#10;Ahk5rqsWAYjaL5ZJQOOEjAagNiijbVPWSYFGZj3Qq7fFSkmbGVE0Ah1JCDtnqSRopOZJ+j/l1Nbx&#10;6S1taZwgaAIaFaJWxMYENO5TNUA6ZBhNVYsK9R5RRwxp5Cevk9froWAjqkYDjUoYO9WUei8VjrdM&#10;hesTzCeLFxIz4tB9cB069itHdddc1PbIQ33fArQjbAppmawpZgLAgtzKZBTVpiFH+jPVpKKiQy7K&#10;2mejrlsJMihZZfwRqQ0SVSG9vP0D/XnDeagqboOR343A8Q/mNQQFEKRaIlfm6w4SCFFRifoJlmSg&#10;w4SQ6CDe9L4wxvGpl8Mnf4kF6TVxKGqfjgrauwxeQ3AU1U1UEGFD++etjVOjOlu6uLFQNEdBTg4+&#10;OH4Or6hmPjp0DnfW7cT7Kzbim5378MmWbfji0EG82LoVL1atxbOFy/Bk2Uq82rYdr3bvwdPdb+JD&#10;yvn7e7bj7t5tuP/WXtzn9jVCZt+ksTi2bjUO8Unes39nTJz+BiZMHo0JU8ahsLwQRRXFGDpqJIyR&#10;ZiotV8Tn2OAosvKe0IZOkALrRjspfbNkUDQPTyow6aPVwoVB+EinUDVCnXyPZhgwqBMOHFqA998/&#10;TDuzB9fubMWX313D+q1jkVcYjkGDyjFpQj2qq6MQn+yHMZPqsO3wTMzZOBHTVk/Cgm3TMGfTDMxc&#10;MxMHzx3ElXvXaKPaIiM7Hut2zMLe42vx1//+M5YRpLEpcUjNy0BYtDTO1FSV3WHFgIG9EBtrxtYd&#10;63Hv/buYuXAqvvj+U9UC+NzFM0ik1RP1Ul1XidZ1FVTJHqhtW03A9EFzl2aIpJUeO34kVq5fjhtv&#10;30RReanKCyZnJcM70As5hdkE5Cb+bgMI0F7KdsuDadCowTh34wLadauHb5gHHFkWNeD8pAVv4MZ7&#10;l7Bk2UwsWjoL+2ljt+3fxu92Ec1kZDxp7dvQW5oh3QukeltsUr50AWAIaHIImvzO3bR1AqWAlki6&#10;BmiDVkkeRsvRiLoRu1TbbxChInkWvp4qSPowqVongVoT+yTV2Dl1nZSyEbAohUPI5IgSkrY1VVoi&#10;OLNOlu1RyWsWZZNO0Eg7GYFMZrVMf0uLJUAihARAEjJFrp4cFoUj61m1bWBNTSdoCBk/AQ1ViwSB&#10;0qhoRO0IBAgTgQdDgCBKpilANOBoS12hKLXizNfoYFLV4gIktS5JZdmWzxVAUQFR1XjTLsn4Mim0&#10;Ln1G1qPHyAp0G1yBDlQx7XoVoX3vInQeWEplU8rrj1T2qLprMco7ZCOfdia/OgnFtTkoqslUHSzb&#10;dKpAuCVcwUYUTCSls6gc/2Bf1Q4nMtao+i0FGHjd9PZqChZaKcnhePtova+lQ2Qo5XRFhzKYkvh9&#10;eGN5B3vB3+SL0EQ/lPXMRNeRlejOyK5yICw2kEDi+SJonwguacPT0tWVBdVVFZC0xAS8e+oCnh+7&#10;hJcnr+Hexl04M34qrowZiweTJ+P5ulV4tXkzPqaq+WD2AjxesRJPN2/Eh9u34N6Wdbi9YwMeHt6D&#10;R+eO4P2LJ3D/xFu4vW8bzqyYj/l9e2L/xtWYOGU0Fi2bh8rWZSguL0FVmyps370dM+bOhNFk4ndq&#10;gaSCON4TsUimEjTZIqlYmsPVxVUNJOburkXzFi0VZNTAXc25rkIDTV19ObbtnIvjJ1bi+YtTuPX2&#10;duw+OBP3Hx3E+SsbcerMCmzbMRYH35qPjVumY8fuqTh5kcrmrdVYsn05Oo3shrlbFmPxtlU4fu0c&#10;nn31McZMHAMT/69DZzZg8pzh2LR3Hf/rjrBlOGhPQxDEcPVqRTUSR7isxIcf3cLyFbMxdGg/dO3R&#10;EWs2LcHjlw/xm7/8Fn/+2x/x5u4dsMZa4OHuivGTxuDDRw/hiI9FZk6GNj+Xn9RIhmDesgV49tlz&#10;FJYV8QEhfdcCMWrCSPz4pz9i5JhhCIs0INIm90oQRo4diU+++RQ//usvePDoHcQkGhGbSauZHIFe&#10;w7rhwcf3aB/HYdL0cXj49D3VWXbUhKFoVt1HxvwdiBzCQ/o0aXmaHtw3QHWWlDyN5G2k5kiWJd17&#10;Kfskdkk6SIqaUQONd9MGwypSfZS6q/Fl2g0eqYAjIQDSk8dN8zmijETlSJ8oAYwe0mhPapZE7aRL&#10;mxlRNzIMBPe37tlPqRYNKJKr0RrmpYnFamgJLBZKksRawlhrLazNvy0Ty9kz8wgQqgpV0AUo0q9J&#10;ci5OS0MIiK2SBno6ePTksZYEFiA58zbcr9dEaaAJVTZJs0v6oFdaDkcPUUPKtnFdVzQ+Mnqetx/K&#10;q4vQbUBr9Bpejh7Dq9FzRC16DqtGF5nVsk8Bug4uQwlVTUq+AxXtCtGmRxkqOhIw9MjJuXxSp1qQ&#10;WZiEoqpc5JfnwMyC5EilXKYNCjYFIjw6BJZ4E6LsJh6LUkNMePKm85NpcSWoevyCCD7/ALhQkcgc&#10;1zU9K1HdqxBpJQkwJUahsG0eek/sirFLBmHAxA4sECVo3TUPWZUJSCq0IibNrCazkyejNBSU1srN&#10;WrZAGNXTWaqXR0cv4vmpG3jy1jlcX7IWd2bNx5HuPXF13Gg8nDMHN8dPxIPZc/HR2rV4tG0z7m/d&#10;gLtb1+M2n7B3D+zElb2b8eDCUTy+ehZ33tqFqzs3YCEL3KzRg1FclE1V4q4UnLQbibPbMGTYYDj4&#10;hBdIuLi5qBxXSpkNtmwzjLERaOWiTXovQ5O6uXkQOlQztEhqhMCWVGStNPukxkNu3oL3jT/ad6yk&#10;TZuM06dX4v0PDmD7m5OwYsMI3P/gML75/hY++eIM7n+4HxevrMeVWxv5ZN+FLYdWYt/ZA2g3sAfW&#10;7t+B029fx+GL/A4fvIPK6kpEWSOx7dAKVHYsQe/h3dXQDqEWPrTCAxCfYUXPftUYNqor1m2egWOn&#10;NmLGjJFISohGVrYD6zctxLWbZ/H5V6+oaf6FV188V/mW1lXlOH32OPYf3I2u3btgw9bNWLpqBYJD&#10;grFi5XL87T//gQ+ePlJNIHoP6onU3ETMWjwVT159hOKKIrT0bIUIPpRkauX8klzsP7YfF+5cwuzF&#10;05FVlKDspzk+FPGZVqyjZapuW45pc6bix3/+GT/+xx/Ru393NGs/dKSq3hagSA2TGv6B61LtLUnh&#10;QpUQJiAIIK0/VF8tEdxelIk05iOYFJwIKRlbpl7rjS1V4DV9Bmt2qV5yNtIymMpFrJXUJLUhTGrr&#10;VUjVteR8BCYqH+MMUTcSSWU1SGQkC1i4X/o5OQpLCBTJwQhYNPUiwEksqURCsRYCHFE0omYEMDJL&#10;ZXxxGc9Zi4ScYhZwsS+Se9GSsrpNkhBgKNWhrI2mdhSAnEDRci9OKEkIPJzA8aWSUXkYAkZgo4NG&#10;1EyDopHXOZdafyke8+P7fAwINBhgT7SiSvoT9ShXUdO1BHVdy9Ce6537tka7nlVqAvXgSH8kZtlQ&#10;0jYLle1zkJEfDwPtjV+oF2zJUUjJjeMNEMublJFpo+0JQ0RcqJqRwOIwwxQbiRAjVVmAtxqiwRwT&#10;pRKCvrQ+0kjQz98X5jgLbLlWlFA5dRvaHhWdSwmaTLTpVwGZ0D9S5o2yByGhwMqHQjwVqJ2RgJQS&#10;ByU1b9AoApq+3odAa+XlghybA8eWb8Sjk5fw/MIdvHfgDD7eexzPN+3Cu8tX49GKNXi2ej1ebt2G&#10;5zu34/6mdVQz6/HOjk24t3srzm9ejX3LZmPvynk4uXElds2bjG0zJmLWiIEYN3oQ7UeaAooXVVpG&#10;bobqmyPbEq3EDhEqsYSxDJERlRqBCFu4ml1BxsxpJse5bEUF1kLlY6hy3D0QGskHh4HwJTjFYjVr&#10;JuMgN0OnLtU4cWwtli0bzMLVg/9NLsZO64pjZ1bjwrWNuPNgL/Ydm4Ppy3ph9rqR6DelG1bvW4NV&#10;u7eh97jh2Mcn/r6zb6H3sEE8X3PE0ybNXjMS89ZORHW7MvUZLV1aoqIyFwsWj8SKtaOwZMVwzF7Q&#10;GwuXDMWqNZOwfcccHHpruaou/9vff4t33r+JHQdWY/DE7pi06A18+8sv8Ozz5+jUoxPeeU9m5QT+&#10;/K+/YRMB/s7De/ju1z/H/fcfIKcgGxdvnsPqLUuQmBPD+64Cbn6uVLEBBF2g6sXv5e/Oh1gaH3JJ&#10;6NijDQaP6YmBb/REv6FdkcWHm3eIFx9Qniq/c/XOVbz66hO061iDZjV9Za7tQQ1tZaRhXp7ULtE6&#10;FVDh5FKdZBMckiguEBtFqyQ2J9c5BUoObZHK23TojGyVg+msQl4ng2GJOpEq63Ram4yaOmTVUaXQ&#10;TqXV0uZIAzuGwEZAIzYqmbBIKqfVEaXizNkkldVyH5fcl0SgFPPzEggMrYZJQCOqRtRMNWFSoSAj&#10;fZ1E0Qh8BDCSDJawF5SoQcsT84qdeRIBDUO6I/gG/kTVSJ8jUSwCGb1zpYKJMxQ45LgCjQCDr3kN&#10;JPq2vt6wzc/QX6e6KahGfFRDvlquxsvLqaCCeH6ZtdE/kBEEQ1gYTFZK1YQYJGQmw5EST7ViR3ZJ&#10;ErJL45FdnAxbahSiqVii48MRkxyOWKoLe7oVcWkxlLhR6ikpQ3nGJrKgxZkRGROBQHp538BAyuQI&#10;AscIH35fqTmSmgaLIwqWtGiklyajrEM+7NlWRCVEITDaH/5RfgiKJJR4g4XEhcCaE4W4wkj+/tGI&#10;LyXoym2w86YNZ2EOMfM3MPiqhmAFaam4vfsQPiRknh29gkc7j+LF9rfw6Z4j+GTvYXx64C082LAJ&#10;76xdgzu0Uze3rMWt7etwectqHFu3DIfWL8aOJTOwadYEbJ0zHotGDkLb8mLkFeTChVbNj7Zt6JjB&#10;OHH5JDbt2g5DuJGFtoUaJ0dmBAiNCYIty4SI+BACOwzuXpL4pYKR+b910IiCIVD8DX6IsBpg4PcN&#10;j+b/7EdLSbXTrFkr3jN+mD1jBNasnYA+I2rQcWAZOvevwNjJPTB3wUDVa/vKnd1YuH4Cxi8Zialr&#10;J2PU3NHYc+Ywhs58A/0mDsL0VTMQly0tvP1RXJWN6SuGYOP+ZSitLlagCeV/vnTZJMxd1Acz53XH&#10;zLndsXLtMKxYPYYWagHu3j+Bc5c24cLlzXj24g4GT+iKxIow5HS2qv5r5+8cwV/++Sf07teTyicN&#10;GzauwqdfvsTIN0Zg9ryZ+NUffo1uvbrC3duFkByJHYfWIaMsjkq6HtGJZj4cXJGUk44tO7ah3+A+&#10;fLj5wifMHXOXTMGcpZPQtX87lfydPnsc6rvUwUgFLNdd36kOvQZQcNSVollrWiexSFLrJDmYbOlG&#10;QBtVQNUgSeEsQiNT8ieEiCSK8wgcGSxcci7ZPJYlA4a366K1CpYR8GiDJPK4T0beS68SyBAm1bQ3&#10;MuwmlU0GlY2AJkW6B0gDu+palX8RW5SsrA+VC8EhtU4Cm2QFGc0SSRQTfkqxlMq2pmhEuQh4dMjI&#10;MonHE4urCBcBjWxXUQkJoFojjbAJCjcp6xQgVoeqohEyLNgCEgJEs0rSVsapchQYnMqlARQagF4H&#10;StPQj+nHZdl4Due6BEGjqrgJHh+1rvWb8iZ4vDyD4ekhU+jKAFQ+fHLQ7oXy+kKCYIwOhy3FAntq&#10;NJKy4pBRkEgFE02gRCA6iT46JQrWJDMlrpFP8DDEEERxybGw8wkaQ2hEWMJpmwJVjkamxQ0MCeP5&#10;pebIQ3VZSM5PRAJtmSRRZUDxuIw4RBJkBpWP4Y0X7o0Asz/icgiY/BjE5Ulbm0hYs4ws0BZaqRiE&#10;WrUuEI6ceD4dvZFlj8f8IaNxc/t+3Nm0GxfmLcfucROxe9JkHJ83B+eXLMC15Utwe+1K3Ny4Btd3&#10;rMO+VXNxYP0SHNq4AnvWLsabq+dgx4rZWDN3JgIDeL2enigpK0KUxYjWtZWYOHMGuvfrR5D4qhql&#10;Vi0FJK1UHiIq1YwQKrFwAtIrwFPlYWQo0hYCG1cZWJ2w4WuDw4MQZA5AQJQvDCbpVOihoCXnExXi&#10;4e1KixLN3z4GXQa1QXSKTDMcjCgCLKcwBTmEf1mHPJaxdHQZ0wEz103Dil2r0GVYN1T3qcFoKpVx&#10;K0Zh1PxhWLJtBmZQsfQb0wux6XaUtKnAsInD8cb0ARg1qb1qbLh06UDs3DUVuw8uwJ5Dq/GL37zE&#10;2QsbcfbcKqzZMhGJ5aEo6B6H8v4JyO9uRa9xbfD2e9exdft65OSkoaZNqerb5Eu7PHXqJPznf/0D&#10;nbt0hCuBUt2htWq8Wdo+G/3Ht0NNd8KO9rPP4EFKCZ06f0qpmtI2hap5RUxiJPzDfVDcOh/V7UvR&#10;d3hPqsg0Wm9vmKONsMZFoc+AbmhWO3CIskNZAghJ8nbszGUX2qWeCiAZVBrqGNdF1UjNVJZ0DWBk&#10;SjU1j8s+AVUm9+mvz6Oiqeo9CCm0PqkCmto2SJVWunxPFmGWUk3QEA7SRymzri0/syPSazSrpGqe&#10;nElhLV9DSyXKhopF8jIV3fooqyT5GW0pFkmSwmKTNBslMBHQJJfKupavkd7cCcWteS5pTVyDYGOU&#10;phrEQjlBo0Om0TKJRRLlI1Bgwee2DgkdGP9/QKPH64DS36PW5Zzq87XqbglRWdKrWxuPhvZDwOMV&#10;CA8Cx81TBr2SxKU39/tTiYTCw9dN2a7sojSkFSQgPisWJkcELAlUOLwplM2xhsBMhREVZyJwLLRG&#10;kQiLCqUHl8Z8hIZM5RImfbh4jVwPi44gYOxIyrerpS3dxsJkRkwqz8kCFsBC6BvmC99wFkRLoAJQ&#10;bEY0Ihxh8DN5cxkKY3wE95v5vlhEp8XCaDfB1dsNvl5eiA0zojopHZOpdmd37oT5fbph7cgh2Es7&#10;tH/aFJycPw/vUJWc2bACGxdMwtZlM7Fn9SKCZhG2LJ+BzbRQ3Tq0VYXfw8cH02dMwdARg2l53BSU&#10;W9ICifpo4RyQS8Yx9gnyQWSyCaHxBoTF8XcP8aNVkvmPBDIMN5lWtxXVkQthTuVm8uf3DOTDKVjl&#10;rVT+hqAREMnMny08WqKlRwuUty9AtUz4X12AopoiJOUmI9ImLaljUN6zHKl1KSjqXojWPVqjtjfv&#10;ZVrh4fMHYdii/uhPiMzbNgkdBlGV0wJnty5CfpsydB/aA/NWTsTClSMxe34vrNswBm8dW4rJs3ti&#10;y76FuP7OUSxYPgQr14/AkIm8/6vCkNslFpWDUtB6UDI6j67A/Y9u45PPn+LkqcPYf3A79h7Ygrb1&#10;rZGdmYpRIwcgOsaISMLZhdAM4ves6VGKjoPK0H9sN2WxHSlJWLxuBYFSjIzCTKzdsQZG/q+i8nzD&#10;PdHSuxn8jB6Ip1VPlD50jmhChg+62CjU8nNUgz2ZXVKSwbmdaIMY+U7rJGDRaqO6q+4J0qhPgYZQ&#10;kT5O8h5pZyOWS9rYZEuClzZLXiM1UW36DVUAktdk1dMyUclImxxRTum1Wk4mk8omS2qmOhJqzsZ7&#10;TWEjITYqkdCQXI2EJJw1qyQ5GlEqkhiW2qU6NVmcWCSVj6GNEtjI0lFYQWVTrpbxJdoc3BpoxPrw&#10;RlMFuzEfI+s6CKSHtgaHRqAINGRdD32ITtmvjb5HgNB+qH3clhyOAom8l1CTmil5nxzXoaO1Dua2&#10;nEv13NZaCUv7GhkUSxtvRsaqCSBoGNyWuaq9vPj0kDmssxKQkEWrwps6KcuKdN6s6YRNXLqFKiaU&#10;yiaKCseCyDgjQiVvEs4CFOqnBiP3Z2GSWoXAUH4ff+43aF0gfIP94B7oSUBEqbm0E3IJm2wH7Dx/&#10;LM8bm2ajIgiHp8ETXgZei8Gb0PFBKC1GkJm/ZSQBaAtBMK1HuI1qKtbI/QaEUNnIGMW+MkAWn5jW&#10;8HDM6z8QK/r3xaphA7FjxmRsmTYJ17ZtxeNjx3B+y0asnzEeawmaDUumYefKudi8fCY2UM2MHTOI&#10;9sJAJeKmICHV8rE2m6qSlt7rkswVdSLtXyTnInkarwAvRCTQJjp4LbHBtH+BfK0b3Pibqmp5dy/a&#10;KBeC2wOBEQH8HjLZHv+fIH91XrFV0pDP3dOL0AqAp+pm4cbX+COtKAV+Yf6MANqMEETZLfwNwvjw&#10;zcOAuQPQdlQdyntVoMvIzqjp1xoj5g/AkPk90Xdme4xY2BvVvcsQm+WgEkwloK3836IxZfZwzFk4&#10;FCPHtUOPvqUYPqYjymqTMG/NWOTVxVN5pKFT/2yUdI5FVodo5HWNQ/XQDCqbWIya1xOvfvYcX3//&#10;OTZvXYN586fg/MUjWLR8PgYNHYAp08ejpLIQx8+coDJzICwmFBmliZi1agI++PQh6ru1RXPP5mjp&#10;01IpumLCr7prrWo4ak03qfxcJIGdUBjD8piAFKrpSFHYdiuSeL745DgZj2YcagcOg4yUl9+lK6M7&#10;CrtKYrivsx2NMzfDdQGNmpifIJH2M6rWqL4TCgkaqUkSlaM3/CsimGR2hHSpnq6jXZKuBXxiSWO9&#10;TBmMStQKj0k7m7SaOloprQFfSmWtlqcRS0TAJFCFxAkgZLZJqhFZSv5HlpL4laSw2CFdrdjyShCX&#10;X6xCs0yt1dKWV6og4ygkhMReMcIssfTbWhJYazSngUZChoTQC35AEGEjORUnEDToOOEgYGiyXzum&#10;KRepHlfzb6vaLacV42cFcp+c7/VzNCga2S9DdzaAhtCTbRlhTw2Mxf0ybrCMwufhrQpZTlEGMijR&#10;c1qno6AqC1nFSUjNc9BCJSGzKBmWpEiVJ4mloohNsvJmorKJoSUM9VWwCTWHMILVUJ1S1e3Jgqhq&#10;oGQMEu7PLE2HI9tKNSMtheORkGeHPVtaBkfDlMgCy8LqEewBjyBP+ITQfkUQXDxnMIEWSbsWFE2I&#10;WaRAC+BYcGWoighaPxZIL6oLQ0ggZgwbhn3z5+PIimVYMHoE+revw/Sh/bFh5mTMeWMoFk8djVVL&#10;p2Hd8llYv2wWVi2bgW5d62Fz8LriHWqaFwlptyO5FakpUsOH8jdqTrg0bykN87Sqdk9/T4Tzugxx&#10;wQix8brMtKZUQ578zzwDacFotVp5UnGFEDB8wgtoAo3+hIm7sksqGUyrJd04pEWulij1hAsLYxgt&#10;oiRPvfz8IPNftfJxUSCOJZyHLxiK3jN7os/03hg2dwiW7VmAkQv6oQNVR88pbdBrSnvktMlFFFWp&#10;OT6OdtOEbgO7Y9qcN1BQ6uADJJLgCoI1MRyd+lSgvGMaYvKCqPapCnukoapvKrI7RqGsXzKqBqej&#10;0/AC7D22Gk9evYvvf/UVxk8YiWhe35jxQxFKCG7ZsQVbd27CG1PG4r2nj/Dks48xavJo+Ef4YNLc&#10;sVi7fTWS+GAx8/4R+yv5OluKnfdCAhwFDjhok9Mr4pBTE08mpCK3PoPHoxHEB5dVhn/lAzAlLYmg&#10;GT4WFX36I6NtO6U2MqVWSFRMp+4NVkhZJKqSXGkjIzaJ1kh6V2e20caUEeBIQz2BSjr3i3USGMjE&#10;cqmVzta/qgWwKBjNDkljO5WDkf5KtFSpBE5ypZYITpBErhM0AhcBTVxBhVra8stUrZadwHBQqdgL&#10;SgmVUpWDEZDE5hYTKkWw5hSoY6Jw4vgeeZ9aCoh4nni+1iRjBztBo+DCdR02al2BRhSOrnI0IDRE&#10;A1icoOC6gENmMFDQCSRE+D41/ozzMyRprCwal03HEVa2ivtkeE8Z/EpfagAU6OkKR4OPtzdfQ3Xj&#10;zQIREhoGQ1iIkvUyIFa0jTdErEn1Y7LGxyCWN218ukNNPxtlp+XhfjNvGJOdVoo3nSSEZQhGE0Fk&#10;tEYgnEojzCItfGVwrCAkZCagpmsVsivSEEagZJVnEjJxvPF4jkQTCtpkYfi0fkgpslP5mOAd6gkP&#10;g7uqgQiM9ONrjPCL9IE3C6sv1YFfWCDP66/a9AQRSAHcJ7AJpTKoLSxCVW4+TPzczMxEFBemob4q&#10;H/17tcOwAV0wYngvDB/WGwP7dUFVbYnqre4XHISoGBvcCBSBSgs3qhgZCF1AI2PyEDZqtgZaKNXo&#10;jorE04+goaUMsRsQyhCYyJzjYVEW+BgMVDXecPXxYIHj9VGV+Zv8+N35n9Ji+Uj1f3Awr5//G4Hp&#10;GeTN38pL2db08lTUD6znd7bw/dLvi+fx9YQrP8+HUO88rAsGzx6E/jP7YtTC4Ri9cAhyOsajtGcm&#10;WvfLRk3/YkRSeYZZaWejI1HZrgYTZk9AdmEyCspSkJAdhbzKNJS0ycTEeQNR3D4RlpwgxBWGI70y&#10;CtUDslDSOx7FjNYDUrHruPRqX4ZNO5fjwfs3cOToPixaOh8GqtkQXk9+fjqS+fAZMWogtu3bgX/g&#10;PzFv2Tw1Zo0vv1NwRCCSCZqUokQqLBtCxGJHhiowm1IiYc+PpoqxIKfWRg7wNXlRSKOyzs7JQKQ5&#10;Ana7TbXladZp2DjIUBGpVBSZhEm6gEWgQiskwBDQpBMoGYSN5G5yqVwyqVq0fQyqFGkLIx0hlRWq&#10;ll7V7RQMZFI5sUAZVe1UUlcUiza4ldZ/SY7JqHhqPwGUWEpVUlJDaFQrq9QUNPbCShWiTGQebmse&#10;VYtTqcTmiqrR7JFARw+xTJI81o/Z83kewsbB8yQSQJb4VBZyDSI/AY0UbhZoHToqpNAz1DjBTqio&#10;Qa6coGjY5wzNQglQGvMzTY/p2/r7ZFvWNVBRrajPkmvSlJUeAhc1eLlz2E8JDw9fuLvzaSzWisdk&#10;eIhWtBGuYgXcPeDmyZs8MABGC29eUwgiKI2j7ASKNYw2KhK2VCvtlRWWxEj+JpEw2sOQU5GN2NQ4&#10;Fjo/PqFiYaNtqu1BFWgLJFjy1Y0X7giBJdWMml6l2HJkCaatHInuo9pRvucjtSqBKtOG7KpkpNQk&#10;IS6L9i05AsEx/F1Dfah8aDX83RFIdeNDVSNj2kg/LKmtUDUt4XxK88mYl59Mn0/1FRYEM2V7SAjh&#10;FORLlemlaoN8aO08qRyat3SnepD+VX5oJdPyUsFI7ZI0OJRxi2V4DelK0EISvM1bqfxNWGwYQROO&#10;0DgqTgLRj7YxgND2MQTDhZbJTeYOp+oKpKVMJvCyq/IQkxIHk4MWoSALcQShNxWPh583Wnq6wJpi&#10;Rb8pPZFbl6PyNjJ1sKgiGVXQxYv/hT+hGO6nmiXEZEbz3o5j+UlCUfcsPsRTkVZlQ/eR7RFko+oV&#10;5cdCPmBEb0ycOQJzl07AG9MHIyYpAkPH9kC7PqXo0LccYwis+IIIxGQEITo7EBW90lHSi+fs6UBB&#10;VxtGzemGOStHoapzJm7eO4vPv3iBH//8O9S2q4Y3wZiTn4ZhowbhZz/8DNfvXsfQ0UPUgOJe/O4e&#10;Xu5wcWtBO+lOFRyH5PwkBJr5UKA9DhTw2oL4PSIRlxdJRWOnuEiFt9EDbTvU4MSpI0jLSEVUtBmx&#10;cTFo1nXUBGWJUqk40sXiSKKX6kQBhQBJE5UisOGxHCoaiQwez2grLXWl9qidquJOq2qrrJBYolRC&#10;JJ+gkTF+pUpa9qkGd9Kal5+TWSsj67VFklgkhqwLdMQO2QkE1W6GoNFhJOtiocRSiUUq69yLgKLl&#10;UiFJ4LZqJD4ZlU9PEss+aT2sRulrzagkEFt3QG4VFVhtZ+TXdUZ8Vj6lrw4SgQ1DCjYhI0nXBnWj&#10;YEOYONWFsjdqyVD5mMZ2Mnr3Ax0cr4Ol6bJpyD55fcPUKxKyLtfihIyEZqE02AhYvGmnZMxgaZou&#10;w3dK83k1DQpD4CP7pJ9TK+ncyKe0PMnd/V0ImWCCJBq2NNoOSmIJaVtiTYyC0RaG1KIUpBSmcJ8N&#10;8ZkO2owwZJSnIJtP0yzas+zWtGnVaeg4qB2KOmRj0MxO6DutHXpOao/eUzqjz7Su3O6KPlzvOqkD&#10;+k7i+tQe6DWhM7oNr0ObPuXIrEhGco4d2cVpiCNUfAws2JEB6NqvPabMGYw5i4dj7ea56N2/AwHq&#10;yqdkgpqzKa8gGXEJZtXQUIahEEUjeRexNC1VIzutPUwzwlZVV7tKfysWfBcPNUNDixa0M1wPpmoz&#10;xIUhlEougJ8ro/j7BPH3NgTCRToQBvoQhLRNLPCVHapQ0533LAumiYowzGbifoJfeqsTKq28XWl1&#10;olBQk4NWXs3h0soVrtLQT3V4bARNK99WCIk2qOS45IYsaSaYU42IzjIhqyoR6/evxNBpw6n8/Aga&#10;b4yfMQK7D6/Diq2z0HGA1AgloNuAGvibXeFrdKGNNaPb4EqMn9sfbXrmoKQTVWB3Rp9E2qdElBM6&#10;nYaXoLpXFjbuXooH797C/Qe3MWn6eGzetRW37t9SvcV/9fvfYNmqpQryfvwdgqg6ZVRGdw8PNYia&#10;JIljMiLQpl8xCupS4BPuzgcS1XA6IZcditSKaCQWW/kA8YAlxoKdb25CVl4a7ztXqu1Qbcxg6XIg&#10;lieD4FDWicolj9ZJ4JLepiPtUg/kd+mFfBbwPKnypi3Kol2S5K/kY2SAc4GNVIXLa3PadUNxt76o&#10;7i9dGyQ5LP2nGB27qyFDRUEV8lzaWDUyqZzM392/oQ2OTMciDf6kdbE2CwIBx+solNbFnXqikpYs&#10;r64L9xGIkhfitctxDTRaHyhJDktLYa0/FLfLac3K2iC5lMcrCL3yNrCmZcE7SMuZKJA4AaIpGy6l&#10;L5SqkQojgKhGuK1gpEJAQxAJaJw9sxUwJP8iQ3s6wfE6aJqG7JPXSOjHlZpxwkYdawKZn8KGqsYZ&#10;AhnJKcj4wB6ibBgynKd0Z9CH9XR1F1XjqyS+2W5UVZMp9NhJuQ7KcRsVTbQKqaK1JluQmJ+AtJIU&#10;2DJikJDjQFxOHH8vCzJKU/gASELH4W0wZdUbmLR8LP+zFHQZ3xrdptSih8Bmenv0mUXwzO6MoUv6&#10;YMrG0Zi+dTzGrRqKsSsGYeX+WVi6ZwaGzOiByQuGYPaSkZi2aDgGj++GPqM7YdycASw4PTBpfm+U&#10;tc1AbcdiTJs9AktWjsOKdZOxcuMUTJg+RNkv72A+XcNkGIxg1aUiNDpUWT9XD2nJ20r1GG9BVdfc&#10;jcqChV/VFImNIoQCowKpaIJhiDHAM5iw8HVX6sQnkCqJkPGWntAG/mZ8gofEhKG0vgLpJVmETCQM&#10;0Xzq87Pd/agcqQxaeLWiCgmi5YmgmpEhVGnbCDk3Tw/VZEAS7h6BHrSV0lcskpCjkjZKQzg+LHj+&#10;CCrMgChv9H+jD45cPY7qbtUwUb10H8bfYx5/mxm9MWxOH/QaUc//LZag8UJEPJVpaigLeBQmLhqM&#10;7ceXsyzYWGZjkN/NgfIByagdloW6YbmoHphDUBZhwJCeSE6OR7+BvfD1d5/j5NkjmDx1HKprS5Ge&#10;kUQlyXueSlGBhtftKr9bi1a00kEYNK0tJq7tjOnr+sGWbeQ18Hd3BMOYYoCjIEZZaTdf3n+efgik&#10;tXT39iHoPVS7rGZth4ygLxyCyl6DUCRdCXr3Q0F3LnsRCD37o4qwqB00kv5xKCr6DEZ578Eok+lz&#10;ZV5tmdlgwDA1gLlMpyszJciMl+U9B6F2wAjUDxlDsAxAcde+KCI0ZFAtgZLUYGnJ5R6qo6Z0yJSu&#10;DGK5xGJl0H6JbdJrnUTNSO1RUolmqfLqu2p5FpWjKVP5GlmXEDslNknVPvF9ooCUxVJWSpLArZFS&#10;VsunRzs4cvJ5QznzL1KoCQnJiwhopEDLhPsyk4G02vXxIRgENmKzlGoRQPB1ongaVI30ztY6Tuo1&#10;T1oe5n8Dpul209DBo2/r6knip7CRpHAjbCREzbjy6SPV3d4+/LMNBgSFhiI0LBx2h0111LTTJqUX&#10;JiK92I60IgbXUwsSGmBjZ8Rnx/G3cTDi1CyWDh6TmQ9SCpJU47/OlPfj176BsauGY8TCgegwqjX6&#10;z+6EwQu6Y9iiPhi7cgimbxxDuIzFuPUjMHRWD/SZ3QWDKeP7T+6Aym4FvD8q0XtCHSYupjVY2AcT&#10;5g9ElwG16D64I/qO6IzhU7ph6NTu/NwEhMcZMOyNjpi1eABmMuavGoE5y8aq8Y6jk83oxPeNnzsA&#10;bywYjPHLhmPSYt57PauV2pEq6mYurmrqFwGPUj2EjPTOlknVQmlTpMC39KYC8qDaEfXBcCMsJEcl&#10;YHYhTFz8Xal6qECSrQRNBBWHP0JjwlHcphS5rQt5jiD4U/1EJ9m43wQXAkaS0q4yIwXPpVpfG7wI&#10;NG/I3OeBVFB+Yb60XpI4l/5hYTyHH/+DOBy8dBTLdiyjcshX82sNnTIQbywawQI+AUMm9abN84af&#10;xR+23BjaJj4YsiORVBSN8fMHU6knUWGw4JdIWxo72ozIImyyUTe8kA/bOLj5EL5UWRGRYWhdVYz4&#10;RBvCeW1Tpo/B2YsnUFNfg1YeWiNF6e3d0lXrIZ6cZcfsjQMwYmkZpmzohG6jy+EZ4QJDrJaric+P&#10;g4Ewau5Ku8oQ6yujAUjnVFFFzWRaFBkmolpAIrNT9u5PGvZGeZ9BKJHJ9AUQVBDlvWVmgwEoJCyy&#10;CYYcgiJblIZ0Q+jcB1l13ZBBhZFJRZJJWyK9vlv3HoLkSsKjugNSCJFEKoxUWq2k6jZIqCA4Wtcg&#10;vqI1EisIEm4nlFUxqhEnuZh86S6gJYV162QvqFDAkH5T9kKpvpbqam0pVdzxCjitkVBUxT+gEikl&#10;tcit7Yh8WrV82rpCqp9iXl8hr7OU1i69pJJSWdrJEBy0UNLJUcDRMD6MDwu9M6SWRw3DqdSJLLlf&#10;Xi/vk22laAQy2kh6AhrVqZL79W2J16HzeuigUSFwccbrsBGwaNXdhAxtlAy2rqq7aZOkFbMMVh5l&#10;tcCeSGAkOFQNgDQqS85yIKc4FblltD60QjnlqcgpY5SmK+jEZ8cSMDbYMmOpYHgjEzLSNiKetsWW&#10;FktAp1GZvIERK4ZhxLL+GL64L6MPRi7ph3EEzMzN4zB/x1RCpSsGzeuGjmNlLKEYdJ9aSxh1wLCZ&#10;veAV6kb7lYohszpjwrLemLJsCAaM7QLfUA+4UqJLYz4Tn9YRiQaYUs2qxiOrzIbJ8/tj5tKhVEGD&#10;0a5HBaLijUgsjKVFjsPQ6V0wYekADJ/Tk1ahivdeKYo7lyE8JhIR0q3CFI5gsyQxgxEWY6S9oZUJ&#10;9kSgOUiFnymQCoKflSxtjSJUbZkHIdOKSiWrLAft+nWincyE0RFJ0IQTTC6wEio9h/VBcX05LUwK&#10;DOYQRNBShURHqPxO81YtCC0qJxa60Cg+tIxUogYffk/JB0lTAC8qHEIjgv8ZoSeKyDvYh5+TgdZd&#10;W2P4tGHwM/oiJCqINjYBtT0rMHB8H6qpAAQyTMkRBCXXLd6ITAhEz6F1KO+QC4PdE/biUGR1iEHN&#10;4CzUDMlAWd9UKnqbqkWTriWeMr0xgSK5mMQUB27cvYKvf/4lSiqKec0tVQ9/AWRL6W5BO+oT6M3/&#10;riOGLS7BkMVlGL24k5p00BATjBha8MgE3r8R7rClm9BjSBss3zQeBZXJVJ0+yKUKbNZ17CRllVR+&#10;RmqXGFlS60RrI9BIkeEbaqQRXlfapp58bTeksNCq/XX88RmZ9XzyVEsNVSdasI5IoyIRy1TRazAS&#10;aFkSK6hKqFASymso69ohobIW8eXVsBVXwl5CQBAS0mrYIdXOAhaGvUCGdGiLdNqcZAIjuZj78spV&#10;zqaMsMug8smuqlcQKeJ1lhF4FZ16obxjb7TvPRwdGZ37jULv4RPRf9REDBk7DYPGTEH/kRMxcPQk&#10;jJw6C10HDEVwaCSCDAQE1UmDZVJBJUGrJF0BZOgGHwluqwStqBTCSfI7PlREWs9srV9TY5sbTZXI&#10;Pm2Iz0huS9ubRrXy7+InoGHoVkrBxgkZUTPKJhEqupoR6KicDY8JKD29vLj05ft8VYdGF0pgFz5Z&#10;PL0p043hiEuIgSPdpjoXZpXIKH1pyChJJnyTeKMnIikvnk/XWMRlMLKtsGfYEM0bauD0fpi0YQKG&#10;LR2MkUv7YRQL98hlAzFq+SCMWzsMc7ZPQP9pnVE5KIdgaU9FW8B7IQVD5nXBwHldUT+4Wj35ZOya&#10;sQsGoPvIGqSVSXWplVBgAfagVHdryUIZoKbqlarnKOkhnBGFtr3KUdoukyC0IDI+DNF8kiaXWPlw&#10;MSM2K5z2OYH3TRRiMs20yHZk1hCeJYnIaZ2NNn3rqLzq0HZkBdoOraItz0dUpgnWTMI0Lw6pBG+b&#10;fq0xYFp3DJ7VBz1HdaNy8EdybirV1hSUdKrgZ8TxMy2q+tpdcl0spFksRPacREQm8pocZgKKDxhV&#10;sxagvodvkC8i40yEnJbglc6R3ix8EpL7EciJjfIO91YqKSBM65eVW56D7ae2o6iuEG5eLlRWnnAL&#10;ckFcphUJjECzr1I74fYQKvQEJFLRpBfHIcJhoKIxsqyZkNommmXWgeKedlT0F8trh1ugWMpmvE88&#10;IKPleXq6IZYPpEVL56H/kL6857wUfFw8XakICUZuu3l58j3NUd4pC4Pnl6PnjFwMX9IOmW3s8A33&#10;gsFkQKg1EAMndMGstUOxeOtIxhBu19MCFmL6ihFo1mfyDNVKN5GFP4mKQ1RHChVITrseLPwdkcyC&#10;nlhah5TK9vzjuiCnLZUAj4tSSavpzOikIJQuMGLkEDRSyyS5lTYDhlN99CAY+qKWiqgt7VZd3yGo&#10;ojKqpr2q7zcSXYdNRPfh4zFk8izKwtkYPnUeRkybj5HT52PSgpWYu2oT5qzchAVrt2E+Y8mmN7Fx&#10;7zFsOXACO986jX0nzuPwuas4euEGTl9/G2dv3MPVu+/h9v2PcOfhE7zz6GM8fPIKH774Ak8+/RYv&#10;vvo5Pvn2F/jsl7/Go1efwWZPJDikHxGDhbipctDWGwGkCjmXDfkTAkZTNBpoNNhooYNDB02gIVIp&#10;HAUq7m9qn2Rd2/4pYPR1Ffrn+0j1tiSDnWrGCRmVCG4SAiKVm1HBm1TmyHb3hYuLN1q1lOb1rVSN&#10;SWppMp/GcYQKVUwarRNv4uR8aXSVBAcLli3dqvI05oRIPi3LCIYuqBpQjuHLBmHwol4YtKAPBi3s&#10;zeiBAQtod+b3Rn6HDHSjLRo6rwcVqQMVXYpQS0gYE6R2xxdBUWGITIlWLY29Q93VHNzBFqqBWDM8&#10;BIze7rQfYYiSal5bGAuv5D5CCZdwBEb5qCr22DQLLClGVZuVWGCDwerHJ3wITIlhKqLTjerzYniO&#10;8NhQ2LKoqsbVYwivcRit2mAqq4KOuZoqiA7mZ7rAN8wLbXqVov/EboSZnVYpCHXd6tGuT3vE5RK8&#10;VINGh5GfTzsdFqgSwJakGJgSLGrmTrFSMjyGb5g/1Y3WPEDG+5FGiqHR0raG/xvVmkcQlUyID78X&#10;QWHjdcZHqvZIAVRbqgFjq+aIS7Fh29GtqO1WC1dfVwRJo0FaK1E3ZoLOi+ovODYQicUESdcCKnpC&#10;htuuvi0RTtg4Cs2w5ochuSoGeZ1tqB2SyYd0NMrqi9G9Txfek768p73g7+9HG0nL6NYCnoRZREwE&#10;lQyVJRWfF4+L5YuOs/AB0BIJeTHoPbkCnSdmo8/MCpR0T4VPOJUPXyc1ltNWDsSUlV0wc3VvwqUf&#10;hk7rhD5jqzF8Zjs0GzBpJmr7DFGN62r7DEb9wOHoMOQN9Bk/Hb3emII+46ZhyNT5fPESvDF3OT31&#10;GkxftgFz127Hoo17sGzrPmyQgn/oJHYcOYs3T1zEmycvYt+5a3jr6h2cunMfV957jNsffYw7H73A&#10;209e4O7Tj/HOs1d475Ov8PiL7/GCBf+T736Bz3/xW3z169/j69/8Hj/7wx/x8z/+Gb/6y9/w67/+&#10;B37793/i9//8L/z4z/9m/A9+/Nf/4C//Dfz1/wF/B/A3if8B/sHlfzK4G9zEfzm3/+VcynH9Nb/7&#10;j38iMSmdBZU/un+AAo3qRS32xgkYXSHIuo+v9hq94Z4GAQGHWC/dIjXCQ5vsX7NUWjQCSIdLI2S0&#10;/XpOR5SPLBsSw1w2hgYbHTR6CGB0ZSNN7/VEsFoKaNxkwHKCx0WeUC0QHW9FWTv69Jw4AsahFIw9&#10;0wY7/Xh8NlUGQSOKJpZhSY6i+klAVLKJT7IU9F/QFX3mdKSM7oN+szuhw9gy9Jxejy6j21F9JqLd&#10;AOn+YVMdLW1ZVrgFtIKM4uYtbXNo6zxZUF18CZmgAJgd0aowRjmiEEqLI7U/UqMj8DFYQlXDP0OU&#10;gQUzkOAJVk3fZdoXWZdqaYOFT9SYEAKMisBEJWTla+IMCIsOQUgIf0P+FpLQNMdFoKxjPhLyY2mf&#10;AtWwo5LsdaOKcnH1QDOXVvChlQmM4m8b6ktAmRGTbENWZTbiCB57VgI/N0bZJ6mxCqRKEcgYqWQi&#10;4iK5LXkY6WQqrZ6NPJcffKhcjLRTAUbaXX6Wu783fwtPeIV4q8SxJSma1tDMQpxEkEYhgDbLn0pC&#10;5sgaMn4IEnMT4SHj/8h4vcpy8f/14fX6utAy+SGlJAFtB9YhKsOkugK4eLeCr9ELxsRAhMb7wZxp&#10;QH4XBzqMLkB2vQ2TFg3H24+vovuAjmjp2hxePnyPmyuViw+VlxmJOUnqM6Qdjae3B1W7F2L4v0j7&#10;q2j+92mVVlQNTEOX8YWoG5IPfzN/t5bNEGzyx6i5nTB+eXvMWN0T/d5oh+i0cLTvX0LYtEaza+8+&#10;xd3Hr/DgxVcs+N/gw8+/x+Ovf8Dz73+Nj3/4LV7+6g/4/Pd/wee/+wu++eN/4Gd//Dt+/qd/4Fd/&#10;/0/88j/+C7/+x3/jt/8Efs+S/DuW3t+zZP9IAPzI9R+5/meW9r+yUCsQMGRdQuAg8ZN1vlZ/3Z8l&#10;SIs//ef/4E88zx95vj/867/xu7//C7/5y78Iob/j+x95LXI9XH7/41/x7e/+hM9/+Xt8+Yvf4fPv&#10;foNX3/wSz774Do8//xYfvvoK7378Gd558hLvEHj3H7/E1bcfwm5Ppi2SmQ6cisaXBV06M/ppcJEC&#10;LaGBRqq9netO0KgJ3xRs9ByNZn900Gg5msZcjeR3NAA1BYy8XpayXx9WQnu9AEeBhtFY1d1Y66Qr&#10;G30p16qpGg0y0gRf1IyrO9epbFxdNNBIi1VDuEF1tExkIYrLIGhoj6QfU1yG9GeKVWrGSrtkSjQz&#10;IqlAHNpMC20yMGLFAIxZPRR9Z0jH23gqmEoMXdAdRe1pSexRqs+TZ4gnAiQ3YQlgQWMh8/GCJxVL&#10;QBB/Lz7pPWTcYn4XNz5VPWTAJZlJwZ+vCyAwKeu9+NT3kicvC547b3hJyoqaMCWZVPVwED9DZmFQ&#10;hVMa/Rk81dJEEFgY/gSWOwuRnwcLqPQN43eW2Ri8fL35JKe9CeTv6ScPEh811KiMRSM1Rh4sdCFR&#10;kXBkJGugizEQsFFaPy2CRsBgdPAaWPhCqGRCrGGIsEcqBSTtjjwDfKhqRNn4KbsUYuF/ycLrHuCt&#10;ks4tqYQCIgNhIlik/5coGlmmFqQThoRWtImKSDrDar3egwhZd35PaXckg465i9oI9OE5qHCiA5FV&#10;lU2ohKvByLypyqStU6jNB4HRHjCmBqK8bzrqR+WhoJudCieSFjEPHQdWqyEgXGnLZNoV6b0vUJSG&#10;nDHJsVptG38LqTULIHRNzuFFYtKMyKiOReWAVNQN539N5SiNFgNooXqMlu4U7TB+YWdkl8crC2jL&#10;MKPvG7VoJmD4PQvx7wiK3zL+4NyW9V/z0f8rxi//43/wy38w/v7/GP+FXxAwP/ztP/HDXxl//he+&#10;//M/8TOJP/4D3/7h7/j6d39jof8bvvkN4fTrP+GbX/0JX/3yR3z6iz/gkx9+h09+/jt8TAg8/eoH&#10;PPni5/jos+/x6LPv8N7LbwiDL/Hus8/xzuPPcPfRp7j13kvcevgc1+4/xpV3HuHKnQ9w7uZDnLn+&#10;Dk5fvYfT197Bicv3cOziHRw5fwuHzl7HW+du4vCZ6zh05ga3b+DIOQkqrLNXcPD0ZRw4eQmHTl/F&#10;Mb42OS1HFVJpK6O1xGWhdjb7V7VKTsBooNFCa1sjbV6kYR3VBSGgJ3t1+6MBRLZ1paPBQ1SNlstp&#10;rJ3SEsRyXD+Hvl+Ap12DfH4D7JqARlc2upKR0K2TAowTNspCeci2j9bAT1kqmbzfk/CgZVJwsSFW&#10;qrdTYmBJ4FMswaxgIzmInKo85DOkOrakYyFm7ZiCobP6IyzBD/ntkzF2WX/0n9RNsxUhfqrflNiI&#10;QKoNS0qUUkZSvSt5Dd8A6drA3yiUyiYgiPtkbm8qLm9PtPLypL2gyvDnTe4s9DKNiwykLhJdCnKI&#10;STqAUhVKQz/e5PIEVu1O+FSVwiiToQUEcB/f482nsq+3N3z4m8jUMzKGshcVrDd/J/+AQBUyp7g3&#10;C5t0JwgIo/IgoAJC+Z8EB6CV9F+ixTHx9zAnRiuoBFIJ+ZuoiAihIBMhQCsURIvhT7jIhPeS05Cq&#10;4SAjVVYkVZWAhtftzuuXIRda0aYZogkwvt+F15uYm4q8qiJChXCkkvPjNYSaxW4ZqTaTVC9uaX0s&#10;v4e8P4j/QbfBnQi3cLSksnEJdEd263wFrACzj2ooacmJgDUvkg8BB8r6JKN2ZBZqhmaiZnAmSvsk&#10;obp/DiIdYbxGA9Wfif+DJ3wJL7FPAscg/n/e/h5wUTVxLQkSX2VZJV9mzTAiudLCc9uRWGanpS5F&#10;uDUIBXWpdEBVqJdz2/2QmhuLvsM7oqZbLpq9/P63eP7Nr/Hkq18yfsDjL7/Dhyz0H7z6Fu9T4bxL&#10;pfOQ8eD5N3jw9Cu8/egV7jz6BLc/fIVb77/CzXdf4Mr957jy8GPC4DmuP+Dy7acEAsFw5yNcvvmB&#10;iiu3P8Tlux/h4t1HjA9x/vb7XH7Epawz7jzCOcble09w/Z1nuPnwMa4TLjcfPMWtB09w+72nuPPe&#10;x7j33gvc/uBjXscnuPchrdgj2rDHL/G2rH/4EvcevVA5mfeefYaHjHdffIn3X37B7/I511/h4fNP&#10;+V0+xX3GR6++RmFFpaqKlO4E0upXOj3qQFH5FyngzsKthfOYqBlRGU5lowFFUzMqd+OEjaZyNHAI&#10;ZAKCdcho4NHeJ8d10Ah0tPPIuT1p13R11RR2OmwENPq6Dhk9dNC4NgGNGwHkzqW3rz8iLXzy2y3K&#10;tkQQEEZbhJpjO5j2I5hPXAFOQZsCVPVoi9IOFbRSdj6NW6K6eyX6T++J/NosPuFDMHBKd1T1KmYh&#10;pAIzBCLELDU8/B5UF8HRBsRIQ0CCJjAqiLAQYBAc/rxe2ialYAgSN4LGw4/XRtUj6saDisadysOF&#10;hbaVh9RGuataEKk61aIFC56bqtUQ0PhH0jLFBCOYn+nhTktG9eZPleLL8Odv6OdDMHPdy4tA8abi&#10;INy8vWnRqKYCg2nLwmRMHv5HIXyAUGkJMFq6uyh14kEl4itdDUJ94BIg4KEto5LxC6ddZQGVXFdQ&#10;GP8rFlQ3XrOrlwdaeVK1UDEGR/KBweMCTp8g/l88lwyeFSD9vFiYRZFVd6rDgDFDCHUHoRROELmp&#10;TpoyL1aUg/a2rhJGa5T6HZq3aonK9uUYPK2fSga70mK5BrirmipRWv4m2qYUWrrMMCRUxCClzoLc&#10;bjEETQbqRmajblgOqgZnoH5EPjIqCAo+RKSFtCcfAG4yiDwhLR1pZZxoP16DwEYS2iG0hRGxWrW8&#10;0R6KuFwTHMVm2ItiUNmlHLbUWNWTu653Lqp7Zquap6nzhmHUxF78fnm0Tg+eUSk8weV3PiIwPsL1&#10;h08JCxZ2FvIbXN569zlhwoL//seEywtC5gXufvSJintPxIpQfTz5kgX4W6oRWq9PfoZHr2hXPvs5&#10;njCeff5zfPzlL/Di61/hk29/jZc/+w0++Z7W5hc/4gsqnc9/qcWXv/qLiq9/QzX027/j299TEf3+&#10;r9yWfVRFtG5fM7797V/x1e8Yv+X2b/+Mz3/zRxVfqHU5F7d/+D0+o3L6VKmn3+CF2MDvfoGnX9MW&#10;fvk9PiJMP/riZ7yWH1DWphbNKamlsIvFUb2sncpBFI5uV/SlJIVlTmzJnXjpoHHaG93m6JZIB5AG&#10;Ex08+jFNxWgg0peaitHfK9HQUtj52XrNk7o+J2RkKfHvVE1jUpgKQS29eL4ARFi0YTylRkSmWpEk&#10;Y5BROkIGIFL6PDHs2XbK8lzk15cgv02+ak9jMAcitTAZMdnRiON2LaFT2iEfXmHufBLTJph5PslJ&#10;8HxGPqHNtARmGZ5CRvSj9ZCC6+pN+U+7In2J3GUqXel8yH0CGk8BjxQy3tzehgBVcFu4u1LtEDTc&#10;L9ZGoKOUEeW9NNjzD5cB0SWxGk4rGEOAmhAotYj87j4Eiw8VjApvwkWaAvD3Ecj4EraBgUEwhFAh&#10;ETTS5sifSstbAZC2LzQI5lgLDMZQfqa07HVTSiTCboLBGk5IuKMVYRdsDlOKSLotSLTwdIE7YRlI&#10;NRNE4EryV/s+WlcLb7GForj4/aITrcgpz0NCVhJSctP4+1HlSNU71ZgnASzzb4WajIix29GK96lM&#10;YTNm1gR0HN0FUSlGQkESy/zNgjzhRysVbA1AqCMQ5vQQmHOCkVBtRFaXGJT2j0fNsAy0HZGLNkPz&#10;aH0yUdYrWzXKFMvsx2vRuq248l6Txp7uaNFSuh+0gsy9HWk18reWh4Qn4RmA2Axa6eJo2HKjqLho&#10;lflgCjL5qDGtOw8qRV23QowhZCZMHYi2nUrQ7LMfflSF84tf/RFf0uZ8JXaHIQVa4jtlg7jvD3/E&#10;N3/k8k9/w8/+9Hf8/C//wA8Sf/4HfvGXf+KXtE7fc/s7bv+c29/LUq3/B9f/zv1/w3d87/fO+Lla&#10;/h3f/5HHJddCy/X9H7iP699K/OmffP0/tfUf/8MZf8HP/kDA/OHPvB7G7/+Mz371e4KHoPrtn/AF&#10;gfOVfJef/4GQ+S2B9iu8+PYHfEyl9vSzr/Hk1Rf46MXnePjoGW7cexcPPnyM4ooKtHTlzegfrkAh&#10;0NALryrkTUCjugSwsMt+BRuCSIMNb07aKQGDp3R4FCAIsBQwJFcjYwdrquan0ahqNNjIPg1GOmh+&#10;ApzXr4dP6Z8qGrFTmpXSrZMAx1UlgVlAGZKniYgyqxkjo+Oj6b3NMMaEq/5PobQ54VQ2lsQomOIj&#10;YM+KQ1pZJmGTg/SyNNVjOyk3nk/BeMRnJyirVVibC0OMDAzFiDAoWxNqlaEXaDfio/j0M8KSbIaF&#10;qkYm+PdRSU1efyCvkU9PUS1uPrxWKhlRM7J0JXy8QwL51KfCILzcaDmkNiaA55fq34ioSBb+kAZV&#10;IPZFqsalxsSSYIUt0Y44hwPhhIe3J89FyyQJYQ0y/I08NeDI6Hj+/oEIpqIxUMnIBGyBvDZ5ovsE&#10;+SHKFq1AY4w2ITwqAmFUG6GEchBhI2pGapGCo8Jpi/zR3KU5YUKFQ4vkH07gcr9cVzDDh2rIjZD0&#10;CibYZDTCYD4ARL3x+0utlMUhYwKZ1awU0o5IDTlBoCoYEXoyEZ8a4N1VktZuePPoQUxbPwcplUmI&#10;TOC9xYIvYwIFxfC7xAUiLCkI1lz+FrkG2IrDkVxjQXFvB6qHpqPd6Hx0HFOCzmNbI6tNmupNH0PY&#10;+fG3dfHwRMuWLZUilJqo5lSNLd1bqBooD1FOhI6bjCFEuBvtBsRlmZCQa0WfoR2RmB6Njj1r0HlA&#10;KfJr4jBoVCdMmjYIo9/ojS3blqPZb/4D+PXf/xu/laTuP/4Lv/jrPzVw/O1fDMnBECSEyA9/Eqj8&#10;i3D5T/ziT9xPCPxScjR/+Rd+zdf98k//gR/+yNfw2C///F/4lYr/xK//+t88p/a6X/L9v+B5viM8&#10;vvuRAKNqUcrlN4QG1c2nVDuffvdbvPzu13jxzQ94+c13eP7FVwTEV/jwxad4/+lzvPfoCe4/eoy3&#10;3/sAl65dx+kL53HhyhWcuXARp89fxIkTp3Ho8BEceOstxkHs3b8Pu/fsx46dO7Bt+2Zs3rQOa1ct&#10;x7KlC7Fq1RLk5KTD0zOAPl2qnnkTOIEihVlgohdsvXA3QobAIVw8JU8jx5ythHUQNSobsUzaQOUS&#10;jVDRBy/XFI1mnxoVja5q9BkW5DMlGiHTmJtp7PvUGE2rtwU4YpdkKhHpyRxB1WFLtKle3DKHU0SU&#10;NNsPURI6Mt5EQEQiJiUKiXkJyKrMQUapBhkJNbARYZMkuYO0WGSWpcKeEUePHqEKY4g8xaXFragk&#10;hsEagiiCxkbrFEprJY3WohPjaFHk96Pyoo0SRSPWyZuWRbZbeMtwE/4KNIEEii+ho9RARLDq0RzO&#10;gu8fKm1V/KlkQiFT8gpkAoMDqFACVTshYwShIElnH0JDcjJOuAhkdNB4U+GIhQqgRTYE0+4ZwhAk&#10;UyUbQtSQqaE8T2gk9/FzpTFeWDRfIy14aSOkFXAo1YeARnInMtmfIcqI0FgTryeS+/mAIYjE1gmA&#10;ffgd/AXEBKI0znMhZETRiR30J9RCeCwwjP8xlVRwRIgKUXQBhJb06XL1dCdwZJiLlujery/2XjiM&#10;buO7I6kiCRFJRkQmRyI2JwbGtFBY8iPhKI9GTEEYxi8ajg0HV6J6QDZqaZs6jy9B94mVqOtfTKjy&#10;vC1cVc2Tpz8tokqKu/P+oXrktbn6UOEQfDKLRisPgYyLAo3kccKs0uQgAD0GdsDCZdPQvW87dO3d&#10;Dpb4QHTpW4VJ04di09bFuHPnLB4+vErQSC3O36gqfvc7fPfb3+D5l1/hm1//Gr/7+z/wGwEOwfA9&#10;Vc2zL74nEH7EDz/+ldt/xne//hGvvvkez7/6Gs8++wz33nsPzz79Ai+/+hZPqRyefvI5Hn38CR4+&#10;eYp3Hn2Eu+++h9v33sGtu/cIiGs4e+ECTp4+g2MnTuLYsWM4cuQtHDl6GAcPCRgIhR2bsWXzWmzZ&#10;tArbNq/D1i3rsXnjCmxZvxybNq7C2pWLsWr5HCxfNh2LF07F0sUzsGj+dCyaMxELZo3DgtkTsGju&#10;RCydPwWL503FwtkTsWTuZCyaNRELZ4zHopnjsHTOJBTnZvGHFXBo/Yx0UEh4SGtbUQiqgEvhln0S&#10;GnA8BDjOQq+rIGW7nICQpa5SJJq2r5H9kqtpCqCGHI8TLrKU16p1FQIZCV7ja3DRFY0GHq2qWwDT&#10;GJrCEdC40aZEREvhDINBoGCi7bCEwRinDdQtneUsKWakl6ejrFMFEmVGTDVjpQ0ONeBVtDoufaDy&#10;auj1S2QMkljtKU7QiI8P4VM/JCoMIRYBQQisqTFKAUlVtGcILRJVizuVjIfkamjl3P38+d5IgsVI&#10;20IAMcRGyfCiwbQu0gBOxngJJ2i8JNdB1SE9v6XTo9iNiGhee0QYgmmFAiTB6xsAf/5GPvIf8rt7&#10;OhVNA2ScIb30/fnbBvK3DwoKRVAwr5/hT9hIrZSMPezDQiifLQN2SQRIL3ICQ9rNBEbKPlEvsm1E&#10;uFhRu5nQNiKQasaLtkbyLtJCOZQh+yXpK90jPKjefPk9ZcriYIEov0cAlZvBGAZbgkPZUC9DkBq+&#10;wp/KRnI2bjK1cMtmGD52FJZtX4HUmlRYC6KRUp2EzLZpSKuhBat20DJZkNwmGr0mtMfiTbP5+/mq&#10;vlFJpZLct/B35YPIlXaX9sxXLCv/C1eCpqWnq+p6EEBAeof60OrxAWCQfmCEDsEjg3t5+ntQufrR&#10;Ygcjm9arqDIbMY4IWtYgdO3WFseP78H1G6dw9+0LuH37LG7eOo1mt+/ewo1bV3Dx0imcO38Mp88c&#10;wbUbl7nvBi5duYSz588RzDtX7QAAZqdJREFUCKfw1pF9PMEhLvfj0KE92L93J7ax8G/dsgab1q/A&#10;5g3LsZWxfvUirF2xABtWLsSaZfOweulcrFw0C6sZq+bPwOqFsj4HKxfMxIqFM7BswTQup3Mfjy3m&#10;ksBYxaXE6kXTsI7LtRLLZmDN0ilYu2Qqj01RsVa2l0lM5bFp6jWrGetWzuWSn6NiNlYvn401hNLq&#10;pbP5vpl8La+Fn7NlzSKUFeWzALJw+oZoCoY3nQ6bn4KG8GmyrtQNt2XZmKiVG1wDjQ4LHTQ6NPR1&#10;2a/DRvpI6Tmapq/RQ7ZVp085t6oR4zXyc3Ww6KErHDUzJRVN06SwgowLn1bevnySUdJTpssTWZrH&#10;B4UbaBGiEBUfA7MjElEJkYjLtCG9JE2NPePIsVLJSHcEKxyZMiCTWeVh4jMTUNahilK5WAEk0Ehb&#10;Y5Um+CEKNAEsnHKDS0tgc6KJKkkGR4+GP+2DqkWSJDAVjNglBRVaF3+qGM8gebKLtZJ8jie8qRbM&#10;dsIt3qoUjXuQzPLA35xKQCyOFM4wKo/wcIIziCAI4P8jEJGQ/4xwkY5+Xp78ffh7SEJYap4kfKh4&#10;/OX/48MjJCQcJjNtTFQ0om1xCJAxZ6iyAkRZiE2jXQqm1QinsjGKgorg9+N39KXqCLZEENQWqhpa&#10;LP4GAh0/7nel7ZN5yaW6PCrehjDCJpCgklodD9pGGX9Y2hfJkAz+UvtFpSNzlQfxs/2pyFy9+Bp3&#10;DwRJ8wsqPw8+JHwFtARUQW0RHGVUmeU2AicZ6dWpBIkDRV2yUNQ7HSX90lHRPwupZdG8h6TtVDNt&#10;tssWzah03XkfEXKiKHkN0glVks0tXVrxM1y14UISwhEWF4SIuBA1JY2Xnwwd4cr/ywWx/D9lLORo&#10;ewRauDdDTmEqOnWtxRby4Pr1U1Qy53D3NuPOebzNaLaBhXLT6vnYvHYeNq2Zw+UcrF/FAkmlsHbF&#10;TKxcOpWFdboqnCsWTCUgWKAXz8IaxmqCYs2imVhFxbBq/jSsnD+JcJjMfVOwzhlrlxAWS6dj/bKZ&#10;WLdkOjbwPBuXzeX2bKyXkdJWzsTGlbOxSYZmXKXFljXzsW39AuxYvxA71jE2LML2TYyNC7Bz40Js&#10;YWzduAjbuG8Ll5v5OoktGxYTeEu4bym2blpGBbSU2xJLsImxUcaY5bYsNzH27ViHNtUVqiGbWBdP&#10;Z16mqaJx583aFDQaWKgunHkR2VbJYCn88hqCQH+/DpSm8NDXNchoeRm9Fur1Bn36e1Soz9RtkxaN&#10;1kmug9fOpURTyOi5GhkUyoeF1xQdhVje8JG84Q0EQ0CYH9VMKGzJVi1S4gifYFjiYiFj2ISZw5BW&#10;FE8lE43EHJsaPzaUSkUGy7KnxqGqaw2qulWxYIXSXoQhOsGqVJFU/Uoze+nHIzkbUUkCG2ntK43c&#10;xGbJDJlSqySyXWpkpDpZksOiaAQ0Ah+BkNQK+hoCESszL1I9+NBiSBWwkvsEli+f9CGEZ4CvgIVP&#10;YsJUICKg8ZEgRETZaMCRRo1a7ZNeAyUWKibGjuSkNFitsbDZaBMTU5CSnIb6tm2pLvhbEDIyZrBU&#10;34sikQndJPci1+FHNSKN+yJsFnjze7jziR9uo8KySyM+A0xJMQjhe2LSHGrdM4zXHSBtiqgkJDFO&#10;mMr86B7eovK8ldLxpFXy8KS94rVKmyd/qj5p6+XD7yi2TgaNtyRGI6c+GxU9y9C2fx0SCh0IiPZG&#10;afdc2qQilA/KRNWgbJR2TYE10UglJL3ZqU5UdxR3BTlJ/rq5utGSNVe2rHmz5rxXXJCSn4C4/FhE&#10;51uQWpmCkvoi2uNw1eEymv99qgznmmTC5Glj0H9QL0yYNApr1y3FwYO7cO36Sbz74Cru37uMO7fO&#10;4vrVE2i2cfkMbCBQ1nG5fiWBsGIqNq6axphOAM3A1rWzsHkN4bB6DrcFAguxbe1ipQYEUNtYYLfL&#10;9moWdAJCQYFw2Ll+MXZtXIwdmxdhx5bFBMUS7Ni0lNvLGVxuWYZdlH67d67Enh2M7Suxd8dq7Nu5&#10;Vi33MPbuWKNgsHfXeuzexfVdq7F/52rs2rkGO7n9Jl+7U4Kv275tlYqdfN+uJrGD+7ZtWaFix9aV&#10;DLFiK7m9Eof3bUG3zu1VOxOp3vYiPFT+xQkKgYwMAK4DRs1GwKWuXlTBlqVTAUnouZSm1kdvkCfw&#10;aAQMtynVZV2zVI1A0kHTABk5D0M+u0FZvQaXpiHwEcDoIcCRBnumGAtvjjiChsqCT18jrU4k5b+M&#10;QSPjwSRkOBBMddCypRvtRgBcWlE2U3XYM2KRnOdATKIZfgY/mKxRsBIoJmskMkp5M3epUoM+GQgg&#10;k4PnSo9VOQrpwOcfoTUqi4yPUK2LBTQWqpooFkwfgiQojHYlhMGl5GikqtuTS58g/sa0C9KOpoWb&#10;K1qxQLiyYMhAUmEWI21FBAukN39rb/WkjzTSjvB7+8pvoABC1SM5GPm/5HeT38xDA41M0ieJdG3i&#10;QPlPA5CbV4yEhBRYqGbMVDWhIUZkpmWjV8+eqgmAv/RJogWUyfOM9iiVnJaqfN9Qqh6T2EMzv6cZ&#10;MsyEJFcL6gqRKFPfZMcjpSQdKcWZSCrIpoVMgi0tCdGOOII8CAYD/3suPaisZKgPaU8ktT6+BJAn&#10;ASPzpav50wWQ/A6ylJ75HtwneaPyrmUYNHkg2vauQ1CMPwKt/PyccOR3SkFxzzQUdKWlqrUiOsWo&#10;Oki2cuVv6O6u+pS5uBMyVDbu/JzmVDsyMV7zZi3RgtBJ4nWXdilBSc9yVPZqjZyqbKQXpvEBwwcF&#10;VWWn7m2wnmX66bOHePLkPdx75zoOH9lDtyPOZx+OHt2Fo0d24QRt1KmTe9FsHwv4rs1LsGvrMuxh&#10;od+7awUO7FrFAr5SxcE31+DAmwTAmytY0Fdh/+612P/mWry5QyCxHAd2r+Zx7uP+A7vX4fCe9TjE&#10;5aE3JdZyfSXhsAL75b2Ew16eb+9uru9dh/17BCL8LDnGz5DzHOD7Du7ZgEP7GHs28nwbub4JB/dz&#10;fS/XeewA1/ft3cDzrFexn6/R1jdgH9f379usYt+eTXzdZuxVx3mM79/Pc+3l/r27N+HE0d0YOqS/&#10;UjSiKDRQCDC05KsHQSN/rigaLRfTJAQwvEGVimGolrsSzm1ZbwoOHShalwSGdL5sAh+BkQ4YPSms&#10;h7JgPKY+Q87fAJimNU5imbRq7abreoiqCQ4PJWRiEcOCo0apt0VznRFvYcTAEB6CVq1a8gnnCVcX&#10;3uBuPrRbbizwvjDZzEri+wcHwpGUQNDEElwmRBJYGUXZSMpKprXg96aKySnLQmg0pXYgPT6VgLRv&#10;iUnhZ6bR/qQSUmm0EFQ/nlQzkVEsxJITYXjwae3lz8JE6+Qlc0yZI2kTAtXgSTJSoHQMbeHigoAQ&#10;KjEZBY8Fx4sqICAgAFGRJvh6UhkRMD4+UnVNWyB5Gv5evvyNfPgbySBhYm2lt74MpxoooOd6hEms&#10;kgMZWbmIjrbCaDTBwOPm8EiYTVR+kochOEWlRTn4PWjhTNEmNbqfqJkgWtBQgibcFktQ+KCoqgyt&#10;WRATi9MIlwzEZyRh6uxZWLZqLWYvWIq5i5ZhxLgJiIlLgCMhFfFUTgnJ6cjMLURKRhaizVHIjLAg&#10;N8oGH4JBFI0XFakMhC7NFKS7hCT23XzcVKM96SLiYaCyM3ohPCEIxqRAmDKDEFtsRHoVlUeOSeVZ&#10;Wrpo4yXLWDnSwdaNqslbxknmuVoIZBgy7a8spTo/LtuOqh41MDq0tlXJGYkNoyAWl+Zi/8Ft2ECn&#10;sG7dEmzbTk4c2IEzp4/i6tUzuEc18957N/HRR2/jydN7aHb4wAYW4HU4sm893mIc2sf1A5u5vRFH&#10;9m/A0QOyXM/lBh7foPa/Ja8/uB5HDnH70EYcPbgJxw5uwbHD27i9GUcPS2zB0UNbcfzwRhx/i9uM&#10;t45sVXH8yDYcO7IDbx3aRuptxYlj23H86Ha17zhJKHHy+G6cPPomTpKKsjxxTGI3jjUJIeYxxtG3&#10;dvI9cnwPSco4tpdLLd468iaO8NgReR3Pe+TYTvW+o4d34uz5wxgzdgRvZM06KVCotjAGAoYw8ZJk&#10;ogYWXalI6MpFB4yoDK0DpjMECqJCnEtJ8koORsvDNNY2aVBpqmIEQnJMa3fTFDT6unymhNg6gY58&#10;njyRdbjo0GmEjKxT4XBdGuz5BxtgiWXBIiAENgIdiy2KEAqhjHaOpqZChsaU7guEDddlRDrZL4U1&#10;zBiBKKqaGIJK+iZFmI0IN4WpqmEZTiCnJEtLCocbVIdFGXYhKS9Rdc6MSjHzqR6LMKofD4ImkMrF&#10;nUt3AkLajcggUd7c50eVExoZqfaJvVDqRZKVMjwmC54nn+runrRdjBB+pyhRNDyHL62Qvx+VlLQ+&#10;ploR1eKv5lAPJFwIheBQBBvCERoWyfUwFVHRsYikirHGxMEYbuI1GRBCkJkjjcjLzUFNmxokUImk&#10;ZWchtyAPMfzukZYIgkasIT8jQlrX2lBYU4u8snKk5mWhoKYE9sxEvobKkN+vc8cuGDNqHAYNHY4u&#10;3XugsqaG94E0h6AK4QNIoBdGuMTZk1CRXYCllV2wtfsIVCRnQaZldmvlBleGJ+9VD4anc5wbzyCp&#10;oSMwQnxo7WiD7QGwZoQjJi8McYVm2isZEqMllUwrBSwZnF1ydQLtVlQ1Yqe9+Lu1ooqVqWOk7Uyr&#10;Vi6EkIzE6KX6fvnTXkvtpJev1FpSWXq4onv3znyQb8PZs4fw9tsX8f77t6hs3sGzZw9UPH16X4Xs&#10;k2gmBfzU0R04dWQ7TrMQnjy2Aye4foKF/szxXThzggXy5C6cO/Uml2/i/Ok9OH9qN86efhNnzuxW&#10;cfbsHm7Lvr04xzh/VmIfLpzbz9ir4pzE+QN87X6c5/5z5w7yvftwlnHu3AG1ff78QefykFqePcP9&#10;p/dzKXGAtDyA0844xf0nT+1TcerUfmfw2KmDOHFiHyUbj53cTxm3l7FHxTHC6jgBdkzWqWbOX3gL&#10;s+dOo63gza2SrHJD0uZINTVBIqCRpSgHKdgKNHw6NoWODpemsNHBIPBoVDaaUtGjUcnoqkZeo1V9&#10;a6/R4NMUNnrItgKdwEaug8qrqarRQaOtSw2Uc8mQNjVS4GQEtKBQAwwRBGwAZbvURvGYhLxGGm+J&#10;pRS4CHD0qnIBjoxa5+5F6FA5iByXmhDp6evPQiW1J5LHkYGgImwRiE03O8OC6FQTomg9YpKsqv2I&#10;gEISku58skrOQXIT0vDNN1gS1OEqRyRJT2+CQy1ZKDTgULVQ+fjQMomasVKFmCIIcFomydPIPkmm&#10;yuyUMgSIwEQKsoRARrZDQo1qPSzCTKDQDoXyqS0gYuEP5XoEIVNZUYEJo0Zj6tjxGD96NCZPGo/R&#10;o0agQ4f2tDz8fmaqKP6GsUnJqCVI8stbIywyWlkgS7xDVeG7cT04zIjS4nJ06dwN3bp1R9fOndG+&#10;XT0SE1NgdyRRSeUhNjZBdeiV6WDi+aBbVdwBM3Orke9IRh7fm5qSB1NkHNWHH1o2c6HSsiAxJwUB&#10;UQEIjPSnqgqAwRqAiPgAWNINiMknuJJpDyN84ObnrsbGEVWo/ZeS9CVMaKF8/QhCeai4e6IF1WwL&#10;vk6g5EKYuMnAVz5UkNLrXIYh9aTa9XZVjfYKivJx8eIpfPLJB3j00R2lXCQePbqrqRgnYAQ2Ap5m&#10;F1m4L184hMss2Je4fonrF1jwL188rOLSxUPcp+2/dJH7Lx3ElUvcf/kwLl7hvsuHcJH7Ll6SY4d5&#10;7AguXz6Ci5ffYhzGBe6/wOMXeOwij124+BbXGTz3RbV8SxV4LQ6/Ftr+cwTP2bMED+l55gwBxfVT&#10;ZwkbgY++TfCcUgDS1k8SPBqI9uMEgXPiJL3jCSdwCJ9jhJHMbTNv/gwWRN7cUoAJCym4+tKbBVkK&#10;sCgGVaCdwNGhoysbCVEXCgJOEOigaAqT1/fp61qORgONrnSaAkYpp9dgI/vUNcp1KMjosPn30GlQ&#10;NnqvblEtvLlaKUsiY8Nq+/WQm1FXNAIeDTpatFTKx9kA0EPagdDKBPnD3xBIVSOtg6UjoQzrYFQN&#10;uuIyoxEepzXkk1obb+liwKejDMAkdkCSku6eblRVLORURmGmCJW0FgUjU5bIhHaqhklmH6CVkiSy&#10;1AgFUPmEhIbAbrPDHGFEAJ/MwXxIGKhGwrgdaoxSykWAEsjfNIC/sSgaUSyicoINoaqWyWg0ori4&#10;CKYoE6zWGORn0grGWjGiV0+M6tINA2vbYlD7Duha2Rpd6+uRkpwCQ0g4CksqUFJZQ0uRgxB+ljt/&#10;91BjNEIILw/eM2KNA+SzBWJUaNKIMDszEwVZOYi2xNLGEfQGE+FI9ceHi9g5A+1e29hEzM4oRR97&#10;OprTprTgbxRJG5VGa5VeWEAImxAWHYOyTrWwZtkQbAmAMT4MoXEEDW2TrSAcqbXRSCy1EDS+CLWE&#10;854lSFq0VDk7N/7vkviVxopS6yaWStUAStcJj1YECkGjGucRNr5u8CBkRL2pmR4ILenHJjVXbdu1&#10;waefPSJcbim4PH58r2Ep0VThNLt69RiuXTmKa4SDLC8TEJevHMPVa1pcvnIElwiEy5eP4sqVtxiE&#10;CV939dpxhrbv6tXDuH7tMG5w+9rV47hy9SQu8bwXr/G9VxlqeQyXeN5LV46rpQYiARLXLx0jfI4y&#10;ZPuoApJA4ByXKrh+/jyhwzjHOEv4nDl3mEGoEDanCRotDuEkt/V9pyS4fpLwOUG1c1IAdJpqR60T&#10;kPysZSsWECgaaLSCK3kPFmKVg2kssFJ4ZQQ7d5m8zQkaKfA6cBoKf5NlU6gITAKCxTo1AqZpT25t&#10;n8wOaeQ+veHeT0Gj7dNUknyummROwbAxdPhIFbckPfXrVw32qFrkRtPgQ3XDdVcp6ISJhNRM6UNJ&#10;yM2oVYuLdRIr1RQ0MssCPb4sKcFlcC1DGFVSiIERjJgEC0wOE1JK4pFbnYjkglikFdN6FIrH5/VQ&#10;/ciwBDKrpLTf8Pb1VmPVRsdGwRwTpaycJBzdvaWnNe2QVDGHBCoQBREskjj2F3tF5WKOMiM5IQlm&#10;wsJARRJCkBgMtD6hVC2ETAgLZRCh4B8kvy8LPo9LAZMq7NS0DIRR9chryysrkEJ7lJ+agqI4B2pj&#10;YtE/JR09rHZ0sljRlpFniIA1IBgORyKqZMqh/FKqH5P63UONJjiobCz2eARERFAFyFzjZrUMiJBG&#10;fwSv1YIIAtDA1/vwtw3woa0MocqjtQ7nQyCS/0eHpAxMIWTmZ5ZhQ01vdI5JRXmIFSWBJqQSRpm8&#10;npysQiTm5iO1vBAJBclq2AxTkoxIGARLZjgSK6OQ39WB4o4pVDo+iLRLT3bJrbQg0DUr7EK4SG1b&#10;y1auCjRSC6Xa61Bpegfx/wngA4T/lbS3CQijQjQGqzF1THYzFVQwXKg+rXFWfPAhLdNjUTSNcNFt&#10;k8Tz5w/x8cfvotn1Gydw8+YpxkncuqUtr984iWvXT3B5gsvjKq5eJ5C4vHFT9mn7b6jXHsd1Hrtx&#10;Q0K2T+HazdO4xuVVvu4q913h8jIBJHHlGrevyTYhpkLWtVAQcr5O1i+qIIQIowsXCSI9CCYBlMBI&#10;8iznRPkIjJzb55VqOqrBShTRBdlPQDW89igBRqjyOna8uYFPJ2eNE2GiLBRvAD3Zq9kOqaVgQWa4&#10;8yYR0EjhVwWbhV6HgKzr0RQMumppBIosZZ8UAFEwkijWcjfS6VLL0QiQNOA0Pada51J9vkBOgteh&#10;w1ADiyy1HI22rakaDTZat4SGvI2CiRa6RVJqRakczUZp25qFauVC0BAyMl+Syum4ufNJ6EbLI9aJ&#10;ioawScpMQnpJCiq6FaCoPgvZ5ZT/lZmIoW3ykXYlobScAb78ngFKWfhTqSQmOVjQExBliURCsp0W&#10;JIRPU0p7g0w0F6Ia7cl8QhFRETBaaImkd7U08iNUEhMSYLPEwED4BEsDP7FNVCsGgsFARWEIiVDQ&#10;CRXoUF1IXqJNXT1at5YpR/yRnJ6G9OxMRNEu5VgsyPULQheCY7A5Bv1phXqaotCJ28WRNrTOK0Zd&#10;u04wRscRsj68V2hZ+DkRRkKF1yLdBgIJlihHLAulzDceCXOyDSl5GcitKEFGThaKsrIRHx6BZFqk&#10;+ph4dIyJQ0dbPHrYUzE2vQBjY5IxyZqMnRVdcW3gDBxrOxxLE0owLS4NwyxJqA4lJKNikJSdhYSi&#10;TMj0xJYkI6Jzo5BQbEFKDUHTIwGVvXMQYZduECEECm1Rcxe4thI1Q7VCq+rF+0LG6VFTAbdoTvB7&#10;IDSSai+c90aQB211EGSqZBk+QvqUSc94Y2ykSvpLQrigOAdPn4lNukX7RMv0+KeWSYeMAs3tO2dw&#10;5+5ZyLLp+q3br8dJ3Lx9Sh27+/Z55+tPO5fO99w5h5uM2zx+6y6Xsn6X61zeuHWW7z/Hdb737oWG&#10;/Tdvy1ILec31m2calnpcuyHgOk1wCbxOKVjpS4mfgKpJKLXUEJpiOn+RgBIIcfsSQXPwrZ304yYl&#10;dSX/oibYlzGCnQW4aSEW+Oj2Sa+NUu1nnCDQYaCHbAtYZF0HjB4aaLRWwXqI4tETwXpSuum5m4aA&#10;RgFPJaub2iUtJ6PB5H+HDh0BiyajNcjo63ouphEuP92W6lFZ188noPEJ9OENSqXlL4rPR1mf7PIM&#10;pBUlqVbHgYRFCOFiMkfSnkQgMcWO9EyxH7yp1Zgw3iik529bX4MYK5VBgg0OviYshqDgjS7dC2Ti&#10;MnOsCRHmCISbjTBSyYSFGVWOx263wxFrQwjBExYQiNBAWjCqQgPhHRwiuZgIlXA1m60Ij+A5CJQY&#10;ayzCWdgNwSEoLium/UmFhQ+cEu5rFxqJnuZo9IuxYmB0LLqZYlBjS0D3tt2QnVNEmBiUAgwkkFRe&#10;h3bNz0/ySdIeiOAxRqiGhTI8hCEmDDJyoD0zDcUd2sKa6ICdEKyPsWNMSi7eiE1Bf9qtngRa90gr&#10;ekXGoG+EBUO4bziXa3NrcL3HJLxV0QuLYzOxzJGOlYk5GBebhBJ+lzhrFGJTrHCkWZFSmoScTqnI&#10;6WJHUa9kFHRK5uf7UbW6oQXVjJrTqqWHAo4HLa80BGzeXNrPNNfyMy5UPN5uMFONyvg4YSYqQyqZ&#10;oIhAyISC0vWgWatmiONDYcGyubjJcvzi+X08/ug2Hj2+26BoXgfNixfvodnb71zAvfsXcfed8wxt&#10;/d79S4zLeIdx/+FVvPPgCrcv4G11TPZdY3D5Ll/34CLXr+ABX6e/Vpbq/VzXQj+P7NeXV/D2O5dV&#10;6OsCoAboOKElcYOAuv5v4KODR0JAo4NHVJEOGw1AJ5rA5rgWVEqX+b5jJ/fxaUSZzsKpjUdDMBA0&#10;WhWywMZZgCkzZRBwBR+xJgIiFnhPp03S7dLrMNChI6ARVaMrGy1kvbHaW5ZNX990+e/Or/JCCjZa&#10;HkkHog6T/ysEKno0BY2+/fpSh41YL5HdLaUGRGqg+Jl+gUEspCkw84aX2SFlKhMXev2oeNoES4R6&#10;vQdvaAOVRmJiPJJS4hGfFIfU9GTYHDbVBD/cGI7klER0694JeflZlOQWNbumJVHmDNeGr5AR3iy0&#10;VjKWjdScGcLCERkZRWhEIs5mgzXSjFA+CEIJgRDapCD+bgH8jSUZ7Mf9fvze0RGRSKItCiNQQmm/&#10;ZEbPhAQH4hLjYIu3wc7z1rLw9jbHYkCUDYMImd5RVlRScVS1bkNLmEa7SSXGiPQNQBytWDQhb+a9&#10;YQriZxOokkOSRLZ0AJVOlQKbMBnIyh6F1OJsFMQnoJ89HUvzqjA9IRtjohMw0GRBT6qtLrRRXbns&#10;ReiMjE3ESKqWESFmrEgqxrVu43C4vDfWJxRiqyMPWxMLsCwpB51DaTWp5KTxXm7rHFT1K0Hd0Aqk&#10;VtkRFEslYqDF5e8vM3Q2p01q1qKFqmGS6nLpQKka6rVswQeGtFNyQyv3lqpXvCMzQSkaH1ooSQQb&#10;zAYk56XAEh+DYiqzz799jo8/uY+PHhEuj+/jydO38cxplyQkL6OrGQWad9+/AYkH715T8fC969y+&#10;+ZN48O71huOy/vC9G+p1Dz+4ym0JAY8eBI7AxQma+zyu9jlBo0FL4irhogFH4u69S7jz9sUG2Nyk&#10;4mkaN6iart0iYBjXb5/FVWXPGkNXNleuEjqXCRfGlSsEz5VTBA3h41Q4Fy6dUHFewMPXn6GtssXZ&#10;SXdfVWhFRXgxFEhUIW4swAIaZUvkdSzkUvjldRJS8AUI+lJf15WMDpmmoe3XoaPlbvT3adGojl4H&#10;jSSd9SEj9LyMtKmREAAIUF4HjgImQ4dK03gdMHooNdOgaDxoV/wQExtLWCTDyKe+ANloMislI3ZK&#10;rJWXny9sKTaqEX4f2iIjVUxCWhziqVKkoZ4kfCNjzOjZvxeBQWiEBhP2YcjJzUD/Ab2RkpGkjY/j&#10;CIMl2URbYCZ4YliItUZ2AVQhgdL5kbYrNDQMNqoTi9Qw8VgQf8cQHg+g0gn08UVsQDBSgsOQGRKO&#10;kmgrSmxxsFO1xMVZkV2Sh6T0FIRHU/WEEpi0XF1onXqZojGQ6qcf1UWl5GZyc2nXYiET9YXxPsk3&#10;GNGFVqcdgdCGqqMkOBQZhJTNIENOSGtrA2Rgbxl5TpLfgVQD/kZ/5FDlTErLx/rs1tiW3wbTCZyR&#10;VgeBZkVfwqY3z9cj3Iw+YVGYnZyHmbRSk3gdU41W7Cvpgqsdx+NoSU9sS2+NTUmF2Bmfjz0pFRhM&#10;OxVBYEfFxyKjMBlmuwluVB8yfISfQdohUbnw4eBCuxPNB4MxJIxq2I//qxstlNb9QUbT8wniw8RL&#10;SwTLbA2efu60xB4qAezq5woZetSe7kBmfioFwFm8ePmAKuYdFdJW5ukzDTBNlYwezd7/8Bbe+0CA&#10;4oQH470PZN8tvP/hbRUCm8bXaPHu+3zt+00hc51QuabBRakYBpVOI2Rknw4bed11AuYaYdOobAQ2&#10;DcC5dxG33r7QABp9XZSOgEZBpwloJJS6IWiuXOG6xFUtLgt8rmogunT5NC5cPonzXL9A63Tx+mkk&#10;paUp0KhJ82VOawUaAYxmScSKaEsWVkJGCrdKxHo51U0TCAgUBBw6ICSawqYpdPR1Oa5HI1REDf3U&#10;iumwUZCRz1NwccJGLTXIyNjGup3Sr/v10EEiYHldvfwEMg0WSqupiKV6KKkoRWwC4SytWd34flct&#10;vyOKR5KLxqhI2NPsiEu3wxIXA4vNgnhuy1AIYZHSaNCm2txU1VUhPSuVn+VGe0MlEOyHfoRPeU0Z&#10;Ih1GWNNpOXJiaDusKlcgVeryHWVqHK0fkkQQIiNopQieIP5f4T5BsFEdxvH3yKCaaW+2oAeVSVdC&#10;sT1VTztLDMrMMUiJsSCV9s2RnAAzoRdCOJYZqSbMUSz0ZnRiwS+LTyH8SgnUOHhRwZm8fdE22o7x&#10;SVmY6kghJOLQm1DqZDSjiJ+fRKUUwO8gQ2H4BhOKhgD4hwSpcWfsPDY+JQ/bM2uwN6cOOwmaqfYM&#10;9DVaGFGEmgV9+Jn9CTfZvzqtFGtSS7HAloi5VhvWppTgZPVQnGw9AIfy2mNfWgX2JhfjUHIJDmZX&#10;YxTBYzKYEBRGi0glJL+RDMUhOa5mbq1okVoin5ZwtEwfzYdbKw8vAoZWz5f3g5cb/w8/GEzSwdMV&#10;QTJiYagvr91XTX0jORpPf3f4h/mjsDIf295cS7BoUBHAPHkmkGmsytZh0xQ6CjQfPLqtQKKH7NND&#10;jslSVz4N604oCXRE5dxXqkdXPtx2KhwBy79b17a1fRKvW6m7VES337mkgHOHSwkdPhKyfptLBSWG&#10;7BMACYhuURXdFFUkFuy25H4keIxx7fo5XL1xAZdunsOlG6dw/e5lZORmw4WeWxrpSa2SrlT0PI2W&#10;XNVCthsKt/O4FHx5j3qfAILyXYeGDhBNtWihg+YnwJHX8H3aNLsMtWw8j4QOMz+GfL58tg4bWTaG&#10;KDFpqq5bKs1O6QBpChvNEjWqGB02shQlI7VLWi2Ut7JGkvQMpXpoyaekTLOrIEQVI7VVWpsbdyTQ&#10;HiVmJiKjKEtJbaM1kqBxwBQrc3+HIjE1EfG0UbE2KxISHUoF+Pp600b5wD/QD4lZ8bBnRcORa0Z8&#10;XowaBlRaJ3t58anr6Q0ZktNLOhf6+dAeBSGYv1cQ94UTfIlUM7W0Pp2oBDqz4PYwmdCdgJFkbtvQ&#10;UHSg1epA2IhSiSVgYpNstE1xiDWEoL2JkGGB7xAeidYpaShsXU1VFotgd3+k8r/oFxOLySnpmJqQ&#10;gikCGqoaUT31PHcb/ib5tGa+Bj6Uwvn7y/X6esGfai2U32lQXCohU41d2bXYmdcWu/LrMYfg6R1q&#10;onWKxZBoG4bxemfZ07A6qQhb0lpjS2ZrLI9PxxJ7PFY4MrAzty3eKuuJY4VdsT+rLfZlVGMvgXQ8&#10;pRI7suowqLCK9jSTgAmBlXAKCOf9xc83evminvZvXnY5ZmSWcdtHTZ8iYyiLqskryERZXS7C4wPQ&#10;d0QXXLh6HP2HdEeYjPVsJnQifGBLsmLrjnV48vwBPvn0Qzx+IkpGr2X6aU2THgKajxkvddDoQPnw&#10;ozsqJLHz+rocF8AIiD54xG0qnQ8+vMNtTf08VKqnUQXJa/Tlhx/JOe5q71Mh+xuPyVJ/r6y/L3Dj&#10;Z77L63rIz9PjAT//PuH2jignLh8wBHBqmyFwelusGRWUrGtxhTC6rIAkceMWgXTjIq3XeWW/3n5w&#10;A6UVZapQScHVErxaIdbBotU8acpGlnqBVq93vqcBTk1UiAYZTeFIaC2EZf1/g0byCappvESgtPNg&#10;OM/TABlZF9DIsglc9DZAci16dXdT2ySqRq7bnXJZapoUZAgOGTvYw1k7JdEURjpwdEWj7BN9vYCn&#10;leRhCBVJiCrQUMlIDUyzllpDvuRMGS0uBbEpcQi1hMGaEINoh0V1xIyUJGlEGDKyMmG3x8FoDEfX&#10;Lp2RkZnK7+2LwCA/qiUj0orjkFpqR1KODWZLOOHKG14a6tEOSeMyN29eJ2Hj5+kFO+FSEGZEjcVM&#10;iJjRN4oKwRhJCERiUJRYEjO6EAIdwsLRhfu6EgztqUTSzLwWqo0gPvVTw8PRmTaoQ0QUCvieqvLW&#10;MFMJhRCgFYZIjIxLxHRHAqbHxWOaPQHjYxMwgJanRxjPGxqO7lROeYSNDJolPcul+l66RwQGBKCU&#10;ampxdgV2ZtEyMbZmECKMZZklGGm2YbTFznOmYb4jE+tTi7ExsQjbUsuxIbkIK+MzCJlkrEnMxqr4&#10;AmwjqA4VdsaB3A44SNgczKjFsbRavJVVjwn2bPRp2xkdevYnvKVNEH/DqGgMSMjEorRirE2vxKSM&#10;Uvi6atPcyv8twBk0tA/6juyE7Np4tO6Sx3JxQjXEm7tgCoItVEXhnmjXpRaffPaRYoGU0w/JhY+e&#10;UMkQKHryV182jecEzSdinZ6/eIjX49nHlD8fU/K8fE+FrD9/8a5aPia9ZP1jtU3pRF/2lJR7LP7M&#10;+R5Z6vH6toS8Xn+fei/PKdsSsi5f4NHjtxsgpMPr3UdUU074CHQUeGjhHjDuc13gI8AR0AhwVKj8&#10;j5YDkrh15xJu3LyEawTNddqvB+/dRl19HX94Nw0iLKQyFIMUYB008ofIuoTe/0mvddITwxIN1qYJ&#10;IJRaIUz0Vr96DZOWCNYslhwX0Kh2HpKzERUjQFGgarRUOmgkdAulX4OCo3NdXZuCS5McDbellaqA&#10;RjrmubMAKdjIuhMsOmQkBCD6uhxrelxaD8v7ZQpedYznkDmWvf0DCBWbsk22tDg1Rox0wpMhQ6V/&#10;kNVBCxQRwd/WD9ExNqRnZqhBqkaOHI7Jk8fzN/BGJC1Sen4cclsno6AmC6lZCQjw8SRQvBERHkGL&#10;RVsrFornCCJ0Eqho2tLu9GOBGhZjpZ2JxXCCYijhMorrI/kkH8DtLrQUnfnZXalwOgtwqF7KLFG0&#10;W1RJPu7ICA0jZKzIDzejsKAIMTY7TFSDVQTJuFgHZkbHYRoL7vRYGybLefl5vQiz7mER/Fwb3khM&#10;Ra7RqJSXTCmjBlWn4gqljZ2YXox1GRXYQPWxIb0EmxILsT65kPaoCAsJgZnWRMy3ZWBzZiW2ppVh&#10;Q0I+NqcWYTNBsyExH+sTcrAtowzraZ+WxOdgP9XQwdx2OJTVDkdzOuJ4VnscS2+D3WmVKA8Ix4zZ&#10;yzB3yWbeIxEojE3BxKxyLKfV2lRQj0E8V4tmzdTDopWLt6qm7j+4N0ZNHYCUqhiY0gMwYcYw/PCL&#10;z7Fz10aqIi9YHBEoKM2ge7mJR9L6l2VTyqiU1acEiW6X9BC79FzKvsrTvK+g1eyLr57g8y8fQ5b6&#10;+udfPsFnXzQuJV599giffv6RCln/5NWHePnJ+3hBkCgICXy4/fLVBw2Aknj+iRbPXvI1DHmtXERT&#10;8OiA0eN10Ih6EpXzHqMpZBpgQ8DcE8gIbETdEDRNYXPvHUk8azmg27RKN29foc0SVXOaiug2OnTs&#10;wB/clTcwVYmXKAQWbJml0llYJaTNgWpXw4Kst6VpAAztkhR8KeSiLppaJV2xaC1+tbYyejSFT3Bw&#10;JAKlQZ8zKazBpQlkBCwCGobUdunbupKSkGuS65N1AaXkkRRsCASVq5FrFlhK9TfVjNYauBE2eghk&#10;GsDCY9KwT1NAzuNUNrKtqyKxVtIDOz0vA9FJ0YhKtMBCFSP5GWlbI9Xeah5w2hM9dyQdHROTU5CW&#10;kY6cnCwMGdgXaal2pOXEo7Q+G63r81BalAGrMQzl+XloU1GOTh3aIdwQBDPhYg8IQmFIODoQGL2p&#10;UoaYzRhLqIyPjccbNgfG0IqMZYyx2jGUAOpOG9HTFImehE57qpeufE8baXtDiyk9wBODw5BO+Odl&#10;ZCI5OR1mAqKONnGsLQ6Toi2YxnNM5rmm8dwTaaFGSPU3LdZwrk9LphopKkFxdDQ8A3ifBPir4Uhl&#10;pMAofs9ZhMuapGKsSi7AStqlNYk5WB2fTbVClcKCv9SWgrWphbRTddiWUoZNCVQu6WV4k9ZoFy3U&#10;rowq7Mtrh90F7TCH4NicUkTQtMVhqpqjuZ1wKrczjqZV4URGJRbE5cDmFogNG/Zgxab9CPCOQLUt&#10;C4sJp53FXfEGz+3dSpuDvHkzbV7t/v164ubb51DaMQsppTbsPrQJ3/zsFdZvWoGgMG+YrcEYN2GI&#10;KrfSME9BRnIyIi4ELE0A01DTRLh88uoRXjmj2VffPIPEl19LPHXGM0LnqQoFHBUCIQ08CjiEjQCn&#10;ASwCmU8/aNinx8ev3lfRFDgKQIym6qYpZJqCRo8PKNkENK8rmqagUbCRaKJqZCm5oKaguXXnCm7e&#10;IWhunKKiuYM+/foo0LgTNO4y2p6vNOAT0OhqRlcGXDoB0wAaScDqdonAUTaG6zpoGquvpdWv3plS&#10;WghLWxqCRikbUTQRVDNay2H9vXJcAYww0SGjg0dCP6auwxkCGrk2pci4VFaJSka1FFYKTVdptFIC&#10;Eadyaapa9H0KQPIaOSYKRqwS19UofU7IaMrGG5k5GcguzlLTtFgSCZiwYAKZ9otKRFocy/mUtSOs&#10;5drkWkJCI5CTn4/ExATkZabRrhSgvHUuWtfmojgzAWlUIYlBBswfPx4rFs/H9EnjMah7VxSxQLch&#10;BLpGGNEn0kjIWDDCSrAQBOMZ4wiH8QTAREssJlgdGE0lMoCvHcF9Q6lMOtJmdabNaR8Vg3An+Awe&#10;fshKSEV2Tg4ivAiZMDOm2pMxg/ZoSqwV0x2JmJWQglmOJMzmcnZyBmbw9RMd8RgRHYO+VFVZVDd+&#10;Qfw//EU9ym/oBodfIMY50rEkIQ+L7ZlcZmBZfDqWO9Kwwp6O1fYMrOXxrRkl2JlThe2ppdgcn4+9&#10;mVU4mEPVIhYpryOjEw6XdMOG7HKstKYRQhU4RPi8JaDJ6YSjWdU4RIV0LLMW0+NzYXXzw+ETFzF1&#10;7gp4tvJHpxTCq6wXDpX2xXS+to05Hmb+DwKaMcOG4JvvXuHGO5LTPIOPCYzHj+7h/Q/uYNmKOZg5&#10;Z5x62Esu5qPHWvmUMqsEQxPINNQyfcx4KeVfIENWfPoYzb7+9mOC5jnjYydsBDzPG2AjcJHlV181&#10;bmsq5yPnUlM7kiCSpQ4ifZ/Ei/8DOE8ZT2jVnjot2OuqpiH45T4keCRvo6uapiGg0UOHjIp3nUuB&#10;jtNCSb7mNuPmnQu0UGfw3vt3MXb8G/Sqrrw5BDTSEC6YhTRYAwsLmhRSHThSQPVCLAVbWhSrSeS4&#10;VDVREk4g6MBoChq9OluOS+hzdb8eOkh05dJ0vSlomkJGoKODR6kbAQ2vV8bUkXZC+nfQYNNYG9UU&#10;NDpsmm5LdwRN5TSqHQ8WTHd3f9XvKcwUhuzCNCTT5sSnJcCfqqOVm4tSPtLBUKZ4kc/VIKPZOllK&#10;DZLV7kBBQT5SbTaUphE2BdlIt1hUc/vi0CgU0coMatMGa5cvwcIZ09GlqgLlVDndCYpetEH9LWaM&#10;iBKL5KD6sGMiYxLBIiGwGc/lG4TQcCqQiXEJmGBLQFcCoS1hU0s1ZPTmd6UiCwuNRGFxGeICDKgJ&#10;N2FaSgbm0Q7NJFjmUuEs4vbsxBTMsGt5mtkJyViQRtuTlIqx9njUBwUjLVS6QfC7U8m0pN0z+vmh&#10;iP/vIKOVgMrAwrg0LIpLoepIJnRSsYqAEcisJXzWJWarKuttVCtbkwoURI4UdCJo2lO9tMdhwuZw&#10;fkfszq2m9crFtuR87M+uJoDa4wQVzfHMOhxJK8fulHKsILA6WZOo1gKxfech1NV3h4+bL8ZSBR2v&#10;GoqLNSNxsfN4HKwfhkG0ZgtHjcGrTx7hiaiR5+8RMnfw+MM7ePb0AV3LB/jss4+UannMMviEZVPK&#10;6jMBiygXUTEMcSovX76PT/n6T7kUuyRKRiCjQPPNz144QaPBRV+XELDo8JF1DTRUObRYnxE4Ah09&#10;dOjoIbDRlwo2VDsqmsBGqRqVE/q/lY0GGs0XNs3ZSPL4XQmnwmkKGs0+aUtRNSpJ3JAUloaBGmik&#10;4d97H9zFpMkTCBoZwlArmBJKsTgLpgYcvZBqT2R1XBVuAQALvRphjyCQIAQEFjocmgKn0Ur9+336&#10;e3WYNIWPQEQ/pw6V10M/1hRAAhqVW3J+H+17NOZwdLDIUlczekiVtezTQaPtEytFgLn7obmLG0wx&#10;kSitKkBeSQ5CI8PhIgM1CWBEDXlqKkhZTyfgdOBIJ8LQiEjkZWcjJ86OLBb8EhbajDAT8kJMqIm0&#10;oW1UHCrMVkzo1w9LZ0/HvIlj0CMjBZ1pm6Q6eGhMDEZGESQCFLsdk/n+qbQ3k2PtmBDLfTw+hgpo&#10;lCUaU+ITGUlUQSZU08ZVcRlB5eHGaysoq4SNyqWWQJqVmIGZBIrkZKbxHFNom2ZyOZ3Amk54SUzl&#10;vlk835ykDCxIz8UA2rb4kDAEETjSDSE0KgKFhGf7UBOmULnMT8jGQlsaFselYrEjFUtFzdA6rSc0&#10;NiblYVNKPjallTDKaZsqVRX20cIuStXso0rZRxUiKmcXLdX21HwCKYe2qoggqsPpgu44ltYWb2XX&#10;YrDZjlT+17lh0bDQQsWF8VqnzUUQryMyIBxTS7piSVF3zCxoj2kE1WCeY1R9B3z8iOWO5U+qrZ9K&#10;uxhpH/P0obb9hNvORK9SMAIWxkuql1cMWap1sUuEjCxfvfqQgKHw+IxsYChF06hqfho6ZJrG57RW&#10;OmgEJP8XbHTQKGUj8fkjBRpRNZLXacjhkIpNQSPRFDJ64ul/5Ww+IGwkQfw6aGiTtNbHBI2sEzSq&#10;elwlg52wuUvrJLVPt87g4ft3MHfeTNW0XlMCGmQkdIuhQcZpOQQuzlDKRgCjxrKRIBBkNgP/n+ZV&#10;NKDoUNFzNGKhfgocHTCylH3y/qb79JDtpnB5fft1yEiVvRqm1AkXHTA6ZCT0bR04+j5d1QhoZFt+&#10;B2W7CBp39wBV5R1ts6CookCNS+PiJqPCab+XAg2BI51RtZHtGkEjakaGa5B+SGaqixSjCQWRFpTF&#10;2NExpwBVVB610XbURzvQ1mJDHVXE9MH9MbxzPUGTht5pGRjdugLTy0swjCAaTRCMjSMUpGaINkdC&#10;oDOO8BgVZaatogVKSMREKqh+tDllgYEoM0Yi0JX2JjUThbnFyDWEY5SNoIq1YQLhNIXWarIAKiYa&#10;s7lvOpczuX8GFde0qCjMpEWbZU/Bchb8pWU1SAwJUX2wDKZwpCbRrmXmYm5CPpbRDi2jUpFE7mIC&#10;ZhkVzKqkLKxNzcUaacCXUYil3Dc9rRBr+43AjOJarMukWqGCUZDJqCRkyrAztZBRjB0puYxsbE/O&#10;wcHMGpwu6oNb9aOwvqAt4r18EEfrnxAQAZt0waC1jaGF7Ny1jxrMzGqyITrIpBLCYpskUgjUV88e&#10;U7W8j2ePH+DpRwTM44csd43jyjRAhiFKRsAitUl6vBI1Q7hoSuZDfEbIfE4l9AXjc1E03373EqJq&#10;dOA0hY4Ol6++dlqpb5qCRgOKbqckvmgKm89/aqFefqapmqagUYlhSSQTNDpkXlc0AhgJydG8L2pG&#10;qr4lV/N/KJr7D28QMAIcaRCoNQoURdMUNFLzdP0GrdOdc3jw/i1s2LBKPXUlPyMzHMgoe2q2A1EC&#10;KrQCJjU70jhPCrCsK9BIKJVBBaJa8v4UCLIUaAQYBDICFQGMkfs1sOjRVNXo720KmNfXdWWjr/87&#10;yAgslZoRQCpw/tQu6TDR1yV00OiAkeOiYLR1eb32m0giWXqAtyKATNFm1f+oBdWNWCpP7le5Hb5e&#10;qtQ9JQib122TKBqpbZO+SfHBocgOi0R+ZDS65RahZ04R2sYmoN4Shw7Rcai3JmBYm1oMrCrH5D49&#10;sXzaFMwZNghdbdEYTiCMptoYExur4DKDSmMmbc5UgmWCI56qJhaTCKqJVClio3pTOeX7ByKdn2s1&#10;mlFSW48w/jcVVFdv8P1jeZ6x0TEEjCgXG2bxvQsIrtlUTDMsMZgRRdVD8Mj2dIJpEaGxoaotyk1m&#10;RISHIj4yEgNSsjAvvRgrUsuxOr0aq6hGVqSXY1lyIZYk5GB+fDoVVyKG8fv1C4/CCFqz+uQstK9q&#10;hxFdemJ6WS22ZVXiYFYVDmRWYA+Vx04CbacsU/IYOXiT9ukobdV7vWbh3SEL0c2WCqvBgASfMKQF&#10;RiCFv28yw9DKHVkZeSgpraZ6C4DRYkXrmjr0GzgUPXr1w+jRb+DcqZM4e/wIzh49jJOH9uHhves/&#10;AYy+LjZJB4sOmRcsw5KbEch8Rsh8LsEy/7nAxhkNoNFh01TRvB5ffks7ReA0WCeppSJolLphfOqE&#10;jCwFMC+dOZpXTsjooGlQM01BQ0XzkQCmCWgaIKPskjMZ7Kzifpfrr9dCKdC8q4FGa3V8VVuKbVLJ&#10;YCdobl+mmrmEq7fO0l7dwOYt67SC5CMtgrWQPI3kNeRp7KFaAAtYWKBZgLV+UM6kphRwP62Q64W/&#10;KQAEDErJsCBJjZKmaqQHsQYgHRyyrh1rVDb6cf08sk+W+roOF/0z9W0JHTQKMmq7UdHosNHgynWC&#10;Rd+vw0Xf1mGkrWsQ0radiofbXr5+cPPmuvxeHoSZ5G/k9Xy66pDRFOFPrZOvnzYCnplqxkYrk0aF&#10;k02J39oaj+6p2egan4pO1kTUGq0YUlWDBWNHYUL/Xlg5aypmjByKmb17oN5swsScPAwRi0RATKRt&#10;mh6fTPuTghmJSZhASzaWsJD8zBu0NyOk7YvZgmz+flZeU0F+EVIKChEQHIREYxjaRFvQmwqgL18z&#10;jvZLIDM3zoGF9kTMJVhm8XNmUR0tSEzAbIfUQhFEciw5EwOpwuotDoxNL8WSzEqszaIyyWqLNdlt&#10;sZbKYzWhIepmoSNH9c7uE2FBLe+FGiNB2bEL+nbohjYlbdCldRsMrmmLJYU12JEhkCkmWETFEDQp&#10;ksfJwpspBThMtfOg/QT8bNIubK7tj6SwMGTY4wjsKFRFxGCgNQUjqKLqo+Lh1dwFtZ26oKCwnGqm&#10;FUaMHINbN2/j8vkLuHz6NI7t2oXDO7bhrV07cXDHDjy4c10BRiyTrmSagkYPaYwnCkfKs56jUaBR&#10;sGkCGh0yOmiUghGoOJevh+xXNklCgNMkPqXK0eOTLwga2iU9IawrGsnNNIWMxNMXBM3HBM0zAsYZ&#10;TWEjoGlqkyQUaJy5Gh006th7t5SSEcg0gEblaRqTwTcJmms3L+LKjTO4/fYV7Nq1Vd30qlASJhLa&#10;/E16QrUxQaxbB2WdVKGWAt4IF2kV3LDuBIMahJyg0cZD0aAj+5oqmKbRdJ+s6+dqOF8TAOkhx5pu&#10;C2zU92HItarkNQu8XthlXUGmAQQ/BYuAQN+n79dUjAYZbVsDlCgXF6mBEsBwKQpIKRueX8/NKCjL&#10;tTg/X7pJyCDvMltBZkYGKvJyEc99+Xy611C9dEvOQBdHMpVMPHrkFGL++DHYunYpls6fhnEDe6I4&#10;1oyR1RWY0a0bRtFC9TQaCRKrgsMUe5LKx4y32zCOUJCE8HiCZiQVylBaoc58bQr/M0uIEaWVNTDQ&#10;QsmIeUZjKGIiw5FpIuwiJdFMm0SrtSQ1DQvikzCPVmk+wTWPKmlBQoICz1SxVbRrM61JWExbs7ag&#10;HlvzO2BzVhtsodrYnt8FG/M6YlNee6zPqsbipAJMj0vHQFoY6SXeNT4NsweOQK+69hjYuScGduyJ&#10;nlW16F/THkNLqjElMRerE3OwmWpna2I2NidmYVNiKi1TNe53mITfTNmPp5O2oS4mEam0sFPG0ELN&#10;moNhOaUYH5uNOQklmJJciiwqHH/+1gOHjUQcfwsZQ3nd2vW4cvYszh95C2cOH8KJfXtwbPebOMJ4&#10;cOcGnj+lfWL5awoa6TgpcGkADcGjksKyzhClI3ZJlI2CTlNF09Q+NQVKU8A03f86aMROqZB9TlWj&#10;8jJOyKh4pSWCVXyiqRpdzeiKpql90nM1KiejQNNokyRUuxo9Kfy+tk9gc09VZeuQIXCk8+YD6dqg&#10;geb23UtUNJdwg9bp6vXTuHXrIg4e2I3gkDDKSsnPaFXcsmywUFIDpZY8xj9IA5JuUbRCLesaDER9&#10;/BQKGixEhQg8NOUi+15f6tH0fbKuQ0XO2XSfDhdZyjXokJFrkYLdWLgFGo2KQg8NNI0qR5ayv+m2&#10;DhkNMI3RCB1RL4SNgIZL+Rw5JqG/X/u8/13j5MvfSuZbyszMxthhQ6gwfJARakQFrVK3rFyMqm+P&#10;GYMGYd2c2di4YqGaM2zOjPGYNX4EZg0dgLqUBCyYMAozh/VHlwgjxlJ5jKc9mkRl8QaBMzzOhtG0&#10;OGNjpUbKodq8DIqKQvvQCJh4fQlJaUjLKSDw/GEI9ke4KRRmq/TwjkG5xYIeVFpioZZl5WBZejYW&#10;ULkspIVa6EgiaJJU3mYqFdCU2HisSCvFgbLu2FvWE2/md1axq6gb3izojjeLemBjcWeszaghaIrR&#10;PzoenWISMKi4CuO79MZQAqZ3fUfVqndQpx7o26YtQdMO7XML0S2OwKSFXJqQjjWJUjuVji2Eztni&#10;nvhkwBr8acV5zK3sDmtoCHp1aIcdK1dj14aN2Dp5NkbF5WKOoxSLUqowzJ4L/2bNkZyejtFvjFX9&#10;1srLKpWiOXv0GM4fPYpTB/fj+J7dOL5vL967d6sBNLpt0kCjdSn4X4rGCRvZJ2D5UlInupUS0Pzs&#10;+08aFI3E62D5d3kbVQP1ZWNu5vUQ0DTNzYiFUlbK2bZGWShV66SpGT0Z3LTmSZaiZhpaBRMoD52w&#10;eVdAw316F4h336NdeqgpF6lN0pWMlquR5LDYJq3G6ZaA5s4l3CRgrl2XcXYu4fjJgwgJj2BhYcFQ&#10;gBF4iIXSAaOBR1s2NoqT0GdM0At6U9DoYNDgIENAyLreaO/10fZ+ChjdQun75FyyrsNEh4x8rr6u&#10;L1XwmpqCpmkBVwWfEHAXEFDRCAxeh40GkZ/CpjF00GhgkRot9btwqSs+PZfTFHBaYz0tV6NNusfr&#10;J9RlxLotm9aipiAXnSsqMKRzR2xdvgQH39yO3Ts2Yd1qma9rOTatX4YpE0Zg2rhhWDZ9Aib0Y6Hs&#10;UofVi6ZjeEURBiUQKMnJVDF2jGL0s1gxgDGakBlF+zTEEoPeVCvFwTJkpgGZxSWIjo/VRpMz+BIy&#10;JsRao5DI11SEGTGS75tlj8dCQmW+LR7zCKz5tFJiowQ403nuCeZYrM6vwf6qvgRNbxyq7ItDZX2w&#10;p6gndpb2xN4Krpf0xLqCTliaXoPptFSDcsswoqIdJnQfgDFd+6Ffmw7oXdsOvQiX3m3aoW9tHbqX&#10;VaN7USV6pGVTWVGRWR2YQcAtorLamJqHc5X98cOs/TjXfzZSafUzUpKwcuFCbFq0DOuWrMDh9Tuw&#10;fsgkjKOimR5XhCV1PTG8W0+V/O3brz9Ky8pVg72Z02fh5uWruHjiJM4cOozju/fg1IH9eP+dm0q9&#10;SHX2s+d6IphllfBRVdrcluUnBIwomaaKRlczesj2T5LB+lKP17clGiBE4HxJ2HzxxRMVn5NgupqR&#10;JHBDIljskwSBo6sbPVej2tI4QfPvYKMUjRM0yjpJjoagkXzNh4/u4oMPbuOhyskIWKhY3rmkICMJ&#10;YQGNgo0KUTPOVsF3LuLG7Qsqbt6SQbgu4/iZwzBERCiQ6ICR0BvwNQCGhUWgoq1roVknFnZnoZde&#10;13qh10NUjADGx1/gIXkYGa5Tq3XSjjcCRg/Z1/Qc/y4aoPJaqOvgdTbtD6UrCl1VSPw76yT7m243&#10;DR002rYOkSZNApyA0WEjSWFtXTuvdD0Q0Mh7VDMA/sbeXsEwRcXgwKHdGDaoN0YPH4xpk97Arp2b&#10;sXPPNrzJWLdmMZYunIGVi2djxsRRGDe8L9rXlmJE327oU1eJ+tb5mDdxOEa3a42hWWkYRAs1iGDp&#10;aLKgO+EyjOpmZDT3maLQk1YnIcgAc7QdyYW5GDl1KEZOHIzUzCSUVZVg5MihGNipKwakZWI0FdCM&#10;mBhV0zSb55xrjVUxJzaW2zGYS/isy26NQ63740Tr4Xir9SAcLO+DI6WETXl/HGg9EIeqBmBPJUGT&#10;XY/ZmTUYVUaQlNahW25rtC9sjTd6DcaYbn3Qp7oOvRVo6tGnTRv0pKUb0q4LRrbvhD4JqVRjcRhH&#10;izY5IRGLCZ9dZZ2wv/0gDM0sRCnhKmMZr1qzGovmL8CaJauwfs3/V9d5x1V1ZW/fmUxiookzKWNi&#10;otGoQ6KxV1AUQUVAlA4ivQooKqKiIKLYwI4dUHoXAcFeaCJVVKyJiiaWqIk9JiYz83ufd62974Yj&#10;yfyxPnufci/3Ht3f+zxrty3ISs7CSp/ZWGPtjsMJKaReStCbngVvRhcRsRQfk3XrQ/Y0LzMPhwuL&#10;CDSZZJ8IXlnpqDl1THZrt4CG2uc5ciDnq0XXtrJTLQP1CDAKNAouCjR8rp1SMtp4DS43KZp1cNEE&#10;90CJ0CkcBRktbK7oYPNa75MONAo2nLNh2IggyHAfPQ9t5jxNw9ly1DXyqGAZPGDvNNmj8vIDKOWV&#10;+cj6HD2yD8ePFuFU5RFhi6pOk42qPtGSEBagEXaKbJNQNCU4fpLiBM/w5gW/DqPgQA4+pV+x9tQw&#10;JGj+KRLD3C2sxtRwKMi09ORwA2aFQHDhEcISNK0gUAqESxkMEZkMVkBRykXWWwEjYPPB61BpOa+7&#10;R53nvyv/ditoGDIcasKl2rZXCxIOCQAJH3Us4aCFjVQnUsUo2Oiu6dSNGqvDz6s952qoFO+lex3X&#10;JWTUwD36PPSs36Xo0uVzJCfFIzZmCTzcHLE0PBQxq6OwZ/dOJCZux+7ELVgUNhuBM7wRQDYpKMAd&#10;jjbmsJ40Fg6TTTBxzDA4TJ2IsGCClLMN7D/vBofuvTCaVOq4Ll3gSjbI9/PusOv6Geba2aDn5z2h&#10;128oxk42RtHJTOTsT8aGDbFITUnD8fIq+hEqx4aQEPh07YYlZJ3YIkXo6SGaGvoyvS8RRWpp5Zf9&#10;kTTWCjkTvJEz3ge5Jj7IMvZCpokbskhtZI73Ru5EP2RN8iFF44gV+lMQTPd7j7eC+3hL2I0wgZPx&#10;VARP94WPlSNcTS3hRqDxnDyVYGOBmc4uWDFvPrauWIZlnh7wIRW14OsBCCbQzBs0DItGGsGbe+IM&#10;jbB0XgjCFixEZFQ0IpetwMqYtVi/bQf2ZOQiMzUbBSkZ2J+bg6MlBxE+f7FO1bjCz8+X6n9BoP8c&#10;HCksJuuUhrw9SThANqq64rhudracOHmOLNNZ0d2tUzYEHFnKBa4YMjyGRqgbOmYLpXqm/idorhNI&#10;VI7mNRWjCQbMdZ66wD1RVIp8zZ/ARhsKNm1Bc55DqRsdLc8SRbkHquFchQiu1xN4ePxMGcGijCwS&#10;b7lZRRA5eCAPx3jTKoJLlRhfUyaSwq93dR+RyWB6DQOHocRRSgA6Su+n16cP3mpPjUiMOWHYdCaY&#10;vK5etNHauGUD53yOGEfTpttawUAdt83HqNBeU/dy8lgBhc9z2XpNjrPRwoZLFQoyStFIdaOAIkO7&#10;Zo1SO3xeqhIVMueiYKPgInZO1N3bno45RyPH7PD4GTkauRVWOuhQXVk5/kxix89/dKbjDxC7eqXY&#10;q8vDxQHLIxdi49poJDNoErYjLi4GAUGesLWzgouLPby8yAb4uMLeZhKsphjTa2xgbT4OtmZjMZ9U&#10;jkXP7jDgdVk+fB99On+IKQQM6w87Y8FUK8wLmIH36Tnr9R+KuUtmo6LxAIqP5SAnNwNZ1DAPHilD&#10;48UrSN+wCZ6f9yD18iUi9fpiOUW0Xn+KgdgwcCxSxjoIyORN8BOgySawZBl7SvCY+lL4Ya/5DCRP&#10;8sD6cfYIM5uGYFtPzHEgFWJuD9cJU+FvMx2zSdF4mE2Fk6EJXAwnwNV4EiJmBCGe7E8SKZSULWuR&#10;tXkdZhmOwQyCnV//fvAm4Hj1GQDXbr0ROHYCknclEFxiEbliNaJi1lHEinLV+s1YtWYdQXwPCrOz&#10;UJyZi+LsffiKQMnLcmzevBFfkLLr9lkv7NmZiOLcbOQnJWF/RgYpmpPkKCoFbFScOUMKR8CG1Y2K&#10;UwIsPHCPocLQEXOeKJS6+Z+gUeNlGDYMGgaPFjICPqRymnXHAjTNr4NG5Wq0IUDDORtdMGzUKGEG&#10;DQfnbYSNYtiQshE2iqHDCoeAw7ARSoesFNsmTgqXlZfgQFE2GuhBnCZLVUXW6nQtXSfYVFUfF8BR&#10;0GEY8YA+nmjJaqaU4UPn+g0cIHtK6D99a25GQkVrlxRgOGQjZxAwBHinS1YwEg4KCNpQUNEGw4XX&#10;CpbxGZ3jyZav36NA0xZEDBQuFWxagv++BjKvw0ZZKS5blQzXGSISDDIkGCRMWmGjy+MI2NAxgeUt&#10;KjnkcAACk6qLe+X9Mgg4PFSAnyMF54sYNG/8rSOmOTnhwMG9mBccgLkzfbFm5RJELVmEhQvmYNYs&#10;HwQGecPNzRnuHk5kbzwQFOSH8IgwrFwZhZlBvvD2dMHAfr0wqM/nmKQ/CD15j6mPPhALWg0npTiO&#10;fgCMv+yLHp/zUhV6GDxyNJasXoSM/O1ITI1Dbm46Usk2ZGXlIGl3IhbZOCCArFeEHo+jIRXzry8R&#10;/a/+2DRkHFKNnJA9wYeg4oc8Ui25EwgsBBuOvWaByDMLIsgEInWSJ7I8QpATuQ5x4asQ6jkLy/3m&#10;I8jaDdPMbDDdwhouZpZwMDTGdMNxmNJnIGZaWiOZFEn6+o1IpzJ+RSQSV0Uhip6Py5dfwr1vXzjR&#10;53HU6wNHslN+EyYhMy0VW3eRxdy2DRt27sKqTZuwkl6/esNmAaDt27ZiX3oGCskanSg+hNDZIULV&#10;BAQEYmnkClF3n+6B48UlKCJVV5yZiZrTpWKkME//kZDhfZsYPKxuNKBhRcNQ0YCGhQLnbxgwKv4A&#10;GoaIsESkVFixMEja9kDxPTdvyXvVdR7Ax3BRUxVUslhBpkXRULw2eE+jbBRwuKtbCxpWNzxbtIGC&#10;QSPsFAVbqdqzZQSPwzhUnI1agkvtmQpUs6KherUuGDgtCkcEqxwCDUGmjCxXRc1J9B80iBTNu6Ix&#10;sjp5WwMa/pVWFopBIiZcitwMhwINN3zZ4LnhK9howaDAwcBQ0Pjgn3JRcnlOJoo5n6PtndK+tm29&#10;LdTU3xZLSbSBi7beGq0NXwQrOvquAgp0zCXfp9SLAAaXDBEBE616+WPSuBUyHK3vq1RUJ/oePMp4&#10;0KDByC/IRNz6GAT6uGFpRCjmzJoBH2+S+P5uCAz0IanvBXdPJ/j4umLhogWIjY2hX+VNBKJgxMSu&#10;g7PndPTT74f+w79Czx6foUvnzujwdgd89Lf26PH2e+jMn4msn96AoTC1nIo5C/wRssATkZFzEeTv&#10;geglS5BHDXLrqhWYa2qKYM7N9O6JsN5km0hBbBhkiETDqUgb54wsEy8BljxTf+xl9UJloXkQCixn&#10;Im8ywcYiAAmWfqjYmIzGwnIUx2UgPnglEgNXINaNvttkV4RMcYHH6EnwMTSHB1kpX/3xWOczE7EB&#10;s7DKZwZWu/hgpbcPVs8Kwro5szFt6GBYdO8B8696wWJoP1iPGQF3W0uEhM6Eu78rgrg3bnkE1m/f&#10;QrEVsXFxWB+3BfHxCQSaTIp0FOXmIT8nF91I5fEe4/l79+Nfvfvg00+6IiV+D47k7ENJZjZqqk7K&#10;H3myTjyWpi1opHVqVS8MGbZNDBplpRgwf2qdGBwCHt/JYFvEoYWMAk0zXVegaUkME2AYOirEYL42&#10;ioa7t5Wi0QKnxUYxaDhfw6qGgcN5Gx10JGhY1VSglnukCDLVjQySYzh6KA/VBJAGAk19PSse7rHi&#10;KENNXakAjlA3OoUjQXNQgOZUTSn6DxwoFnni//zvEWjEpEpuaNTIpIWSoRLF0l6xguDGzZBhhUOQ&#10;eZ9VxusWh0PBRakXdayuyfvompqiIJLHEhrqPVTw+/Jr/gAXHWBEsOLShcrT8HfjBi/zJKrBt4mO&#10;Uu2o4w4EHgaNUj4cwj5xIpnqUrm0nhf5Gx1g5HlWQu+KY/meElhcf5fiPXp+HTrwPks9kZy2G/vy&#10;MjGLG31UGBJ3bUXE4lD4kU3y9/UUoHFzd4TFlAkEmlD4EJACA/wQMi8EK9eswZr1azHZyRr9DAeh&#10;x1c90LV7V3zStatQq/oGBvQ330MnslDDyW70Hzoc0z2sEL0yBHODvWCsPwQp27fD28EegfY2iI9e&#10;goCB/RHW80usHjgaG4aYYIe+JRJHOyDNyA1Z4zyRxwqGg1RNPoGGI8fcDwXWQSi0nYNji+JQsWMf&#10;ahIPIt1vFSpCduLC8mxUhZOV8YnGfv9oFMyIxl6KOIe5KF2ZjNzZqxFjPwPzjKyQNnc54hcuQZi3&#10;JxYHzsCYfnow6NcThiP6wHBMf4w1GYbx5qNhaK6P0eYjMNZMHxOmjsM072kIJyW0edd2bNqxA/EJ&#10;e1CQkk7Bid4MlB44DBeH6ULJLItaiVVk0zhX4+XiibL9h8g6ZeF0xTGRCFagkWsDvw4ZBRqGCndz&#10;i/wM11nF6CwTB9unP7VOCjT/EzYMGb5OoGHlwwroOkGFwSLUkC7U+BqRv6G4cu2MgAn3QnGdS4aN&#10;Ak0LbCh4ZrewUhclIc8TcNhCiYlf53kexikBnGpSNTwHqvR4IerrTqKBHkg9w4YIXN9QScCpbIFN&#10;i7Lhniqe5S3mRPFo4hMYMGggKRoGzd8laDqQPaJGx0lLYTO425sbITWKjgQZoWo4v0B2qdPfSdHQ&#10;sVh+kxo7qxoGgoIJR6s96kIqhkupXFrnPpGyEctF8E6KvCc0XdOBRAFL1RVcXrNLGrAIpcKNmIPs&#10;CQNGBsNC2RkJA274r4eCTitsBFh0IZK7OhUjEsAi6NrbBJn275GC6IR3OSdD0YHUg/o7DCAeJSwB&#10;xZ+DPg+9lj8nJ4T5/LzQEBw5VIiYaLJMIQFI2b0DSfFbsDw8FKGzAhFAqsbf3xNWVhYYazwKk63M&#10;4O7lTIrHG+GLw7FhUxyWrVkNR28XDB0zEqPHjyWLNBhTnWwxaYqVGNH9/iefYthYEzg4O2NxVChi&#10;1kXCeupE9Ov1OaLnhyLA0R5mQ/ph0/xghBiMwor+Btg60hzbSMkkGtlhj5EL0ow9kDPODTljXJFp&#10;7IVciznIsZiNYsfFyLabh2RTDyRMcMPluP24nV6PG/GlOL+6EN/E7MfFZXkoC9iGfXbhOOqyDBUz&#10;1qJ05gaUhyXgwuq9uLwqDyfCE1G5fh9+rbmPHWHL4G03BV6ujhilPwBDhuthmOHXGGUyCPqjqTQa&#10;iFHjB9Dx1xg9cQiMrUZj7BQDmFgYwcvPE7Gb1yM+MQH707OQn5KJooxkHMsvRtLOJLz1ZnuMNzZB&#10;RXkpen/xFfr8qy/2ZeXhcEER6qpOSNCQbXptHA396HMIJUPtkC2SAoyCjBY0IkHMoOFxNBxq4J7o&#10;7v5eAxuGjA40SvE003VxD0PmOx1oWMXQPQJKOkAp2Hyjgw2PGFbQ4boWNqxshLohyDBsFGjEglpq&#10;BPElVjlUNpHqoS/ZQA+hqu44Ggg4p8oO4Cwdc51B0wIcgo0CjYKNzNtwb9RhYbGO0mu/6NVL/BKL&#10;BsmNrCNbKCqpoXIpgs6/04FVDikanXXiaQm8DxSrBoZMJ6EsGAwMl08JKl11QJHWSMJGjqPh8/Ka&#10;BM4HVIo9ohk2DCoNVBRYtHVtvohH//IyFQwGYXcoOvE5HWgEJHTWpdXCcCnVCNel4pGwYRCo91L3&#10;qNeJHIwo5TG/t9ztkiCiy9202Ct6nfzb8rhjR17zl0s6fuddAZoOBHH+nEuWLEbB3nSkJMYhZLY/&#10;4ndsRnpqPDavW4HFc2bRuUBSHwFwcbaDqZkxxpkYwtpmMpym2cPDwx2LFi/B0uhoamBecHJ2hP8M&#10;P9g52cDMxhLd6N+X52X1+ro/ho0xgsGYMXD3c0HALB84O9vAwWoS3K3JTnlMx2Kyar5jRon9lRZ2&#10;/xrL+wzD2mFG2GYwBQmGTkg2nIbkkXbYPdYdF9fuxw8pZ3Al7hgeZJ1FTUQC1g+fgg0jbXA5dh9u&#10;J1Xj1q4KPM66gDu7yVqsO4hrcaVo3nQM5yOzUT0/AU0rclG3NAMXovPQuDQLF7adxH8bf8OTsgeI&#10;dAvCdALqVKvx0DcahIGjBxFESc2M64uwOY5IiA1B8sZQxEZ5wdfbHMZmA8gWDoGlxXAEBzmgqCAR&#10;eak7UZSajLzkbOxNS0NJbiGOHzqKIQOH0Y/R37G/sAAL5y3AG+3+hmVLonHqeBkaa8sILFLNKLho&#10;IcNxkeo8MljARAVBRYGGlYy61u77O1egQkFHgYfVTQtcKJTiUaDh8sbtS1LhsNLRQUYBSqkhrapR&#10;wecUbLSgEXBpE7ycBMNHqB2i5vkLBCIBmyoCDSeES3Gq/ADOcdJKgKZMgIZVD5fKOilFI0BDSoZV&#10;TTW9tuDAXnz0SRfRWOVwfQWX1jyNCjFniBq2gg+rhxbloAMB9zxJgHxGUOExM62qRYW83qp6WhSL&#10;eD3BRQMVDv6b/P5aRaOsnVhxj66r9XAYENyAGTRC3ehAI3MmCjKtEFEgkOBpvS7eR7yfys/owEL3&#10;KtDweZWTEctH6P4Ol+qaVD0yGFLcS8WleIakZt7iKR70GTfHbUZ+XgbyslIRFb4Q61evQGbKHiRs&#10;i0Pk3GCEBvkhIjQYvp7OsLE1h9E4A0w0NSY7NR0WluaYHRqKhRERCAwOhH+AP2bPCcYU2ykYYTQK&#10;n/aQe2MPMjDEEP3R6Kmnh979ekHfcDgpIi94uzgizM8Pa0jVzHd3gUP/EYid6oW4qd4I7qsPjy69&#10;sWKwKbYa2GHLUEss+8IApXM24beyh3h67AfcK/oGdwouozgoBhvp+ubh9qiYtwsX1+0nuBzA/bRz&#10;eJJ/FS+Kb+BxYTOe7G/Gs/3XcDu1Bo/2NuF+ai2aNx7BtxuP4unhe3hZ+19czT8Pf0sb2EwxhimF&#10;/rjBGG6gB3PTr5EVPx9PL+/F7cqduF8Tj+cXM3GtbBeyNgaiMH42agtX4IcLaXjeXIQ7ddn4tmYf&#10;SrJTUExRkpWLskOHEeDpJexT2IIFOHHkELp+8hlMxpjiWAnZprpKNJ3jUcGty3UyXFQp8jAUnIMR&#10;eRgdVFSIMTTqmOpC0fwZaFQouNz6Tjf5UgeYmwwigszNO5fFMY+34QSxABFBSdkstlZa0Kg6lwo2&#10;WlUjwKKg0gY4IljZCMhQSV+ak8M8/aCy4iBqTh/VTcDUDfLTKRjOyTBcZHKYQXNS5GrKa46glsCU&#10;k5+JTh98RP/ZWSV0Folg0YApVC+KkPvcODUKRzZi2ZC5bFE1IpHLaoXzKJxXYXUjgaMUjLwmLZEC&#10;TSuoWi2Sggpf04KG6+Iz6M7zZ32tO5tg2YlAqawUg0R+TgYIfSdq7C1Kg0ILGxVS4UjAMCS4rsCh&#10;urIlwORETHmtteT7eZImv15C7n2CzD/wJu+awLsriHVuOtDf6iT+w9taWeJgQQ7y0/dg86plWDJ3&#10;JpK2bUL8xnVYMisI8/y8BXBmz/CGlY0ZRhuNgLmFKcaPN8bgQQPg6euHlTExCA6ZDVsnOwp7uHi6&#10;wcFtGjp9+CE+7toDoyZaoN/g4fi4S1f0H9Yfnn4ecCS7tCYyEsW7UrDUIwhJS9aifNte3NrbgKup&#10;p1C6JgNJXuE4EbYTh/zWIHGiL9LJIv2QWo0fCRgPD93F40M3cTOzAXssg8VKdnnWITjltxmNMXtx&#10;dm0Bvk+swvX4CtwihfOo8BoeFH2LB4WX8bDgEh7mXcC91DN4mFyHb7Yex5Pj9/Br/f9DQ2oVPCZO&#10;wjTb8TA3GwV/D0sczV6DphNb8OJaFl5cScLzC4l4WLMJD6ticOfkGtwrj8UPlSvxY80GPP8mBc9v&#10;ZlCZgZd3j+Hpgzo8uluBe99W4c43NcjPSED7N/4G47FGaDpTB09nF7zf8SPsIVt14Vy9WOxKWSal&#10;YloUjQ4y2oSvKlVeRoFGKBpWLgyUtrBRxy2Wis4JlaODiygpmlWpA9IfQKPJ1bTUeaoCw4aTxTrQ&#10;CNukydWoUPkarZU6rwMNL8rTIMbXkFVqKBNja3gEcCkP6BPBm9jxljA8H0qCh4MXJK+oYdAcRSM9&#10;nE1b1oklDhgynORtT/aIh+erhiVmNOt+pUXj0kGHl6Pk/bo7dpKKRuVIWI0oGHCCWAKCe5KkyuGQ&#10;421aIaMUTavCaVU5yh5xXQsd+b70dxgmHAQUpUI4z9SJrJ02Z8Obur/3HgGEcyU6OPD3YIXCKoO/&#10;F9f/DDQiGC70PBgaSpUIlULn+D4tZBginHRuuZ/UzlsU7dm+dP0MxgZDYTRyMEzHjICt2ThYm46F&#10;m40pFvhNR4iXAwKcLeFNxxEzvbAowAuhPh4IJUs028sdfq5OMB6nj0HD+mGkwXBSNmMwbNhgWFtb&#10;I4IUzZAhg2BtZw03Xy8EEJjcCVBvvv0OPv2iN/RNJsHE1JKsiL3YwM7T142slwPiomNwJC4Tp3cV&#10;47uSRlzPo0aTVoULSZW4llGDO1l1uLGnGrd3ncb1DaQ84o7jfsZ5/Jh/DT8dvotnJ++hOa2OQDMb&#10;W/XtUWAdispZO9C0Nh/n1+4lVVOEb7cewbl1hbi5+xQe5J7Ho6LLuJ9zDrf31OBe2hncT6/H1a3H&#10;8OzoPTyv/Q0/ld7Dct/ZWDTDGTnbl6L+4A68ulaMp5cy8ORqCkUSHjfF4wFB5fvyVXjStBM/nt2M&#10;n2pW41HjFjxtzsXLB0V4cjsHj+8fxe+/nsGvTw/gPy8q8e+X5/D7z83ISNqJHl27ojA3F6nxifio&#10;08cIXxCFC03nxBQEVjQMHAUZlafhnibOzfAUBC1gVAjA0HmVvxGgUVC5fffqa7BRcYtAcksDF65z&#10;CGWjOyfsk8ZeKdCoXI0KARhNT5TojdIkhRVwVNlW2cgRxKdFjqbxXBVZI56uwL1S1cImKaBwWddQ&#10;3qJqOBRoOC9TQcqmvPoY2bJ6REYtEll3HqzHkOEBZxIoCjRy+UrRoHSNSxvcCLmBq0bN6qItDFjJ&#10;sKqRyobHy6h8jRwlLNaqoVDHEjRyPhRDRqt0tO/NoQAnQfMPUjZU5/N8nT+LLjrSZ2U7xSUHTxFQ&#10;gxJVcpcTthIurWNrhLKja0rZSTXEz4ZVCh+3gkYtkPUmKZUOHeWz40XM+b3bkZLp3LkzPGwsscDb&#10;EYv9p2FpoCuigtwQGeiCRb4OmDPdEsHOFgh0nAQ/20kI9ZyGUA9nhLg5Yy5ZJF8HGwS6OsOXYDNh&#10;/BiCygAYjBoJw9EjYTBsKNxdp2P40KGws7WDq48XXP19MHqcsdiq9+PuPTHE0AgLFy/FwoURcKRf&#10;cMupk8l2mWGWkxcOLE9Ec3YNvsmowuX0ClzOrMSltAoCTTVupdfgu91VuLWT1EB8Lb4n4NzZVYP7&#10;KWSJDjbjaekPuJN7DsfnbsHK/hbIt5mHxogMXNxYSIomB+XhSTgfk4ezsdm4tKUEN5JK8ezYt2S3&#10;zqKZlFFzymncSDiJbzcdx9P9d/Ci9hWe1d/HkdRcJK0Ox93KHNyoTMAPdYl4dikNz66RUrmeTvU9&#10;+KlxO53fjuc3MvArKZifamNxu3o1Hn+TiFd3c/HoTiZ+/qUar55X4fkdUjc/HsIvLxvw39+/Bf7v&#10;IazMTBC7PBqnSyswdMAIsmrTcK7xLIGmEufPVop5TVp1w8dqrlNL17YGOJd1S0Zo47UczZ/FH6Ej&#10;lQ3Dh9WMgk1b0ChVI0YPi0QxgYbKq6RmLnNuhkItnnX1T5LC/xM03O2tA42CjQrtMUNHCxoGDyeF&#10;uWTQnKoj2FQfxcUrZxAw019IdzlIj0M2PgaNaEC6UuUtuHFxQ1PqQcGGrQv3Gqn8CkNBqhNZftiZ&#10;k8Oco5GKRfZAqWOGiLYrm5WNvCagQe+nhY0WOEJBaWAjQPMPUjW88TyBQ3Vnv8tKhT4nqxv1PdR3&#10;4u8gv4e0OwoeXPIcL97Tibdrac8qhZ8J3duek7+ilN3XXPK+Two4/FppjzqS4voA7f7yJnp/3h0z&#10;HKYg1G0KwrysEe5lj8XeDhRc2mGhpzUWuFsj1N0GM6dZYo6bPYUjZjlYEwzsMJesUKi/L+YF+CHA&#10;1x2W5hOhP3IoDEYMwdC+fTGkXz94u3sgyD8A/gFBZJ+cMHSkAf761jv4uNsXGDFuPNy9/WFj7Qhz&#10;Syv6kVkBB/tpiPAJxt5FsaiOy8XllApcSi7DpZQysk4VuEn26fukClyMLcD1LceFqrlHkLnLkVCD&#10;hyln8Tj/Or5Pb8CVTSWIN/PFXoeFOEOgOb+uALUx2ShbkoKj87ahLCIetasyUbU6DTeyK/HidDOe&#10;Vd3E85M38KyEfvSTq/BjEVmr0jsozTyMgj0pKM/ZjdsVuXjQkE1QScbzpmT8dDERT8gaPbqUip+a&#10;UvHbdwV48V02njen4cmVXXhxYyeVm6nchec/5OH//n0Zzx8fJ+uUR8Cpxi+/NeDXX5oAfIdDBbux&#10;OmIxzlXXw9/dD8MGGuBMfYPo0ua8ZxMnhAkwvGmcdklPZacuXODxMyQOLjJU6nQhAcP5mRbQKCXT&#10;Fi5tjwVoCDKqZMCI/IwuFGQUaLRjakQIq0SgudEWNK15GgUbladR0QIbjaLhUD1QKlQCmHucGDTa&#10;HidRJ8hU15J9IkXDe0I1EWgmWkxCO97XSYyP0SwJQQ1R5SI4tHkZbtQiJ0KlypUwLJTdUT1PH3Zm&#10;myQtEkNFDdBT1qj1WL6OS76XX88DAeV7tfY4Kchw8DlWO5wXUrtXSgvHSVaCCMGFrRLnQARs6Lz6&#10;/FpYqjoDQoCVSq1K4VXy3iCFwuWbvKtBB7mjQfv2Opv0FquXP4KG35Ptphqf1K7dG+ij1xvBbtYI&#10;cbfAfI+pBBZbUjd2WOBlS+rFGvMJPgs9bbDAw4ZUjDWCpk1FoJMVgl0dyFK5IGJWIBbPmonFQYFk&#10;p7zgQ7ZngqEBzI2NYG5kBJMxhvBwc8fc2SFIy8hG1LJoDBw0FH/561vo0r03TCysYGPrSL/iVE6x&#10;xdaN2xERGoEtC6OQHboMJZFxqIsrwoVd9CO08zAubD+IxnX5qF2ajIP+a3BlYzHuJtXiXkIdHiTU&#10;48GuWtyPo1/45SW4sqEEV9fvxY6JrtgyxhEH/WJQG52KujUZqAzfjRPz4lAWtgMnF+1Cafh2lIRt&#10;RmlsCs4kFOFiyhHU78hHyfKdqEzYjwOJuciIT0bmzh04kZaAu7XFeHypBI/P5eBRQxLu1xFArmbh&#10;1a0ivPg2Fy+uZeLpd6Rc7uQQcNLw+/1UgswWUjlb8OrHXPz7t3N4/KQCr36txn9+v4CXr2rw8kUd&#10;fnnegP/8fB01xw7g5H6C5KYd6PL+Zzhy8AiuXD2Hs7xMBMGmkQfscSmCYcOgqRa5GgUaCRsGS71M&#10;AusUDkdLMvjPYKLqSqkIJaMBDUdbuKhSqJk2oBG2ifMzbUYMt4WMyM0QVP4Am8tS0XBvkxYuKhg6&#10;rGbawuZ14EjQsKqpayzF8YrD+LxnT7z1DjW493giJUOFt8b9SAyrZ9CItVa4QVIo1SBBIy0Nd3NL&#10;CDAYODj/Iq1Pa0/TZwSVrgQVbS+UzMcIwLB1EgtjSbvEoFHzpvi9/ywUaERPlQ40Qs1wwlf3OZVi&#10;0dY5eCU8tj4qHyOUC0GB61wyNARk6DwHWyFekY838mcLxc9JbINL51jtMFAYLgwVvv8Nsir83PiZ&#10;MXwYRO3a/RVff9kbC/2cMM/dHAvcbOBnOR5zSbkEWE9AkK0p5rtakdqZSpCZijkuVpg1zQoz7Czh&#10;N2UyZtvZItDCEm6jjWA/YDgseveF0Re9MLJbd4zp9RUmDhmG6TY2mBc8BzN9Z2LOzBBs2hgHE+OJ&#10;4m9/2kMPYydYwHS8GXr9sxu603Pr92lPDP5CD3Otp2H/4rU4sGQLKtYQHMjilEftxqnle1ARsRNl&#10;8zbh6IxVaCLoPMw5j7u763FvZx3uxJ3CDxvK0bQ4C0c9lhJgrDC3W0/MJ6jN5/2UDM2xfoI9NhjZ&#10;Y/tEZ+zzCsPBOWtxZGEcDofFYd+cGBQEr0Zu0Crs8Y1A2oI1KNiSgqz4BGTH70b22k24sr8QDxtP&#10;4P75A3h4No+s0R48rN2OJ01J+O1GnrBPj5p24NmtVLy6vw8vv8/AizvJeHF3N36+tQMvvt+OR/ez&#10;8fLnevznVR1+fnwML58fw69kpX592oAnd89i2fwgHMrNQcXBkxikNxiR4VHUlm/gDLUdBg0PHWHI&#10;SEUjB+01NUnAqJIhI0FTR5BpBc3lizX4/6GVSMeiTxWLAAAAAElFTkSuQmCC"/>
  <p:tag name="ISPRING_PRESENTERDATA_0" val="Tmd1ecOqzINuIFRoYW5oIFbDom4=|R2lhbyB2acOqbg==|YW5uYW5ndXllbjE0MDM4OEBnbWFpbC5jb20=||ezc3ODRDMjY1LTlCQjAtNEUzMy05RDYwLTFFQThBMkNFOTAyQ30=|R2lhzIFvIHZpw6puIFRyxrDGocyAbmcgVGnDqsyJdSBIb8yjYyBOZ2/Mo2MgVGh1zKN5|SVNQUklOR19QUkVTRU5URVJfUEhPVE9fMA==|MA==|||MDk0NjUyNjY4OA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PRESENTER_ID" val="{7784C265-9BB0-4E33-9D60-1EA8A2CE902C}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PRESENTER_ID" val="{7784C265-9BB0-4E33-9D60-1EA8A2CE902C}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PRESENTER_ID" val="{7784C265-9BB0-4E33-9D60-1EA8A2CE902C}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PRESENTER_ID" val="{7784C265-9BB0-4E33-9D60-1EA8A2CE902C}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PRESENTER_ID" val="{7784C265-9BB0-4E33-9D60-1EA8A2CE902C}"/>
  <p:tag name="ISPRING_CUSTOM_TIMING_US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PRESENTER_ID" val="{7784C265-9BB0-4E33-9D60-1EA8A2CE902C}"/>
  <p:tag name="ISPRING_CUSTOM_TIMING_US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PRESENTER_ID" val="{7784C265-9BB0-4E33-9D60-1EA8A2CE902C}"/>
  <p:tag name="ISPRING_CUSTOM_TIMING_US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PRESENTER_ID" val="{7784C265-9BB0-4E33-9D60-1EA8A2CE902C}"/>
  <p:tag name="ISPRING_CUSTOM_TIMING_US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PRESENTER_ID" val="{7784C265-9BB0-4E33-9D60-1EA8A2CE902C}"/>
  <p:tag name="ISPRING_CUSTOM_TIMING_USED" val="0"/>
</p:tagLst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423</Words>
  <Application>Microsoft Office PowerPoint</Application>
  <PresentationFormat>Widescreen</PresentationFormat>
  <Paragraphs>34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等线</vt:lpstr>
      <vt:lpstr>Lato</vt:lpstr>
      <vt:lpstr>Lato Heavy</vt:lpstr>
      <vt:lpstr>Times New Roman</vt:lpstr>
      <vt:lpstr>UTM Avo</vt:lpstr>
      <vt:lpstr>Wingdings</vt:lpstr>
      <vt:lpstr>2_Office Theme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126</cp:revision>
  <dcterms:created xsi:type="dcterms:W3CDTF">2020-07-13T02:14:00Z</dcterms:created>
  <dcterms:modified xsi:type="dcterms:W3CDTF">2024-09-20T05:09:58Z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