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2"/>
  </p:notesMasterIdLst>
  <p:sldIdLst>
    <p:sldId id="259" r:id="rId4"/>
    <p:sldId id="258" r:id="rId5"/>
    <p:sldId id="309" r:id="rId6"/>
    <p:sldId id="311" r:id="rId7"/>
    <p:sldId id="312" r:id="rId8"/>
    <p:sldId id="314" r:id="rId9"/>
    <p:sldId id="315" r:id="rId10"/>
    <p:sldId id="316" r:id="rId11"/>
    <p:sldId id="317" r:id="rId12"/>
    <p:sldId id="341" r:id="rId13"/>
    <p:sldId id="318" r:id="rId14"/>
    <p:sldId id="319" r:id="rId15"/>
    <p:sldId id="320" r:id="rId16"/>
    <p:sldId id="321" r:id="rId17"/>
    <p:sldId id="322" r:id="rId18"/>
    <p:sldId id="323" r:id="rId19"/>
    <p:sldId id="343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C5425E17-67A1-4690-8A50-AA7A2548888A}">
          <p14:sldIdLst>
            <p14:sldId id="259"/>
            <p14:sldId id="258"/>
            <p14:sldId id="309"/>
            <p14:sldId id="311"/>
            <p14:sldId id="312"/>
            <p14:sldId id="314"/>
            <p14:sldId id="315"/>
            <p14:sldId id="316"/>
            <p14:sldId id="317"/>
            <p14:sldId id="341"/>
            <p14:sldId id="318"/>
            <p14:sldId id="319"/>
            <p14:sldId id="320"/>
            <p14:sldId id="321"/>
            <p14:sldId id="322"/>
            <p14:sldId id="323"/>
            <p14:sldId id="343"/>
            <p14:sldId id="340"/>
          </p14:sldIdLst>
        </p14:section>
        <p14:section name="Mục Chưa có tên" id="{D453E164-A2BB-4AE3-9030-E4B401818A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Kiểu Sáng 2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Kiểu Có chủ đề 2 - Màu chủ đề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>
        <p:scale>
          <a:sx n="50" d="100"/>
          <a:sy n="50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571E-D58F-4997-9357-8EE6F75C8BD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848E-9B20-4027-AB99-DA24CDE6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>
            <a:extLst>
              <a:ext uri="{FF2B5EF4-FFF2-40B4-BE49-F238E27FC236}">
                <a16:creationId xmlns:a16="http://schemas.microsoft.com/office/drawing/2014/main" id="{6E596DA7-FDEA-4EC5-9D61-22295EDC94E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AAF10B-6507-4880-AEE2-8C260C41C6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5486033D-491C-4955-9481-395D7E33EB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F8F9F3DC-0718-4FD3-B88C-59C3B111F4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8C39358-43DA-4C70-8386-CF304B8DAC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A926A8EE-75E6-48A6-AC80-16B29D866B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620DD8ED-8ABB-44A2-92BB-E39771C3BF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782873C-B8D2-471F-A33C-9A5F2C3098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9637356-0E64-4B4C-85A1-6517D16FBA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F2650F0-8762-43B8-AD8F-71FE51BF67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671E498-03DF-4F24-B90C-E8DC4BFF90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9B717FA-2C78-42AC-8A26-D7FAFD0948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12000F4-D7E9-4665-928A-88A40452EB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A9B70196-882D-47A8-A3E2-F6D422DA99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CFEB707-A1B7-4495-9AD0-398C067288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447AFB5B-52D6-415E-A8F3-B9B8013C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20FDE34-8269-4939-9D06-4AA9E16F04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08958F-AE8F-4201-8FFE-4F35A0695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800AB12D-7BDB-400A-9EE7-86EE4CBDF2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6F1BBC33-034B-493A-A01B-097DFF4C2A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1539AE2-F2FB-4B9E-9DBD-E78ED1E1F8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63B45EA-D80A-4756-814D-ED10E36A2A5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2F39177-F901-4D5F-88DE-E2A68C4C7E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8696527C-2504-45CC-B31D-8B213AB507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DB1F287-8FF2-4C07-8EE9-F0F7616FB1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85D5A066-B3E7-4092-A59C-32E0320F64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C8F40B6-7150-40D2-B600-4C117D4D5F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06EC0ADF-466E-4B7F-A00A-B929A286A5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E0F9C432-3847-4E5E-BCC2-5BF6594657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6011D479-65FF-47D1-8A93-FB4D12DAAD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0F5E1976-011E-445E-B6F6-36FFA8974D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5829082-BB49-4247-96B5-E757B9F72C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FB331C85-96EE-431E-981E-6673B442A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1C3C64E4-136F-4E14-ACA7-B04A631671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12E45FB-6A78-4048-B61D-9098BB5A2B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F2E2FD3-57B3-4383-886C-222621CC81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7B2C8C3F-4F5E-44D0-A23C-C859B8F03B0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9136C0FA-7492-4182-83B4-3C96BB8FA2C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342DCC65-29D6-4F59-A7DC-C567378C3B8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5692FC7-25F7-4D39-9472-4B3CBE0580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93ADF08-07B8-4C53-9C49-C932EB6165F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53189248-7BF7-4184-AF66-8B0E16D40E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EB62224-D0B4-414F-B71B-E1C860EF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AFE4CD4A-E22B-423F-A1DE-0550F79DB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45D6FD7-CBE6-4655-A3C5-2E63C55E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2804-36C5-46AC-9605-0D1EF015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E6C254B-CD58-4842-9C8A-71C697CC7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352CBAE-E234-45F0-A79D-1023680BF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808984B-5BA8-4EFA-9E92-BB3B565E0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12265-F708-419A-B73C-D6EA6BC41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4DDC351-7C9F-4F9F-B4CC-804C90E0F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6E56FBF-3E5D-4EBF-BB2F-D5F76F2A1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AF2AAC7-7898-48DC-BA16-4ACD31A0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06D4-C118-4BD1-935F-2BB157536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5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D870A03-45DB-4A82-834E-27504F1CB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D383713-DC73-43B8-A5F5-D974704B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D496A47-37BC-4C2A-8D5D-28886573D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D336-DB1F-47D1-8AB0-CFA64507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5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14E8D2-A143-46F0-9FB2-F5118F781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25F84A5C-79D3-4E64-99E1-78D8A5498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4494E2CE-6F6A-4DF3-A402-0E5D733BB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1682-8CF8-4EFA-9ED5-E98FBA1C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7DCEFBB-98CA-4557-B916-CD6D7A0B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4E280E8E-25A2-475E-BC76-18E3731ED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9352A64-3993-40F1-BDDD-5546A2FB0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1A5A-6354-4B88-BEA2-C07646332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1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B9A6883-9FC6-4F2E-922F-56A1813E8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5E42909-7EA5-4760-9515-B9569AB3B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8D12603-36A5-4FA1-BC99-18DAA324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93843-C584-4FDB-B89D-8410E8F79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AE2EB66-47AD-4B9D-B4C9-3B63B36D3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C1BE86A-4137-4CB0-9261-A872A4B7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E224652-AEE3-4855-9ED9-14DE219C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957A-A4FA-47FB-9855-6DA070AE8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1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A0BE9F3-38BE-4086-9A49-63DA2C27F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35E4222-EDD2-4FED-8AA7-27076043E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D086D4B-EF94-432A-AB47-248579D80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CAF8-44F6-4568-AF99-4682F55B0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7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8F8FB16-D587-4E4B-861F-77B8228EC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2572E30-4856-401D-9803-EBBCA879A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F547EB1-D258-4640-8542-9D278EEDA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45503-C706-4C5A-BAD8-8D9A4B34B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8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3E977D9-A60E-48D7-96A2-FC15B34F5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DC5DACDD-D406-494E-A9EF-F2454B16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E123C6-7198-42DD-8C40-3421E9AA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BDFA7-AD85-4396-AD34-A497FD787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5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77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59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3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99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28" name="Google Shape;128;p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837467" y="1524400"/>
            <a:ext cx="3484000" cy="457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84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28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72" name="Google Shape;272;p13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3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3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3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3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3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3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3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13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 hasCustomPrompt="1"/>
          </p:nvPr>
        </p:nvSpPr>
        <p:spPr>
          <a:xfrm>
            <a:off x="1032900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38333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4" hasCustomPrompt="1"/>
          </p:nvPr>
        </p:nvSpPr>
        <p:spPr>
          <a:xfrm>
            <a:off x="4611233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4538333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6"/>
          </p:nvPr>
        </p:nvSpPr>
        <p:spPr>
          <a:xfrm>
            <a:off x="8116667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 hasCustomPrompt="1"/>
          </p:nvPr>
        </p:nvSpPr>
        <p:spPr>
          <a:xfrm>
            <a:off x="8189567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8116667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960000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2900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4"/>
          </p:nvPr>
        </p:nvSpPr>
        <p:spPr>
          <a:xfrm>
            <a:off x="960000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5"/>
          </p:nvPr>
        </p:nvSpPr>
        <p:spPr>
          <a:xfrm>
            <a:off x="4538333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1233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7"/>
          </p:nvPr>
        </p:nvSpPr>
        <p:spPr>
          <a:xfrm>
            <a:off x="4538333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18"/>
          </p:nvPr>
        </p:nvSpPr>
        <p:spPr>
          <a:xfrm>
            <a:off x="8116667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89567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0"/>
          </p:nvPr>
        </p:nvSpPr>
        <p:spPr>
          <a:xfrm>
            <a:off x="8116667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1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73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442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7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69" name="Google Shape;669;p2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3" name="Google Shape;693;p2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5"/>
          <p:cNvSpPr txBox="1">
            <a:spLocks noGrp="1"/>
          </p:cNvSpPr>
          <p:nvPr>
            <p:ph type="subTitle" idx="1"/>
          </p:nvPr>
        </p:nvSpPr>
        <p:spPr>
          <a:xfrm>
            <a:off x="960000" y="2171700"/>
            <a:ext cx="52248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ᐩ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249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8352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A12059F-841F-4C0E-B201-1920A2C2127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BDFEFA9-C736-4064-AE86-973538705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761A47C1-DA32-4473-B421-1CCBA6DD013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B6AD73E9-7BB8-4786-850E-9F50EC650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C3EF744-79D0-47D9-B9A6-75CA3F1ED3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C8250C26-B764-4493-ACBD-4425807558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195A6AD-5FA3-4C1D-95E6-6AFF815C83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C4829BC3-044C-4418-8EA9-228629745B1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82A9F83-BA1E-407A-A9E0-83CC8A70FC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5D4B9F17-914E-4959-89B5-60EFB67C89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5D958A5E-D4CA-4D97-BE4A-D450B28243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96EDD7-7B2A-4856-94B7-41CAAD6AB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3AFDDD7E-2F8B-4BE3-93B6-8E728AADBC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6084D8DA-0ACD-4D25-8930-B4F106EC98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7CF09851-A22C-42F6-A192-2090845724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2C456BF9-9DD9-42B7-AD3E-1093B9B542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27C2608E-6186-4FBB-89AF-AC2038BFC2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73FBBC98-9616-4C64-9276-21BC70BB28C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1AA5DE71-098D-40C4-A974-EA40BD15B8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635AB094-21F9-4EBB-9F04-1FD5F93E74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01B502B6-B3E4-4925-B832-BE1293FDF7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0B88EDF-8FC6-4763-B68B-AF0EB192A32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55488C56-3686-455E-9353-446772083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5A482BC2-46A8-40D9-BEE4-C573A0A1FE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FD3B0E45-C4B1-4690-ADA6-AC69B69F38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53EB357E-3603-42E3-95A1-2ACFACA07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D3D201E1-76A1-40C2-A46B-FDB318CA10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71573609-572B-40A2-ACBE-F8834FEDCD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2FAC080-A173-4C3A-A636-2476B8C8F8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3D8DE67-C5CE-425C-BA78-0AFEC27E00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11C6D348-D3B8-4FB8-9EE5-BFBA783992D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25A4A91E-870C-487D-98C8-F4E8DD0FE97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02E2CA0E-A838-4977-9277-D01629E835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68B3C8B7-6A01-4E57-A276-89AFA78356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D32F1403-6FCA-475E-A9CF-D8A8AF1E93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F75170A4-F86C-4773-8229-2F23AF20BD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6134A8C9-6B84-4083-875D-26801C44E42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1488B05B-E839-43B9-8887-278DCCECC78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348CCD5E-B0EF-41F6-97FC-3F3861029C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D84C40B-51DF-42C3-9F8F-68949AEBC11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BFC27F64-1FBC-4AE7-96F4-9B083B878C9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C8589427-D5A2-4732-ABA8-6958E762B7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E3A50CAB-AFA9-4525-B804-FFEEBD16985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6125" name="Rectangle 45">
            <a:extLst>
              <a:ext uri="{FF2B5EF4-FFF2-40B4-BE49-F238E27FC236}">
                <a16:creationId xmlns:a16="http://schemas.microsoft.com/office/drawing/2014/main" id="{5D1E9B4A-6056-4958-A5FA-F81E4094D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2A401B63-241D-47F0-8455-720F29F31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27" name="Rectangle 47">
            <a:extLst>
              <a:ext uri="{FF2B5EF4-FFF2-40B4-BE49-F238E27FC236}">
                <a16:creationId xmlns:a16="http://schemas.microsoft.com/office/drawing/2014/main" id="{B76B502E-4F0B-43F3-9AFE-A965317E9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8" name="Rectangle 48">
            <a:extLst>
              <a:ext uri="{FF2B5EF4-FFF2-40B4-BE49-F238E27FC236}">
                <a16:creationId xmlns:a16="http://schemas.microsoft.com/office/drawing/2014/main" id="{EAEEEAF8-97FE-4894-AF2D-538629DA7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9" name="Rectangle 49">
            <a:extLst>
              <a:ext uri="{FF2B5EF4-FFF2-40B4-BE49-F238E27FC236}">
                <a16:creationId xmlns:a16="http://schemas.microsoft.com/office/drawing/2014/main" id="{9339C866-FE78-4B91-8175-987D77AF05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87D1968-F07F-40D4-B0DB-84921FA6C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36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11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4356-488F-48D0-916D-BE4FD72C1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10" y="1122979"/>
            <a:ext cx="11890494" cy="34939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BÀI 4: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SO SÁNH 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SỐ (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tiết</a:t>
            </a:r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2)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/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BÉ HƠN – DẤU BÉ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A16A8-8774-4F09-BF00-06E7750450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75" y="4878255"/>
            <a:ext cx="1800125" cy="1134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67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657" y="1204686"/>
            <a:ext cx="513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/>
              <a:t>NGHỈ GIẢI LAO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8313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97" y="-44773"/>
            <a:ext cx="3263920" cy="168251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143BBC6-8EAA-421B-84ED-D9BDEF89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3" y="335106"/>
            <a:ext cx="8027908" cy="631784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199C0C4-CE15-4BC2-AB3A-F360F6037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077" y="1991757"/>
            <a:ext cx="4219646" cy="30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11" b="63155"/>
          <a:stretch/>
        </p:blipFill>
        <p:spPr>
          <a:xfrm>
            <a:off x="1293540" y="477324"/>
            <a:ext cx="9604920" cy="529597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4820475" y="8410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5253461" y="36648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2059055" y="430632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535213" y="108470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02276" y="29648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27415" y="462510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478757" y="44445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5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9E0DBE1-6EDE-4845-9AA7-CAC372A6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8" t="36078" r="61141" b="54353"/>
          <a:stretch/>
        </p:blipFill>
        <p:spPr>
          <a:xfrm>
            <a:off x="4177990" y="5482576"/>
            <a:ext cx="4341543" cy="1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2" t="1513" r="-5901" b="55223"/>
          <a:stretch/>
        </p:blipFill>
        <p:spPr>
          <a:xfrm>
            <a:off x="1740001" y="286236"/>
            <a:ext cx="10020819" cy="648793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3159313" y="39164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9761229" y="36742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390687" y="28623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750411" y="16337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57548" y="24040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665548" y="303914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05849A4C-F5BD-4440-A6E6-F2300F01E31D}"/>
              </a:ext>
            </a:extLst>
          </p:cNvPr>
          <p:cNvSpPr/>
          <p:nvPr/>
        </p:nvSpPr>
        <p:spPr>
          <a:xfrm>
            <a:off x="5709628" y="5543065"/>
            <a:ext cx="1251242" cy="1231107"/>
          </a:xfrm>
          <a:prstGeom prst="ellipse">
            <a:avLst/>
          </a:prstGeom>
          <a:solidFill>
            <a:schemeClr val="accent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01693" y="5758509"/>
            <a:ext cx="117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  <a:latin typeface="HP001 4H" panose="020B0603050302020204" pitchFamily="34" charset="-93"/>
              </a:rPr>
              <a:t>&gt;</a:t>
            </a:r>
            <a:endParaRPr lang="vi-VN" sz="8000" b="1" dirty="0">
              <a:solidFill>
                <a:srgbClr val="FF0000"/>
              </a:solidFill>
              <a:latin typeface="HP001 4H" panose="020B0603050302020204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3105" y="5758509"/>
            <a:ext cx="106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HP001 4H" panose="020B0603050302020204" pitchFamily="34" charset="-93"/>
              </a:rPr>
              <a:t>s</a:t>
            </a:r>
            <a:endParaRPr lang="vi-VN" sz="5400" dirty="0">
              <a:solidFill>
                <a:srgbClr val="FF0000"/>
              </a:solidFill>
              <a:latin typeface="HP001 4H" panose="020B0603050302020204" pitchFamily="34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9236" y="4808649"/>
            <a:ext cx="117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  <a:latin typeface="HP001 4H" panose="020B0603050302020204" pitchFamily="34" charset="-93"/>
              </a:rPr>
              <a:t>&lt;</a:t>
            </a:r>
            <a:endParaRPr lang="vi-VN" sz="8000" b="1" dirty="0">
              <a:solidFill>
                <a:srgbClr val="FF0000"/>
              </a:solidFill>
              <a:latin typeface="HP001 4H" panose="020B0603050302020204" pitchFamily="34" charset="-93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303624" y="5803020"/>
            <a:ext cx="283629" cy="81023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181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" t="51818" r="48978" b="4554"/>
          <a:stretch/>
        </p:blipFill>
        <p:spPr>
          <a:xfrm>
            <a:off x="1631419" y="231598"/>
            <a:ext cx="9286419" cy="65425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3301700" y="43819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434772" y="156223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1984729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490932" y="37986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614886" y="711419"/>
            <a:ext cx="4662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390687" y="42692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367852" y="4621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96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 t="51361" r="-1849" b="4025"/>
          <a:stretch/>
        </p:blipFill>
        <p:spPr>
          <a:xfrm>
            <a:off x="1410413" y="136265"/>
            <a:ext cx="9604911" cy="66903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915291" y="21148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750411" y="4689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56672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6750411" y="406905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26367" y="5458643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720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7F33E-BFC4-4181-8D6C-4D834F68C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7715" y="111745"/>
            <a:ext cx="7406544" cy="91067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Cho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dê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C9ADCE-CEE2-4509-A9A0-0A248A5C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25"/>
          <a:stretch/>
        </p:blipFill>
        <p:spPr>
          <a:xfrm>
            <a:off x="1" y="3572758"/>
            <a:ext cx="11078210" cy="351024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5FA6E0-EDE7-4CB1-9570-5AF827BB0553}"/>
              </a:ext>
            </a:extLst>
          </p:cNvPr>
          <p:cNvSpPr txBox="1"/>
          <p:nvPr/>
        </p:nvSpPr>
        <p:spPr>
          <a:xfrm>
            <a:off x="3161247" y="5223332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B6634C-4946-4868-87B5-F0DE56260128}"/>
              </a:ext>
            </a:extLst>
          </p:cNvPr>
          <p:cNvSpPr txBox="1"/>
          <p:nvPr/>
        </p:nvSpPr>
        <p:spPr>
          <a:xfrm>
            <a:off x="8949241" y="5309003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F55DA7-1919-42E9-82C2-83D470D459B6}"/>
              </a:ext>
            </a:extLst>
          </p:cNvPr>
          <p:cNvSpPr txBox="1"/>
          <p:nvPr/>
        </p:nvSpPr>
        <p:spPr>
          <a:xfrm>
            <a:off x="1494760" y="940002"/>
            <a:ext cx="47641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ADD8AD6-FD13-41A8-9126-1DE51A6676CF}"/>
              </a:ext>
            </a:extLst>
          </p:cNvPr>
          <p:cNvSpPr txBox="1"/>
          <p:nvPr/>
        </p:nvSpPr>
        <p:spPr>
          <a:xfrm>
            <a:off x="10159917" y="905469"/>
            <a:ext cx="444610" cy="641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" name="Google Shape;1774;p69">
            <a:extLst>
              <a:ext uri="{FF2B5EF4-FFF2-40B4-BE49-F238E27FC236}">
                <a16:creationId xmlns:a16="http://schemas.microsoft.com/office/drawing/2014/main" id="{07E6F1F9-C2C0-4628-B332-96C670231362}"/>
              </a:ext>
            </a:extLst>
          </p:cNvPr>
          <p:cNvGrpSpPr/>
          <p:nvPr/>
        </p:nvGrpSpPr>
        <p:grpSpPr>
          <a:xfrm>
            <a:off x="2347741" y="231592"/>
            <a:ext cx="433745" cy="698526"/>
            <a:chOff x="3032366" y="2223775"/>
            <a:chExt cx="505293" cy="946796"/>
          </a:xfrm>
        </p:grpSpPr>
        <p:sp>
          <p:nvSpPr>
            <p:cNvPr id="28" name="Google Shape;1775;p69">
              <a:extLst>
                <a:ext uri="{FF2B5EF4-FFF2-40B4-BE49-F238E27FC236}">
                  <a16:creationId xmlns:a16="http://schemas.microsoft.com/office/drawing/2014/main" id="{BC272EBD-899E-4673-8948-EE1263A05C4E}"/>
                </a:ext>
              </a:extLst>
            </p:cNvPr>
            <p:cNvSpPr/>
            <p:nvPr/>
          </p:nvSpPr>
          <p:spPr>
            <a:xfrm>
              <a:off x="3068437" y="2259817"/>
              <a:ext cx="433092" cy="874683"/>
            </a:xfrm>
            <a:custGeom>
              <a:avLst/>
              <a:gdLst/>
              <a:ahLst/>
              <a:cxnLst/>
              <a:rect l="l" t="t" r="r" b="b"/>
              <a:pathLst>
                <a:path w="29452" h="59482" extrusionOk="0">
                  <a:moveTo>
                    <a:pt x="14728" y="1"/>
                  </a:moveTo>
                  <a:cubicBezTo>
                    <a:pt x="0" y="1"/>
                    <a:pt x="0" y="12417"/>
                    <a:pt x="0" y="29742"/>
                  </a:cubicBezTo>
                  <a:cubicBezTo>
                    <a:pt x="0" y="47066"/>
                    <a:pt x="0" y="59481"/>
                    <a:pt x="14728" y="59481"/>
                  </a:cubicBezTo>
                  <a:cubicBezTo>
                    <a:pt x="29452" y="59481"/>
                    <a:pt x="29452" y="47066"/>
                    <a:pt x="29452" y="29742"/>
                  </a:cubicBezTo>
                  <a:cubicBezTo>
                    <a:pt x="29452" y="12417"/>
                    <a:pt x="29452" y="1"/>
                    <a:pt x="14728" y="1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76;p69">
              <a:extLst>
                <a:ext uri="{FF2B5EF4-FFF2-40B4-BE49-F238E27FC236}">
                  <a16:creationId xmlns:a16="http://schemas.microsoft.com/office/drawing/2014/main" id="{D277118F-60B1-48AA-8D21-0726F2B9CA6F}"/>
                </a:ext>
              </a:extLst>
            </p:cNvPr>
            <p:cNvSpPr/>
            <p:nvPr/>
          </p:nvSpPr>
          <p:spPr>
            <a:xfrm>
              <a:off x="3032366" y="2223775"/>
              <a:ext cx="505293" cy="946796"/>
            </a:xfrm>
            <a:custGeom>
              <a:avLst/>
              <a:gdLst/>
              <a:ahLst/>
              <a:cxnLst/>
              <a:rect l="l" t="t" r="r" b="b"/>
              <a:pathLst>
                <a:path w="34362" h="64386" extrusionOk="0">
                  <a:moveTo>
                    <a:pt x="17181" y="4910"/>
                  </a:moveTo>
                  <a:cubicBezTo>
                    <a:pt x="28929" y="4910"/>
                    <a:pt x="29452" y="13767"/>
                    <a:pt x="29452" y="32193"/>
                  </a:cubicBezTo>
                  <a:cubicBezTo>
                    <a:pt x="29452" y="50618"/>
                    <a:pt x="28929" y="59481"/>
                    <a:pt x="17181" y="59481"/>
                  </a:cubicBezTo>
                  <a:cubicBezTo>
                    <a:pt x="5433" y="59481"/>
                    <a:pt x="4910" y="50618"/>
                    <a:pt x="4910" y="32193"/>
                  </a:cubicBezTo>
                  <a:cubicBezTo>
                    <a:pt x="4910" y="13767"/>
                    <a:pt x="5433" y="4910"/>
                    <a:pt x="17181" y="4910"/>
                  </a:cubicBezTo>
                  <a:close/>
                  <a:moveTo>
                    <a:pt x="17181" y="0"/>
                  </a:moveTo>
                  <a:cubicBezTo>
                    <a:pt x="9308" y="0"/>
                    <a:pt x="4332" y="3275"/>
                    <a:pt x="1981" y="10019"/>
                  </a:cubicBezTo>
                  <a:cubicBezTo>
                    <a:pt x="1" y="15680"/>
                    <a:pt x="1" y="23335"/>
                    <a:pt x="1" y="32193"/>
                  </a:cubicBezTo>
                  <a:cubicBezTo>
                    <a:pt x="1" y="41056"/>
                    <a:pt x="1" y="48706"/>
                    <a:pt x="1981" y="54372"/>
                  </a:cubicBezTo>
                  <a:cubicBezTo>
                    <a:pt x="4332" y="61110"/>
                    <a:pt x="9308" y="64385"/>
                    <a:pt x="17181" y="64385"/>
                  </a:cubicBezTo>
                  <a:cubicBezTo>
                    <a:pt x="25054" y="64385"/>
                    <a:pt x="30025" y="61110"/>
                    <a:pt x="32383" y="54372"/>
                  </a:cubicBezTo>
                  <a:cubicBezTo>
                    <a:pt x="34362" y="48706"/>
                    <a:pt x="34362" y="41056"/>
                    <a:pt x="34362" y="32193"/>
                  </a:cubicBezTo>
                  <a:cubicBezTo>
                    <a:pt x="34362" y="23335"/>
                    <a:pt x="34362" y="15680"/>
                    <a:pt x="32383" y="10019"/>
                  </a:cubicBezTo>
                  <a:cubicBezTo>
                    <a:pt x="30025" y="3275"/>
                    <a:pt x="25054" y="0"/>
                    <a:pt x="17181" y="0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77;p69">
              <a:extLst>
                <a:ext uri="{FF2B5EF4-FFF2-40B4-BE49-F238E27FC236}">
                  <a16:creationId xmlns:a16="http://schemas.microsoft.com/office/drawing/2014/main" id="{4893EAD3-10F3-4700-8775-935FF980D8B1}"/>
                </a:ext>
              </a:extLst>
            </p:cNvPr>
            <p:cNvSpPr/>
            <p:nvPr/>
          </p:nvSpPr>
          <p:spPr>
            <a:xfrm>
              <a:off x="3066393" y="2303800"/>
              <a:ext cx="388124" cy="786482"/>
            </a:xfrm>
            <a:custGeom>
              <a:avLst/>
              <a:gdLst/>
              <a:ahLst/>
              <a:cxnLst/>
              <a:rect l="l" t="t" r="r" b="b"/>
              <a:pathLst>
                <a:path w="26394" h="53484" extrusionOk="0">
                  <a:moveTo>
                    <a:pt x="10876" y="0"/>
                  </a:moveTo>
                  <a:cubicBezTo>
                    <a:pt x="10097" y="0"/>
                    <a:pt x="9400" y="143"/>
                    <a:pt x="8974" y="230"/>
                  </a:cubicBezTo>
                  <a:cubicBezTo>
                    <a:pt x="8479" y="330"/>
                    <a:pt x="6439" y="786"/>
                    <a:pt x="4554" y="2598"/>
                  </a:cubicBezTo>
                  <a:cubicBezTo>
                    <a:pt x="3170" y="3922"/>
                    <a:pt x="2480" y="5383"/>
                    <a:pt x="1969" y="6729"/>
                  </a:cubicBezTo>
                  <a:cubicBezTo>
                    <a:pt x="6" y="11888"/>
                    <a:pt x="1" y="16932"/>
                    <a:pt x="6" y="17954"/>
                  </a:cubicBezTo>
                  <a:cubicBezTo>
                    <a:pt x="61" y="26117"/>
                    <a:pt x="206" y="30076"/>
                    <a:pt x="3096" y="32961"/>
                  </a:cubicBezTo>
                  <a:cubicBezTo>
                    <a:pt x="4982" y="34847"/>
                    <a:pt x="8018" y="35807"/>
                    <a:pt x="12888" y="35807"/>
                  </a:cubicBezTo>
                  <a:lnTo>
                    <a:pt x="13305" y="35807"/>
                  </a:lnTo>
                  <a:cubicBezTo>
                    <a:pt x="13127" y="38421"/>
                    <a:pt x="12978" y="41039"/>
                    <a:pt x="12911" y="43659"/>
                  </a:cubicBezTo>
                  <a:cubicBezTo>
                    <a:pt x="12878" y="44748"/>
                    <a:pt x="12860" y="45838"/>
                    <a:pt x="12860" y="46928"/>
                  </a:cubicBezTo>
                  <a:cubicBezTo>
                    <a:pt x="12860" y="48106"/>
                    <a:pt x="12878" y="49307"/>
                    <a:pt x="13211" y="50436"/>
                  </a:cubicBezTo>
                  <a:cubicBezTo>
                    <a:pt x="13550" y="51565"/>
                    <a:pt x="14245" y="52638"/>
                    <a:pt x="15301" y="53172"/>
                  </a:cubicBezTo>
                  <a:cubicBezTo>
                    <a:pt x="15730" y="53388"/>
                    <a:pt x="16168" y="53484"/>
                    <a:pt x="16602" y="53484"/>
                  </a:cubicBezTo>
                  <a:cubicBezTo>
                    <a:pt x="18581" y="53484"/>
                    <a:pt x="20502" y="51504"/>
                    <a:pt x="21378" y="49936"/>
                  </a:cubicBezTo>
                  <a:cubicBezTo>
                    <a:pt x="22619" y="47717"/>
                    <a:pt x="22930" y="45099"/>
                    <a:pt x="23235" y="42625"/>
                  </a:cubicBezTo>
                  <a:cubicBezTo>
                    <a:pt x="23664" y="39150"/>
                    <a:pt x="23758" y="35652"/>
                    <a:pt x="23725" y="32155"/>
                  </a:cubicBezTo>
                  <a:cubicBezTo>
                    <a:pt x="26043" y="29625"/>
                    <a:pt x="26394" y="26417"/>
                    <a:pt x="24475" y="25322"/>
                  </a:cubicBezTo>
                  <a:cubicBezTo>
                    <a:pt x="24197" y="25160"/>
                    <a:pt x="23874" y="25065"/>
                    <a:pt x="23530" y="24999"/>
                  </a:cubicBezTo>
                  <a:cubicBezTo>
                    <a:pt x="23491" y="23864"/>
                    <a:pt x="23430" y="22670"/>
                    <a:pt x="22819" y="21713"/>
                  </a:cubicBezTo>
                  <a:cubicBezTo>
                    <a:pt x="22082" y="20564"/>
                    <a:pt x="20570" y="19995"/>
                    <a:pt x="19045" y="19995"/>
                  </a:cubicBezTo>
                  <a:cubicBezTo>
                    <a:pt x="17264" y="19995"/>
                    <a:pt x="15464" y="20769"/>
                    <a:pt x="14857" y="22296"/>
                  </a:cubicBezTo>
                  <a:cubicBezTo>
                    <a:pt x="14395" y="23459"/>
                    <a:pt x="14123" y="24738"/>
                    <a:pt x="13945" y="26055"/>
                  </a:cubicBezTo>
                  <a:cubicBezTo>
                    <a:pt x="13322" y="26006"/>
                    <a:pt x="12732" y="25878"/>
                    <a:pt x="12210" y="25616"/>
                  </a:cubicBezTo>
                  <a:cubicBezTo>
                    <a:pt x="11665" y="25355"/>
                    <a:pt x="10397" y="24532"/>
                    <a:pt x="10825" y="18950"/>
                  </a:cubicBezTo>
                  <a:cubicBezTo>
                    <a:pt x="11248" y="13429"/>
                    <a:pt x="13044" y="7091"/>
                    <a:pt x="13166" y="6657"/>
                  </a:cubicBezTo>
                  <a:cubicBezTo>
                    <a:pt x="14028" y="3666"/>
                    <a:pt x="14579" y="2226"/>
                    <a:pt x="14084" y="1353"/>
                  </a:cubicBezTo>
                  <a:cubicBezTo>
                    <a:pt x="13928" y="1092"/>
                    <a:pt x="13717" y="953"/>
                    <a:pt x="13533" y="813"/>
                  </a:cubicBezTo>
                  <a:cubicBezTo>
                    <a:pt x="12722" y="179"/>
                    <a:pt x="11748" y="0"/>
                    <a:pt x="10876" y="0"/>
                  </a:cubicBezTo>
                  <a:close/>
                </a:path>
              </a:pathLst>
            </a:custGeom>
            <a:solidFill>
              <a:srgbClr val="F0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78;p69">
              <a:extLst>
                <a:ext uri="{FF2B5EF4-FFF2-40B4-BE49-F238E27FC236}">
                  <a16:creationId xmlns:a16="http://schemas.microsoft.com/office/drawing/2014/main" id="{AE149F22-F8BE-4AD7-9EDF-D4F9F20E4938}"/>
                </a:ext>
              </a:extLst>
            </p:cNvPr>
            <p:cNvSpPr/>
            <p:nvPr/>
          </p:nvSpPr>
          <p:spPr>
            <a:xfrm>
              <a:off x="3084774" y="2285286"/>
              <a:ext cx="402432" cy="807775"/>
            </a:xfrm>
            <a:custGeom>
              <a:avLst/>
              <a:gdLst/>
              <a:ahLst/>
              <a:cxnLst/>
              <a:rect l="l" t="t" r="r" b="b"/>
              <a:pathLst>
                <a:path w="27367" h="54932" extrusionOk="0">
                  <a:moveTo>
                    <a:pt x="11594" y="1441"/>
                  </a:moveTo>
                  <a:cubicBezTo>
                    <a:pt x="12343" y="1441"/>
                    <a:pt x="13159" y="1589"/>
                    <a:pt x="13812" y="2100"/>
                  </a:cubicBezTo>
                  <a:lnTo>
                    <a:pt x="13907" y="2172"/>
                  </a:lnTo>
                  <a:cubicBezTo>
                    <a:pt x="14046" y="2279"/>
                    <a:pt x="14130" y="2339"/>
                    <a:pt x="14179" y="2433"/>
                  </a:cubicBezTo>
                  <a:cubicBezTo>
                    <a:pt x="14451" y="2912"/>
                    <a:pt x="14096" y="4129"/>
                    <a:pt x="13550" y="5981"/>
                  </a:cubicBezTo>
                  <a:cubicBezTo>
                    <a:pt x="13440" y="6348"/>
                    <a:pt x="13322" y="6749"/>
                    <a:pt x="13201" y="7182"/>
                  </a:cubicBezTo>
                  <a:cubicBezTo>
                    <a:pt x="13122" y="7455"/>
                    <a:pt x="11266" y="13971"/>
                    <a:pt x="10832" y="19619"/>
                  </a:cubicBezTo>
                  <a:cubicBezTo>
                    <a:pt x="10404" y="25223"/>
                    <a:pt x="11644" y="26509"/>
                    <a:pt x="12616" y="26986"/>
                  </a:cubicBezTo>
                  <a:cubicBezTo>
                    <a:pt x="13178" y="27265"/>
                    <a:pt x="13829" y="27432"/>
                    <a:pt x="14607" y="27492"/>
                  </a:cubicBezTo>
                  <a:cubicBezTo>
                    <a:pt x="14629" y="27494"/>
                    <a:pt x="14650" y="27495"/>
                    <a:pt x="14671" y="27495"/>
                  </a:cubicBezTo>
                  <a:cubicBezTo>
                    <a:pt x="15027" y="27495"/>
                    <a:pt x="15333" y="27232"/>
                    <a:pt x="15380" y="26875"/>
                  </a:cubicBezTo>
                  <a:cubicBezTo>
                    <a:pt x="15575" y="25441"/>
                    <a:pt x="15864" y="24268"/>
                    <a:pt x="16253" y="23289"/>
                  </a:cubicBezTo>
                  <a:cubicBezTo>
                    <a:pt x="16720" y="22110"/>
                    <a:pt x="18110" y="21571"/>
                    <a:pt x="19255" y="21460"/>
                  </a:cubicBezTo>
                  <a:cubicBezTo>
                    <a:pt x="19431" y="21444"/>
                    <a:pt x="19605" y="21436"/>
                    <a:pt x="19777" y="21436"/>
                  </a:cubicBezTo>
                  <a:cubicBezTo>
                    <a:pt x="21157" y="21436"/>
                    <a:pt x="22387" y="21961"/>
                    <a:pt x="22937" y="22822"/>
                  </a:cubicBezTo>
                  <a:cubicBezTo>
                    <a:pt x="23425" y="23584"/>
                    <a:pt x="23497" y="24556"/>
                    <a:pt x="23537" y="25747"/>
                  </a:cubicBezTo>
                  <a:cubicBezTo>
                    <a:pt x="23553" y="26086"/>
                    <a:pt x="23792" y="26364"/>
                    <a:pt x="24126" y="26431"/>
                  </a:cubicBezTo>
                  <a:cubicBezTo>
                    <a:pt x="24426" y="26486"/>
                    <a:pt x="24665" y="26565"/>
                    <a:pt x="24843" y="26670"/>
                  </a:cubicBezTo>
                  <a:cubicBezTo>
                    <a:pt x="25311" y="26932"/>
                    <a:pt x="25593" y="27381"/>
                    <a:pt x="25688" y="27992"/>
                  </a:cubicBezTo>
                  <a:cubicBezTo>
                    <a:pt x="25888" y="29277"/>
                    <a:pt x="25193" y="31001"/>
                    <a:pt x="23920" y="32391"/>
                  </a:cubicBezTo>
                  <a:cubicBezTo>
                    <a:pt x="23797" y="32524"/>
                    <a:pt x="23731" y="32703"/>
                    <a:pt x="23731" y="32886"/>
                  </a:cubicBezTo>
                  <a:cubicBezTo>
                    <a:pt x="23771" y="36966"/>
                    <a:pt x="23620" y="40258"/>
                    <a:pt x="23248" y="43255"/>
                  </a:cubicBezTo>
                  <a:lnTo>
                    <a:pt x="23237" y="43350"/>
                  </a:lnTo>
                  <a:cubicBezTo>
                    <a:pt x="22937" y="45757"/>
                    <a:pt x="22630" y="48242"/>
                    <a:pt x="21479" y="50305"/>
                  </a:cubicBezTo>
                  <a:cubicBezTo>
                    <a:pt x="20669" y="51754"/>
                    <a:pt x="18937" y="53477"/>
                    <a:pt x="17308" y="53477"/>
                  </a:cubicBezTo>
                  <a:cubicBezTo>
                    <a:pt x="16981" y="53477"/>
                    <a:pt x="16658" y="53408"/>
                    <a:pt x="16347" y="53253"/>
                  </a:cubicBezTo>
                  <a:cubicBezTo>
                    <a:pt x="15569" y="52858"/>
                    <a:pt x="14941" y="52024"/>
                    <a:pt x="14623" y="50956"/>
                  </a:cubicBezTo>
                  <a:cubicBezTo>
                    <a:pt x="14323" y="49943"/>
                    <a:pt x="14302" y="48860"/>
                    <a:pt x="14307" y="47653"/>
                  </a:cubicBezTo>
                  <a:cubicBezTo>
                    <a:pt x="14307" y="46602"/>
                    <a:pt x="14323" y="45506"/>
                    <a:pt x="14351" y="44395"/>
                  </a:cubicBezTo>
                  <a:cubicBezTo>
                    <a:pt x="14412" y="42121"/>
                    <a:pt x="14535" y="39708"/>
                    <a:pt x="14746" y="36578"/>
                  </a:cubicBezTo>
                  <a:cubicBezTo>
                    <a:pt x="14763" y="36378"/>
                    <a:pt x="14690" y="36183"/>
                    <a:pt x="14551" y="36039"/>
                  </a:cubicBezTo>
                  <a:cubicBezTo>
                    <a:pt x="14418" y="35893"/>
                    <a:pt x="14230" y="35811"/>
                    <a:pt x="14030" y="35811"/>
                  </a:cubicBezTo>
                  <a:lnTo>
                    <a:pt x="13617" y="35811"/>
                  </a:lnTo>
                  <a:cubicBezTo>
                    <a:pt x="9075" y="35811"/>
                    <a:pt x="6129" y="34971"/>
                    <a:pt x="4327" y="33175"/>
                  </a:cubicBezTo>
                  <a:cubicBezTo>
                    <a:pt x="1641" y="30489"/>
                    <a:pt x="1502" y="26786"/>
                    <a:pt x="1446" y="18674"/>
                  </a:cubicBezTo>
                  <a:cubicBezTo>
                    <a:pt x="1435" y="16924"/>
                    <a:pt x="1602" y="12341"/>
                    <a:pt x="3365" y="7710"/>
                  </a:cubicBezTo>
                  <a:cubicBezTo>
                    <a:pt x="3855" y="6431"/>
                    <a:pt x="4482" y="5081"/>
                    <a:pt x="5778" y="3834"/>
                  </a:cubicBezTo>
                  <a:cubicBezTo>
                    <a:pt x="7402" y="2284"/>
                    <a:pt x="9159" y="1794"/>
                    <a:pt x="9842" y="1655"/>
                  </a:cubicBezTo>
                  <a:cubicBezTo>
                    <a:pt x="10235" y="1574"/>
                    <a:pt x="10884" y="1441"/>
                    <a:pt x="11594" y="1441"/>
                  </a:cubicBezTo>
                  <a:close/>
                  <a:moveTo>
                    <a:pt x="11607" y="0"/>
                  </a:moveTo>
                  <a:cubicBezTo>
                    <a:pt x="10763" y="0"/>
                    <a:pt x="10020" y="151"/>
                    <a:pt x="9559" y="244"/>
                  </a:cubicBezTo>
                  <a:cubicBezTo>
                    <a:pt x="8752" y="410"/>
                    <a:pt x="6678" y="983"/>
                    <a:pt x="4782" y="2800"/>
                  </a:cubicBezTo>
                  <a:cubicBezTo>
                    <a:pt x="3276" y="4240"/>
                    <a:pt x="2542" y="5831"/>
                    <a:pt x="2020" y="7198"/>
                  </a:cubicBezTo>
                  <a:cubicBezTo>
                    <a:pt x="173" y="12058"/>
                    <a:pt x="1" y="16850"/>
                    <a:pt x="12" y="18685"/>
                  </a:cubicBezTo>
                  <a:cubicBezTo>
                    <a:pt x="68" y="26986"/>
                    <a:pt x="229" y="31112"/>
                    <a:pt x="3309" y="34192"/>
                  </a:cubicBezTo>
                  <a:cubicBezTo>
                    <a:pt x="5344" y="36227"/>
                    <a:pt x="8513" y="37200"/>
                    <a:pt x="13262" y="37245"/>
                  </a:cubicBezTo>
                  <a:cubicBezTo>
                    <a:pt x="13078" y="40035"/>
                    <a:pt x="12967" y="42254"/>
                    <a:pt x="12911" y="44361"/>
                  </a:cubicBezTo>
                  <a:cubicBezTo>
                    <a:pt x="12883" y="45485"/>
                    <a:pt x="12867" y="46591"/>
                    <a:pt x="12867" y="47653"/>
                  </a:cubicBezTo>
                  <a:cubicBezTo>
                    <a:pt x="12867" y="48926"/>
                    <a:pt x="12895" y="50171"/>
                    <a:pt x="13250" y="51362"/>
                  </a:cubicBezTo>
                  <a:cubicBezTo>
                    <a:pt x="13679" y="52807"/>
                    <a:pt x="14574" y="53964"/>
                    <a:pt x="15703" y="54536"/>
                  </a:cubicBezTo>
                  <a:cubicBezTo>
                    <a:pt x="16247" y="54808"/>
                    <a:pt x="16798" y="54931"/>
                    <a:pt x="17337" y="54931"/>
                  </a:cubicBezTo>
                  <a:cubicBezTo>
                    <a:pt x="19645" y="54931"/>
                    <a:pt x="21769" y="52735"/>
                    <a:pt x="22736" y="51005"/>
                  </a:cubicBezTo>
                  <a:cubicBezTo>
                    <a:pt x="24025" y="48698"/>
                    <a:pt x="24348" y="46068"/>
                    <a:pt x="24665" y="43527"/>
                  </a:cubicBezTo>
                  <a:lnTo>
                    <a:pt x="24677" y="43433"/>
                  </a:lnTo>
                  <a:cubicBezTo>
                    <a:pt x="25044" y="40442"/>
                    <a:pt x="25205" y="37166"/>
                    <a:pt x="25172" y="33147"/>
                  </a:cubicBezTo>
                  <a:cubicBezTo>
                    <a:pt x="26628" y="31462"/>
                    <a:pt x="27367" y="29427"/>
                    <a:pt x="27107" y="27771"/>
                  </a:cubicBezTo>
                  <a:cubicBezTo>
                    <a:pt x="26950" y="26737"/>
                    <a:pt x="26399" y="25903"/>
                    <a:pt x="25555" y="25418"/>
                  </a:cubicBezTo>
                  <a:cubicBezTo>
                    <a:pt x="25372" y="25313"/>
                    <a:pt x="25177" y="25230"/>
                    <a:pt x="24954" y="25157"/>
                  </a:cubicBezTo>
                  <a:cubicBezTo>
                    <a:pt x="24905" y="24156"/>
                    <a:pt x="24771" y="23016"/>
                    <a:pt x="24148" y="22044"/>
                  </a:cubicBezTo>
                  <a:cubicBezTo>
                    <a:pt x="23327" y="20765"/>
                    <a:pt x="21661" y="19999"/>
                    <a:pt x="19786" y="19999"/>
                  </a:cubicBezTo>
                  <a:cubicBezTo>
                    <a:pt x="19565" y="19999"/>
                    <a:pt x="19342" y="20010"/>
                    <a:pt x="19116" y="20031"/>
                  </a:cubicBezTo>
                  <a:cubicBezTo>
                    <a:pt x="17087" y="20226"/>
                    <a:pt x="15519" y="21243"/>
                    <a:pt x="14913" y="22755"/>
                  </a:cubicBezTo>
                  <a:cubicBezTo>
                    <a:pt x="14551" y="23673"/>
                    <a:pt x="14268" y="24730"/>
                    <a:pt x="14063" y="25969"/>
                  </a:cubicBezTo>
                  <a:cubicBezTo>
                    <a:pt x="13756" y="25903"/>
                    <a:pt x="13489" y="25813"/>
                    <a:pt x="13250" y="25697"/>
                  </a:cubicBezTo>
                  <a:cubicBezTo>
                    <a:pt x="12355" y="25257"/>
                    <a:pt x="12005" y="23134"/>
                    <a:pt x="12267" y="19726"/>
                  </a:cubicBezTo>
                  <a:cubicBezTo>
                    <a:pt x="12683" y="14227"/>
                    <a:pt x="14507" y="7850"/>
                    <a:pt x="14579" y="7576"/>
                  </a:cubicBezTo>
                  <a:cubicBezTo>
                    <a:pt x="14707" y="7149"/>
                    <a:pt x="14823" y="6754"/>
                    <a:pt x="14930" y="6387"/>
                  </a:cubicBezTo>
                  <a:cubicBezTo>
                    <a:pt x="15647" y="3952"/>
                    <a:pt x="16003" y="2728"/>
                    <a:pt x="15431" y="1722"/>
                  </a:cubicBezTo>
                  <a:cubicBezTo>
                    <a:pt x="15230" y="1366"/>
                    <a:pt x="14969" y="1166"/>
                    <a:pt x="14774" y="1021"/>
                  </a:cubicBezTo>
                  <a:lnTo>
                    <a:pt x="14697" y="965"/>
                  </a:lnTo>
                  <a:cubicBezTo>
                    <a:pt x="13727" y="209"/>
                    <a:pt x="12598" y="0"/>
                    <a:pt x="1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79;p69">
              <a:extLst>
                <a:ext uri="{FF2B5EF4-FFF2-40B4-BE49-F238E27FC236}">
                  <a16:creationId xmlns:a16="http://schemas.microsoft.com/office/drawing/2014/main" id="{5FFED03C-4E9C-48B7-BBED-4A233BDD7BCB}"/>
                </a:ext>
              </a:extLst>
            </p:cNvPr>
            <p:cNvSpPr/>
            <p:nvPr/>
          </p:nvSpPr>
          <p:spPr>
            <a:xfrm>
              <a:off x="3355405" y="2617134"/>
              <a:ext cx="67952" cy="98685"/>
            </a:xfrm>
            <a:custGeom>
              <a:avLst/>
              <a:gdLst/>
              <a:ahLst/>
              <a:cxnLst/>
              <a:rect l="l" t="t" r="r" b="b"/>
              <a:pathLst>
                <a:path w="4621" h="6711" extrusionOk="0">
                  <a:moveTo>
                    <a:pt x="819" y="1"/>
                  </a:moveTo>
                  <a:cubicBezTo>
                    <a:pt x="546" y="1"/>
                    <a:pt x="286" y="158"/>
                    <a:pt x="168" y="421"/>
                  </a:cubicBezTo>
                  <a:cubicBezTo>
                    <a:pt x="1" y="783"/>
                    <a:pt x="156" y="1206"/>
                    <a:pt x="517" y="1373"/>
                  </a:cubicBezTo>
                  <a:cubicBezTo>
                    <a:pt x="2131" y="2107"/>
                    <a:pt x="3053" y="4098"/>
                    <a:pt x="2575" y="5799"/>
                  </a:cubicBezTo>
                  <a:cubicBezTo>
                    <a:pt x="2470" y="6182"/>
                    <a:pt x="2691" y="6577"/>
                    <a:pt x="3075" y="6682"/>
                  </a:cubicBezTo>
                  <a:cubicBezTo>
                    <a:pt x="3137" y="6705"/>
                    <a:pt x="3204" y="6710"/>
                    <a:pt x="3270" y="6710"/>
                  </a:cubicBezTo>
                  <a:cubicBezTo>
                    <a:pt x="3581" y="6710"/>
                    <a:pt x="3871" y="6505"/>
                    <a:pt x="3959" y="6187"/>
                  </a:cubicBezTo>
                  <a:cubicBezTo>
                    <a:pt x="4621" y="3831"/>
                    <a:pt x="3342" y="1083"/>
                    <a:pt x="1118" y="66"/>
                  </a:cubicBezTo>
                  <a:cubicBezTo>
                    <a:pt x="1021" y="22"/>
                    <a:pt x="919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80;p69">
              <a:extLst>
                <a:ext uri="{FF2B5EF4-FFF2-40B4-BE49-F238E27FC236}">
                  <a16:creationId xmlns:a16="http://schemas.microsoft.com/office/drawing/2014/main" id="{E9E81554-383C-401C-95AB-5AA4FF9825B0}"/>
                </a:ext>
              </a:extLst>
            </p:cNvPr>
            <p:cNvSpPr/>
            <p:nvPr/>
          </p:nvSpPr>
          <p:spPr>
            <a:xfrm>
              <a:off x="3205708" y="2322799"/>
              <a:ext cx="72937" cy="56011"/>
            </a:xfrm>
            <a:custGeom>
              <a:avLst/>
              <a:gdLst/>
              <a:ahLst/>
              <a:cxnLst/>
              <a:rect l="l" t="t" r="r" b="b"/>
              <a:pathLst>
                <a:path w="4960" h="3809" extrusionOk="0">
                  <a:moveTo>
                    <a:pt x="1419" y="1"/>
                  </a:moveTo>
                  <a:cubicBezTo>
                    <a:pt x="1146" y="1"/>
                    <a:pt x="875" y="35"/>
                    <a:pt x="612" y="105"/>
                  </a:cubicBezTo>
                  <a:cubicBezTo>
                    <a:pt x="228" y="205"/>
                    <a:pt x="1" y="600"/>
                    <a:pt x="106" y="983"/>
                  </a:cubicBezTo>
                  <a:cubicBezTo>
                    <a:pt x="190" y="1306"/>
                    <a:pt x="483" y="1519"/>
                    <a:pt x="802" y="1519"/>
                  </a:cubicBezTo>
                  <a:cubicBezTo>
                    <a:pt x="862" y="1519"/>
                    <a:pt x="923" y="1512"/>
                    <a:pt x="984" y="1496"/>
                  </a:cubicBezTo>
                  <a:cubicBezTo>
                    <a:pt x="1126" y="1457"/>
                    <a:pt x="1274" y="1438"/>
                    <a:pt x="1423" y="1438"/>
                  </a:cubicBezTo>
                  <a:cubicBezTo>
                    <a:pt x="1814" y="1438"/>
                    <a:pt x="2220" y="1567"/>
                    <a:pt x="2586" y="1812"/>
                  </a:cubicBezTo>
                  <a:cubicBezTo>
                    <a:pt x="3091" y="2156"/>
                    <a:pt x="3420" y="2651"/>
                    <a:pt x="3481" y="3174"/>
                  </a:cubicBezTo>
                  <a:cubicBezTo>
                    <a:pt x="3530" y="3541"/>
                    <a:pt x="3837" y="3808"/>
                    <a:pt x="4198" y="3808"/>
                  </a:cubicBezTo>
                  <a:cubicBezTo>
                    <a:pt x="4226" y="3808"/>
                    <a:pt x="4254" y="3808"/>
                    <a:pt x="4287" y="3803"/>
                  </a:cubicBezTo>
                  <a:cubicBezTo>
                    <a:pt x="4682" y="3752"/>
                    <a:pt x="4959" y="3397"/>
                    <a:pt x="4910" y="3002"/>
                  </a:cubicBezTo>
                  <a:cubicBezTo>
                    <a:pt x="4793" y="2063"/>
                    <a:pt x="4243" y="1195"/>
                    <a:pt x="3392" y="622"/>
                  </a:cubicBezTo>
                  <a:cubicBezTo>
                    <a:pt x="2786" y="213"/>
                    <a:pt x="2097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id="{F712B4EA-75D0-4518-B2AF-909D78AE16C4}"/>
              </a:ext>
            </a:extLst>
          </p:cNvPr>
          <p:cNvCxnSpPr>
            <a:cxnSpLocks/>
          </p:cNvCxnSpPr>
          <p:nvPr/>
        </p:nvCxnSpPr>
        <p:spPr>
          <a:xfrm>
            <a:off x="4378737" y="3283015"/>
            <a:ext cx="3351193" cy="1113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F9EA84C3-9607-4542-987C-2531F5970082}"/>
              </a:ext>
            </a:extLst>
          </p:cNvPr>
          <p:cNvCxnSpPr>
            <a:cxnSpLocks/>
          </p:cNvCxnSpPr>
          <p:nvPr/>
        </p:nvCxnSpPr>
        <p:spPr>
          <a:xfrm flipH="1">
            <a:off x="4268003" y="3049944"/>
            <a:ext cx="3461927" cy="154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AAC7CCF-A55A-4A87-B042-7225888D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3320" b="25508"/>
          <a:stretch/>
        </p:blipFill>
        <p:spPr>
          <a:xfrm>
            <a:off x="0" y="-100062"/>
            <a:ext cx="1197205" cy="1253339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8B1F27A9-6ECA-4AC2-99DD-0D00E5BF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3102" r="4407" b="59370"/>
          <a:stretch/>
        </p:blipFill>
        <p:spPr>
          <a:xfrm>
            <a:off x="6334335" y="957126"/>
            <a:ext cx="6063144" cy="291553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EC956943-B28B-4320-B1F1-B921FB0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3148" r="56258" b="59324"/>
          <a:stretch/>
        </p:blipFill>
        <p:spPr>
          <a:xfrm>
            <a:off x="-1143776" y="1173678"/>
            <a:ext cx="5753484" cy="2904454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A3BFBB4-C467-4144-AC59-BEF5989C626E}"/>
              </a:ext>
            </a:extLst>
          </p:cNvPr>
          <p:cNvSpPr txBox="1"/>
          <p:nvPr/>
        </p:nvSpPr>
        <p:spPr>
          <a:xfrm>
            <a:off x="5029144" y="1325089"/>
            <a:ext cx="222368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&lt; 2 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3284008-BA82-4BFA-999F-6FF512454730}"/>
              </a:ext>
            </a:extLst>
          </p:cNvPr>
          <p:cNvSpPr txBox="1"/>
          <p:nvPr/>
        </p:nvSpPr>
        <p:spPr>
          <a:xfrm>
            <a:off x="4999993" y="2377178"/>
            <a:ext cx="225283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 &lt; 3 </a:t>
            </a:r>
          </a:p>
        </p:txBody>
      </p:sp>
    </p:spTree>
    <p:extLst>
      <p:ext uri="{BB962C8B-B14F-4D97-AF65-F5344CB8AC3E}">
        <p14:creationId xmlns:p14="http://schemas.microsoft.com/office/powerpoint/2010/main" val="52924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509 L 2.5E-6 0.05532 C 0.11054 0.01319 -0.02175 0.06574 0.2026 -0.05347 C 0.27995 -0.09421 0.3306 -0.11366 0.40924 -0.13194 C 0.4263 -0.13565 0.44297 -0.13542 0.46002 -0.13773 C 0.47955 -0.13634 0.49922 -0.14097 0.51836 -0.13518 C 0.52083 -0.13403 0.51888 -0.12384 0.51966 -0.11852 C 0.5207 -0.10972 0.52187 -0.10208 0.5233 -0.09398 C 0.52864 -0.06643 0.52591 -0.07361 0.53854 -0.06713 C 0.54909 -0.04444 0.53698 -0.06898 0.5526 -0.04306 C 0.55586 -0.03657 0.56015 -0.02407 0.56276 -0.01782 C 0.5806 0.02292 0.56432 -0.01389 0.57656 0.0088 C 0.57877 0.01319 0.58086 0.01736 0.58294 0.02222 C 0.58476 0.02685 0.58594 0.03194 0.58789 0.03588 C 0.58906 0.03796 0.59036 0.03796 0.59192 0.03843 C 0.5944 0.04375 0.597 0.04954 0.59948 0.05509 C 0.60026 0.05741 0.60065 0.06111 0.60195 0.06273 C 0.60325 0.06551 0.60547 0.06644 0.60703 0.06829 C 0.60742 0.06898 0.60794 0.07037 0.60859 0.07153 L 0.60859 0.07199 L 0.60859 0.07153 " pathEditMode="relative" rAng="0" ptsTypes="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88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2109 0.103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7F33E-BFC4-4181-8D6C-4D834F68C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7715" y="111745"/>
            <a:ext cx="7406544" cy="91067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Cho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cỏ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C9ADCE-CEE2-4509-A9A0-0A248A5C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25"/>
          <a:stretch/>
        </p:blipFill>
        <p:spPr>
          <a:xfrm>
            <a:off x="1" y="3572758"/>
            <a:ext cx="11078210" cy="351024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5FA6E0-EDE7-4CB1-9570-5AF827BB0553}"/>
              </a:ext>
            </a:extLst>
          </p:cNvPr>
          <p:cNvSpPr txBox="1"/>
          <p:nvPr/>
        </p:nvSpPr>
        <p:spPr>
          <a:xfrm>
            <a:off x="3161247" y="5223332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B6634C-4946-4868-87B5-F0DE56260128}"/>
              </a:ext>
            </a:extLst>
          </p:cNvPr>
          <p:cNvSpPr txBox="1"/>
          <p:nvPr/>
        </p:nvSpPr>
        <p:spPr>
          <a:xfrm>
            <a:off x="8949241" y="5309003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F55DA7-1919-42E9-82C2-83D470D459B6}"/>
              </a:ext>
            </a:extLst>
          </p:cNvPr>
          <p:cNvSpPr txBox="1"/>
          <p:nvPr/>
        </p:nvSpPr>
        <p:spPr>
          <a:xfrm>
            <a:off x="1494760" y="940002"/>
            <a:ext cx="47641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ADD8AD6-FD13-41A8-9126-1DE51A6676CF}"/>
              </a:ext>
            </a:extLst>
          </p:cNvPr>
          <p:cNvSpPr txBox="1"/>
          <p:nvPr/>
        </p:nvSpPr>
        <p:spPr>
          <a:xfrm>
            <a:off x="10159917" y="905469"/>
            <a:ext cx="444610" cy="641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" name="Google Shape;1774;p69">
            <a:extLst>
              <a:ext uri="{FF2B5EF4-FFF2-40B4-BE49-F238E27FC236}">
                <a16:creationId xmlns:a16="http://schemas.microsoft.com/office/drawing/2014/main" id="{07E6F1F9-C2C0-4628-B332-96C670231362}"/>
              </a:ext>
            </a:extLst>
          </p:cNvPr>
          <p:cNvGrpSpPr/>
          <p:nvPr/>
        </p:nvGrpSpPr>
        <p:grpSpPr>
          <a:xfrm>
            <a:off x="2347741" y="231592"/>
            <a:ext cx="433745" cy="698526"/>
            <a:chOff x="3032366" y="2223775"/>
            <a:chExt cx="505293" cy="946796"/>
          </a:xfrm>
        </p:grpSpPr>
        <p:sp>
          <p:nvSpPr>
            <p:cNvPr id="28" name="Google Shape;1775;p69">
              <a:extLst>
                <a:ext uri="{FF2B5EF4-FFF2-40B4-BE49-F238E27FC236}">
                  <a16:creationId xmlns:a16="http://schemas.microsoft.com/office/drawing/2014/main" id="{BC272EBD-899E-4673-8948-EE1263A05C4E}"/>
                </a:ext>
              </a:extLst>
            </p:cNvPr>
            <p:cNvSpPr/>
            <p:nvPr/>
          </p:nvSpPr>
          <p:spPr>
            <a:xfrm>
              <a:off x="3068437" y="2259817"/>
              <a:ext cx="433092" cy="874683"/>
            </a:xfrm>
            <a:custGeom>
              <a:avLst/>
              <a:gdLst/>
              <a:ahLst/>
              <a:cxnLst/>
              <a:rect l="l" t="t" r="r" b="b"/>
              <a:pathLst>
                <a:path w="29452" h="59482" extrusionOk="0">
                  <a:moveTo>
                    <a:pt x="14728" y="1"/>
                  </a:moveTo>
                  <a:cubicBezTo>
                    <a:pt x="0" y="1"/>
                    <a:pt x="0" y="12417"/>
                    <a:pt x="0" y="29742"/>
                  </a:cubicBezTo>
                  <a:cubicBezTo>
                    <a:pt x="0" y="47066"/>
                    <a:pt x="0" y="59481"/>
                    <a:pt x="14728" y="59481"/>
                  </a:cubicBezTo>
                  <a:cubicBezTo>
                    <a:pt x="29452" y="59481"/>
                    <a:pt x="29452" y="47066"/>
                    <a:pt x="29452" y="29742"/>
                  </a:cubicBezTo>
                  <a:cubicBezTo>
                    <a:pt x="29452" y="12417"/>
                    <a:pt x="29452" y="1"/>
                    <a:pt x="14728" y="1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76;p69">
              <a:extLst>
                <a:ext uri="{FF2B5EF4-FFF2-40B4-BE49-F238E27FC236}">
                  <a16:creationId xmlns:a16="http://schemas.microsoft.com/office/drawing/2014/main" id="{D277118F-60B1-48AA-8D21-0726F2B9CA6F}"/>
                </a:ext>
              </a:extLst>
            </p:cNvPr>
            <p:cNvSpPr/>
            <p:nvPr/>
          </p:nvSpPr>
          <p:spPr>
            <a:xfrm>
              <a:off x="3032366" y="2223775"/>
              <a:ext cx="505293" cy="946796"/>
            </a:xfrm>
            <a:custGeom>
              <a:avLst/>
              <a:gdLst/>
              <a:ahLst/>
              <a:cxnLst/>
              <a:rect l="l" t="t" r="r" b="b"/>
              <a:pathLst>
                <a:path w="34362" h="64386" extrusionOk="0">
                  <a:moveTo>
                    <a:pt x="17181" y="4910"/>
                  </a:moveTo>
                  <a:cubicBezTo>
                    <a:pt x="28929" y="4910"/>
                    <a:pt x="29452" y="13767"/>
                    <a:pt x="29452" y="32193"/>
                  </a:cubicBezTo>
                  <a:cubicBezTo>
                    <a:pt x="29452" y="50618"/>
                    <a:pt x="28929" y="59481"/>
                    <a:pt x="17181" y="59481"/>
                  </a:cubicBezTo>
                  <a:cubicBezTo>
                    <a:pt x="5433" y="59481"/>
                    <a:pt x="4910" y="50618"/>
                    <a:pt x="4910" y="32193"/>
                  </a:cubicBezTo>
                  <a:cubicBezTo>
                    <a:pt x="4910" y="13767"/>
                    <a:pt x="5433" y="4910"/>
                    <a:pt x="17181" y="4910"/>
                  </a:cubicBezTo>
                  <a:close/>
                  <a:moveTo>
                    <a:pt x="17181" y="0"/>
                  </a:moveTo>
                  <a:cubicBezTo>
                    <a:pt x="9308" y="0"/>
                    <a:pt x="4332" y="3275"/>
                    <a:pt x="1981" y="10019"/>
                  </a:cubicBezTo>
                  <a:cubicBezTo>
                    <a:pt x="1" y="15680"/>
                    <a:pt x="1" y="23335"/>
                    <a:pt x="1" y="32193"/>
                  </a:cubicBezTo>
                  <a:cubicBezTo>
                    <a:pt x="1" y="41056"/>
                    <a:pt x="1" y="48706"/>
                    <a:pt x="1981" y="54372"/>
                  </a:cubicBezTo>
                  <a:cubicBezTo>
                    <a:pt x="4332" y="61110"/>
                    <a:pt x="9308" y="64385"/>
                    <a:pt x="17181" y="64385"/>
                  </a:cubicBezTo>
                  <a:cubicBezTo>
                    <a:pt x="25054" y="64385"/>
                    <a:pt x="30025" y="61110"/>
                    <a:pt x="32383" y="54372"/>
                  </a:cubicBezTo>
                  <a:cubicBezTo>
                    <a:pt x="34362" y="48706"/>
                    <a:pt x="34362" y="41056"/>
                    <a:pt x="34362" y="32193"/>
                  </a:cubicBezTo>
                  <a:cubicBezTo>
                    <a:pt x="34362" y="23335"/>
                    <a:pt x="34362" y="15680"/>
                    <a:pt x="32383" y="10019"/>
                  </a:cubicBezTo>
                  <a:cubicBezTo>
                    <a:pt x="30025" y="3275"/>
                    <a:pt x="25054" y="0"/>
                    <a:pt x="17181" y="0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77;p69">
              <a:extLst>
                <a:ext uri="{FF2B5EF4-FFF2-40B4-BE49-F238E27FC236}">
                  <a16:creationId xmlns:a16="http://schemas.microsoft.com/office/drawing/2014/main" id="{4893EAD3-10F3-4700-8775-935FF980D8B1}"/>
                </a:ext>
              </a:extLst>
            </p:cNvPr>
            <p:cNvSpPr/>
            <p:nvPr/>
          </p:nvSpPr>
          <p:spPr>
            <a:xfrm>
              <a:off x="3066393" y="2303800"/>
              <a:ext cx="388124" cy="786482"/>
            </a:xfrm>
            <a:custGeom>
              <a:avLst/>
              <a:gdLst/>
              <a:ahLst/>
              <a:cxnLst/>
              <a:rect l="l" t="t" r="r" b="b"/>
              <a:pathLst>
                <a:path w="26394" h="53484" extrusionOk="0">
                  <a:moveTo>
                    <a:pt x="10876" y="0"/>
                  </a:moveTo>
                  <a:cubicBezTo>
                    <a:pt x="10097" y="0"/>
                    <a:pt x="9400" y="143"/>
                    <a:pt x="8974" y="230"/>
                  </a:cubicBezTo>
                  <a:cubicBezTo>
                    <a:pt x="8479" y="330"/>
                    <a:pt x="6439" y="786"/>
                    <a:pt x="4554" y="2598"/>
                  </a:cubicBezTo>
                  <a:cubicBezTo>
                    <a:pt x="3170" y="3922"/>
                    <a:pt x="2480" y="5383"/>
                    <a:pt x="1969" y="6729"/>
                  </a:cubicBezTo>
                  <a:cubicBezTo>
                    <a:pt x="6" y="11888"/>
                    <a:pt x="1" y="16932"/>
                    <a:pt x="6" y="17954"/>
                  </a:cubicBezTo>
                  <a:cubicBezTo>
                    <a:pt x="61" y="26117"/>
                    <a:pt x="206" y="30076"/>
                    <a:pt x="3096" y="32961"/>
                  </a:cubicBezTo>
                  <a:cubicBezTo>
                    <a:pt x="4982" y="34847"/>
                    <a:pt x="8018" y="35807"/>
                    <a:pt x="12888" y="35807"/>
                  </a:cubicBezTo>
                  <a:lnTo>
                    <a:pt x="13305" y="35807"/>
                  </a:lnTo>
                  <a:cubicBezTo>
                    <a:pt x="13127" y="38421"/>
                    <a:pt x="12978" y="41039"/>
                    <a:pt x="12911" y="43659"/>
                  </a:cubicBezTo>
                  <a:cubicBezTo>
                    <a:pt x="12878" y="44748"/>
                    <a:pt x="12860" y="45838"/>
                    <a:pt x="12860" y="46928"/>
                  </a:cubicBezTo>
                  <a:cubicBezTo>
                    <a:pt x="12860" y="48106"/>
                    <a:pt x="12878" y="49307"/>
                    <a:pt x="13211" y="50436"/>
                  </a:cubicBezTo>
                  <a:cubicBezTo>
                    <a:pt x="13550" y="51565"/>
                    <a:pt x="14245" y="52638"/>
                    <a:pt x="15301" y="53172"/>
                  </a:cubicBezTo>
                  <a:cubicBezTo>
                    <a:pt x="15730" y="53388"/>
                    <a:pt x="16168" y="53484"/>
                    <a:pt x="16602" y="53484"/>
                  </a:cubicBezTo>
                  <a:cubicBezTo>
                    <a:pt x="18581" y="53484"/>
                    <a:pt x="20502" y="51504"/>
                    <a:pt x="21378" y="49936"/>
                  </a:cubicBezTo>
                  <a:cubicBezTo>
                    <a:pt x="22619" y="47717"/>
                    <a:pt x="22930" y="45099"/>
                    <a:pt x="23235" y="42625"/>
                  </a:cubicBezTo>
                  <a:cubicBezTo>
                    <a:pt x="23664" y="39150"/>
                    <a:pt x="23758" y="35652"/>
                    <a:pt x="23725" y="32155"/>
                  </a:cubicBezTo>
                  <a:cubicBezTo>
                    <a:pt x="26043" y="29625"/>
                    <a:pt x="26394" y="26417"/>
                    <a:pt x="24475" y="25322"/>
                  </a:cubicBezTo>
                  <a:cubicBezTo>
                    <a:pt x="24197" y="25160"/>
                    <a:pt x="23874" y="25065"/>
                    <a:pt x="23530" y="24999"/>
                  </a:cubicBezTo>
                  <a:cubicBezTo>
                    <a:pt x="23491" y="23864"/>
                    <a:pt x="23430" y="22670"/>
                    <a:pt x="22819" y="21713"/>
                  </a:cubicBezTo>
                  <a:cubicBezTo>
                    <a:pt x="22082" y="20564"/>
                    <a:pt x="20570" y="19995"/>
                    <a:pt x="19045" y="19995"/>
                  </a:cubicBezTo>
                  <a:cubicBezTo>
                    <a:pt x="17264" y="19995"/>
                    <a:pt x="15464" y="20769"/>
                    <a:pt x="14857" y="22296"/>
                  </a:cubicBezTo>
                  <a:cubicBezTo>
                    <a:pt x="14395" y="23459"/>
                    <a:pt x="14123" y="24738"/>
                    <a:pt x="13945" y="26055"/>
                  </a:cubicBezTo>
                  <a:cubicBezTo>
                    <a:pt x="13322" y="26006"/>
                    <a:pt x="12732" y="25878"/>
                    <a:pt x="12210" y="25616"/>
                  </a:cubicBezTo>
                  <a:cubicBezTo>
                    <a:pt x="11665" y="25355"/>
                    <a:pt x="10397" y="24532"/>
                    <a:pt x="10825" y="18950"/>
                  </a:cubicBezTo>
                  <a:cubicBezTo>
                    <a:pt x="11248" y="13429"/>
                    <a:pt x="13044" y="7091"/>
                    <a:pt x="13166" y="6657"/>
                  </a:cubicBezTo>
                  <a:cubicBezTo>
                    <a:pt x="14028" y="3666"/>
                    <a:pt x="14579" y="2226"/>
                    <a:pt x="14084" y="1353"/>
                  </a:cubicBezTo>
                  <a:cubicBezTo>
                    <a:pt x="13928" y="1092"/>
                    <a:pt x="13717" y="953"/>
                    <a:pt x="13533" y="813"/>
                  </a:cubicBezTo>
                  <a:cubicBezTo>
                    <a:pt x="12722" y="179"/>
                    <a:pt x="11748" y="0"/>
                    <a:pt x="10876" y="0"/>
                  </a:cubicBezTo>
                  <a:close/>
                </a:path>
              </a:pathLst>
            </a:custGeom>
            <a:solidFill>
              <a:srgbClr val="F0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78;p69">
              <a:extLst>
                <a:ext uri="{FF2B5EF4-FFF2-40B4-BE49-F238E27FC236}">
                  <a16:creationId xmlns:a16="http://schemas.microsoft.com/office/drawing/2014/main" id="{AE149F22-F8BE-4AD7-9EDF-D4F9F20E4938}"/>
                </a:ext>
              </a:extLst>
            </p:cNvPr>
            <p:cNvSpPr/>
            <p:nvPr/>
          </p:nvSpPr>
          <p:spPr>
            <a:xfrm>
              <a:off x="3084774" y="2285286"/>
              <a:ext cx="402432" cy="807775"/>
            </a:xfrm>
            <a:custGeom>
              <a:avLst/>
              <a:gdLst/>
              <a:ahLst/>
              <a:cxnLst/>
              <a:rect l="l" t="t" r="r" b="b"/>
              <a:pathLst>
                <a:path w="27367" h="54932" extrusionOk="0">
                  <a:moveTo>
                    <a:pt x="11594" y="1441"/>
                  </a:moveTo>
                  <a:cubicBezTo>
                    <a:pt x="12343" y="1441"/>
                    <a:pt x="13159" y="1589"/>
                    <a:pt x="13812" y="2100"/>
                  </a:cubicBezTo>
                  <a:lnTo>
                    <a:pt x="13907" y="2172"/>
                  </a:lnTo>
                  <a:cubicBezTo>
                    <a:pt x="14046" y="2279"/>
                    <a:pt x="14130" y="2339"/>
                    <a:pt x="14179" y="2433"/>
                  </a:cubicBezTo>
                  <a:cubicBezTo>
                    <a:pt x="14451" y="2912"/>
                    <a:pt x="14096" y="4129"/>
                    <a:pt x="13550" y="5981"/>
                  </a:cubicBezTo>
                  <a:cubicBezTo>
                    <a:pt x="13440" y="6348"/>
                    <a:pt x="13322" y="6749"/>
                    <a:pt x="13201" y="7182"/>
                  </a:cubicBezTo>
                  <a:cubicBezTo>
                    <a:pt x="13122" y="7455"/>
                    <a:pt x="11266" y="13971"/>
                    <a:pt x="10832" y="19619"/>
                  </a:cubicBezTo>
                  <a:cubicBezTo>
                    <a:pt x="10404" y="25223"/>
                    <a:pt x="11644" y="26509"/>
                    <a:pt x="12616" y="26986"/>
                  </a:cubicBezTo>
                  <a:cubicBezTo>
                    <a:pt x="13178" y="27265"/>
                    <a:pt x="13829" y="27432"/>
                    <a:pt x="14607" y="27492"/>
                  </a:cubicBezTo>
                  <a:cubicBezTo>
                    <a:pt x="14629" y="27494"/>
                    <a:pt x="14650" y="27495"/>
                    <a:pt x="14671" y="27495"/>
                  </a:cubicBezTo>
                  <a:cubicBezTo>
                    <a:pt x="15027" y="27495"/>
                    <a:pt x="15333" y="27232"/>
                    <a:pt x="15380" y="26875"/>
                  </a:cubicBezTo>
                  <a:cubicBezTo>
                    <a:pt x="15575" y="25441"/>
                    <a:pt x="15864" y="24268"/>
                    <a:pt x="16253" y="23289"/>
                  </a:cubicBezTo>
                  <a:cubicBezTo>
                    <a:pt x="16720" y="22110"/>
                    <a:pt x="18110" y="21571"/>
                    <a:pt x="19255" y="21460"/>
                  </a:cubicBezTo>
                  <a:cubicBezTo>
                    <a:pt x="19431" y="21444"/>
                    <a:pt x="19605" y="21436"/>
                    <a:pt x="19777" y="21436"/>
                  </a:cubicBezTo>
                  <a:cubicBezTo>
                    <a:pt x="21157" y="21436"/>
                    <a:pt x="22387" y="21961"/>
                    <a:pt x="22937" y="22822"/>
                  </a:cubicBezTo>
                  <a:cubicBezTo>
                    <a:pt x="23425" y="23584"/>
                    <a:pt x="23497" y="24556"/>
                    <a:pt x="23537" y="25747"/>
                  </a:cubicBezTo>
                  <a:cubicBezTo>
                    <a:pt x="23553" y="26086"/>
                    <a:pt x="23792" y="26364"/>
                    <a:pt x="24126" y="26431"/>
                  </a:cubicBezTo>
                  <a:cubicBezTo>
                    <a:pt x="24426" y="26486"/>
                    <a:pt x="24665" y="26565"/>
                    <a:pt x="24843" y="26670"/>
                  </a:cubicBezTo>
                  <a:cubicBezTo>
                    <a:pt x="25311" y="26932"/>
                    <a:pt x="25593" y="27381"/>
                    <a:pt x="25688" y="27992"/>
                  </a:cubicBezTo>
                  <a:cubicBezTo>
                    <a:pt x="25888" y="29277"/>
                    <a:pt x="25193" y="31001"/>
                    <a:pt x="23920" y="32391"/>
                  </a:cubicBezTo>
                  <a:cubicBezTo>
                    <a:pt x="23797" y="32524"/>
                    <a:pt x="23731" y="32703"/>
                    <a:pt x="23731" y="32886"/>
                  </a:cubicBezTo>
                  <a:cubicBezTo>
                    <a:pt x="23771" y="36966"/>
                    <a:pt x="23620" y="40258"/>
                    <a:pt x="23248" y="43255"/>
                  </a:cubicBezTo>
                  <a:lnTo>
                    <a:pt x="23237" y="43350"/>
                  </a:lnTo>
                  <a:cubicBezTo>
                    <a:pt x="22937" y="45757"/>
                    <a:pt x="22630" y="48242"/>
                    <a:pt x="21479" y="50305"/>
                  </a:cubicBezTo>
                  <a:cubicBezTo>
                    <a:pt x="20669" y="51754"/>
                    <a:pt x="18937" y="53477"/>
                    <a:pt x="17308" y="53477"/>
                  </a:cubicBezTo>
                  <a:cubicBezTo>
                    <a:pt x="16981" y="53477"/>
                    <a:pt x="16658" y="53408"/>
                    <a:pt x="16347" y="53253"/>
                  </a:cubicBezTo>
                  <a:cubicBezTo>
                    <a:pt x="15569" y="52858"/>
                    <a:pt x="14941" y="52024"/>
                    <a:pt x="14623" y="50956"/>
                  </a:cubicBezTo>
                  <a:cubicBezTo>
                    <a:pt x="14323" y="49943"/>
                    <a:pt x="14302" y="48860"/>
                    <a:pt x="14307" y="47653"/>
                  </a:cubicBezTo>
                  <a:cubicBezTo>
                    <a:pt x="14307" y="46602"/>
                    <a:pt x="14323" y="45506"/>
                    <a:pt x="14351" y="44395"/>
                  </a:cubicBezTo>
                  <a:cubicBezTo>
                    <a:pt x="14412" y="42121"/>
                    <a:pt x="14535" y="39708"/>
                    <a:pt x="14746" y="36578"/>
                  </a:cubicBezTo>
                  <a:cubicBezTo>
                    <a:pt x="14763" y="36378"/>
                    <a:pt x="14690" y="36183"/>
                    <a:pt x="14551" y="36039"/>
                  </a:cubicBezTo>
                  <a:cubicBezTo>
                    <a:pt x="14418" y="35893"/>
                    <a:pt x="14230" y="35811"/>
                    <a:pt x="14030" y="35811"/>
                  </a:cubicBezTo>
                  <a:lnTo>
                    <a:pt x="13617" y="35811"/>
                  </a:lnTo>
                  <a:cubicBezTo>
                    <a:pt x="9075" y="35811"/>
                    <a:pt x="6129" y="34971"/>
                    <a:pt x="4327" y="33175"/>
                  </a:cubicBezTo>
                  <a:cubicBezTo>
                    <a:pt x="1641" y="30489"/>
                    <a:pt x="1502" y="26786"/>
                    <a:pt x="1446" y="18674"/>
                  </a:cubicBezTo>
                  <a:cubicBezTo>
                    <a:pt x="1435" y="16924"/>
                    <a:pt x="1602" y="12341"/>
                    <a:pt x="3365" y="7710"/>
                  </a:cubicBezTo>
                  <a:cubicBezTo>
                    <a:pt x="3855" y="6431"/>
                    <a:pt x="4482" y="5081"/>
                    <a:pt x="5778" y="3834"/>
                  </a:cubicBezTo>
                  <a:cubicBezTo>
                    <a:pt x="7402" y="2284"/>
                    <a:pt x="9159" y="1794"/>
                    <a:pt x="9842" y="1655"/>
                  </a:cubicBezTo>
                  <a:cubicBezTo>
                    <a:pt x="10235" y="1574"/>
                    <a:pt x="10884" y="1441"/>
                    <a:pt x="11594" y="1441"/>
                  </a:cubicBezTo>
                  <a:close/>
                  <a:moveTo>
                    <a:pt x="11607" y="0"/>
                  </a:moveTo>
                  <a:cubicBezTo>
                    <a:pt x="10763" y="0"/>
                    <a:pt x="10020" y="151"/>
                    <a:pt x="9559" y="244"/>
                  </a:cubicBezTo>
                  <a:cubicBezTo>
                    <a:pt x="8752" y="410"/>
                    <a:pt x="6678" y="983"/>
                    <a:pt x="4782" y="2800"/>
                  </a:cubicBezTo>
                  <a:cubicBezTo>
                    <a:pt x="3276" y="4240"/>
                    <a:pt x="2542" y="5831"/>
                    <a:pt x="2020" y="7198"/>
                  </a:cubicBezTo>
                  <a:cubicBezTo>
                    <a:pt x="173" y="12058"/>
                    <a:pt x="1" y="16850"/>
                    <a:pt x="12" y="18685"/>
                  </a:cubicBezTo>
                  <a:cubicBezTo>
                    <a:pt x="68" y="26986"/>
                    <a:pt x="229" y="31112"/>
                    <a:pt x="3309" y="34192"/>
                  </a:cubicBezTo>
                  <a:cubicBezTo>
                    <a:pt x="5344" y="36227"/>
                    <a:pt x="8513" y="37200"/>
                    <a:pt x="13262" y="37245"/>
                  </a:cubicBezTo>
                  <a:cubicBezTo>
                    <a:pt x="13078" y="40035"/>
                    <a:pt x="12967" y="42254"/>
                    <a:pt x="12911" y="44361"/>
                  </a:cubicBezTo>
                  <a:cubicBezTo>
                    <a:pt x="12883" y="45485"/>
                    <a:pt x="12867" y="46591"/>
                    <a:pt x="12867" y="47653"/>
                  </a:cubicBezTo>
                  <a:cubicBezTo>
                    <a:pt x="12867" y="48926"/>
                    <a:pt x="12895" y="50171"/>
                    <a:pt x="13250" y="51362"/>
                  </a:cubicBezTo>
                  <a:cubicBezTo>
                    <a:pt x="13679" y="52807"/>
                    <a:pt x="14574" y="53964"/>
                    <a:pt x="15703" y="54536"/>
                  </a:cubicBezTo>
                  <a:cubicBezTo>
                    <a:pt x="16247" y="54808"/>
                    <a:pt x="16798" y="54931"/>
                    <a:pt x="17337" y="54931"/>
                  </a:cubicBezTo>
                  <a:cubicBezTo>
                    <a:pt x="19645" y="54931"/>
                    <a:pt x="21769" y="52735"/>
                    <a:pt x="22736" y="51005"/>
                  </a:cubicBezTo>
                  <a:cubicBezTo>
                    <a:pt x="24025" y="48698"/>
                    <a:pt x="24348" y="46068"/>
                    <a:pt x="24665" y="43527"/>
                  </a:cubicBezTo>
                  <a:lnTo>
                    <a:pt x="24677" y="43433"/>
                  </a:lnTo>
                  <a:cubicBezTo>
                    <a:pt x="25044" y="40442"/>
                    <a:pt x="25205" y="37166"/>
                    <a:pt x="25172" y="33147"/>
                  </a:cubicBezTo>
                  <a:cubicBezTo>
                    <a:pt x="26628" y="31462"/>
                    <a:pt x="27367" y="29427"/>
                    <a:pt x="27107" y="27771"/>
                  </a:cubicBezTo>
                  <a:cubicBezTo>
                    <a:pt x="26950" y="26737"/>
                    <a:pt x="26399" y="25903"/>
                    <a:pt x="25555" y="25418"/>
                  </a:cubicBezTo>
                  <a:cubicBezTo>
                    <a:pt x="25372" y="25313"/>
                    <a:pt x="25177" y="25230"/>
                    <a:pt x="24954" y="25157"/>
                  </a:cubicBezTo>
                  <a:cubicBezTo>
                    <a:pt x="24905" y="24156"/>
                    <a:pt x="24771" y="23016"/>
                    <a:pt x="24148" y="22044"/>
                  </a:cubicBezTo>
                  <a:cubicBezTo>
                    <a:pt x="23327" y="20765"/>
                    <a:pt x="21661" y="19999"/>
                    <a:pt x="19786" y="19999"/>
                  </a:cubicBezTo>
                  <a:cubicBezTo>
                    <a:pt x="19565" y="19999"/>
                    <a:pt x="19342" y="20010"/>
                    <a:pt x="19116" y="20031"/>
                  </a:cubicBezTo>
                  <a:cubicBezTo>
                    <a:pt x="17087" y="20226"/>
                    <a:pt x="15519" y="21243"/>
                    <a:pt x="14913" y="22755"/>
                  </a:cubicBezTo>
                  <a:cubicBezTo>
                    <a:pt x="14551" y="23673"/>
                    <a:pt x="14268" y="24730"/>
                    <a:pt x="14063" y="25969"/>
                  </a:cubicBezTo>
                  <a:cubicBezTo>
                    <a:pt x="13756" y="25903"/>
                    <a:pt x="13489" y="25813"/>
                    <a:pt x="13250" y="25697"/>
                  </a:cubicBezTo>
                  <a:cubicBezTo>
                    <a:pt x="12355" y="25257"/>
                    <a:pt x="12005" y="23134"/>
                    <a:pt x="12267" y="19726"/>
                  </a:cubicBezTo>
                  <a:cubicBezTo>
                    <a:pt x="12683" y="14227"/>
                    <a:pt x="14507" y="7850"/>
                    <a:pt x="14579" y="7576"/>
                  </a:cubicBezTo>
                  <a:cubicBezTo>
                    <a:pt x="14707" y="7149"/>
                    <a:pt x="14823" y="6754"/>
                    <a:pt x="14930" y="6387"/>
                  </a:cubicBezTo>
                  <a:cubicBezTo>
                    <a:pt x="15647" y="3952"/>
                    <a:pt x="16003" y="2728"/>
                    <a:pt x="15431" y="1722"/>
                  </a:cubicBezTo>
                  <a:cubicBezTo>
                    <a:pt x="15230" y="1366"/>
                    <a:pt x="14969" y="1166"/>
                    <a:pt x="14774" y="1021"/>
                  </a:cubicBezTo>
                  <a:lnTo>
                    <a:pt x="14697" y="965"/>
                  </a:lnTo>
                  <a:cubicBezTo>
                    <a:pt x="13727" y="209"/>
                    <a:pt x="12598" y="0"/>
                    <a:pt x="1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79;p69">
              <a:extLst>
                <a:ext uri="{FF2B5EF4-FFF2-40B4-BE49-F238E27FC236}">
                  <a16:creationId xmlns:a16="http://schemas.microsoft.com/office/drawing/2014/main" id="{5FFED03C-4E9C-48B7-BBED-4A233BDD7BCB}"/>
                </a:ext>
              </a:extLst>
            </p:cNvPr>
            <p:cNvSpPr/>
            <p:nvPr/>
          </p:nvSpPr>
          <p:spPr>
            <a:xfrm>
              <a:off x="3355405" y="2617134"/>
              <a:ext cx="67952" cy="98685"/>
            </a:xfrm>
            <a:custGeom>
              <a:avLst/>
              <a:gdLst/>
              <a:ahLst/>
              <a:cxnLst/>
              <a:rect l="l" t="t" r="r" b="b"/>
              <a:pathLst>
                <a:path w="4621" h="6711" extrusionOk="0">
                  <a:moveTo>
                    <a:pt x="819" y="1"/>
                  </a:moveTo>
                  <a:cubicBezTo>
                    <a:pt x="546" y="1"/>
                    <a:pt x="286" y="158"/>
                    <a:pt x="168" y="421"/>
                  </a:cubicBezTo>
                  <a:cubicBezTo>
                    <a:pt x="1" y="783"/>
                    <a:pt x="156" y="1206"/>
                    <a:pt x="517" y="1373"/>
                  </a:cubicBezTo>
                  <a:cubicBezTo>
                    <a:pt x="2131" y="2107"/>
                    <a:pt x="3053" y="4098"/>
                    <a:pt x="2575" y="5799"/>
                  </a:cubicBezTo>
                  <a:cubicBezTo>
                    <a:pt x="2470" y="6182"/>
                    <a:pt x="2691" y="6577"/>
                    <a:pt x="3075" y="6682"/>
                  </a:cubicBezTo>
                  <a:cubicBezTo>
                    <a:pt x="3137" y="6705"/>
                    <a:pt x="3204" y="6710"/>
                    <a:pt x="3270" y="6710"/>
                  </a:cubicBezTo>
                  <a:cubicBezTo>
                    <a:pt x="3581" y="6710"/>
                    <a:pt x="3871" y="6505"/>
                    <a:pt x="3959" y="6187"/>
                  </a:cubicBezTo>
                  <a:cubicBezTo>
                    <a:pt x="4621" y="3831"/>
                    <a:pt x="3342" y="1083"/>
                    <a:pt x="1118" y="66"/>
                  </a:cubicBezTo>
                  <a:cubicBezTo>
                    <a:pt x="1021" y="22"/>
                    <a:pt x="919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80;p69">
              <a:extLst>
                <a:ext uri="{FF2B5EF4-FFF2-40B4-BE49-F238E27FC236}">
                  <a16:creationId xmlns:a16="http://schemas.microsoft.com/office/drawing/2014/main" id="{E9E81554-383C-401C-95AB-5AA4FF9825B0}"/>
                </a:ext>
              </a:extLst>
            </p:cNvPr>
            <p:cNvSpPr/>
            <p:nvPr/>
          </p:nvSpPr>
          <p:spPr>
            <a:xfrm>
              <a:off x="3205708" y="2322799"/>
              <a:ext cx="72937" cy="56011"/>
            </a:xfrm>
            <a:custGeom>
              <a:avLst/>
              <a:gdLst/>
              <a:ahLst/>
              <a:cxnLst/>
              <a:rect l="l" t="t" r="r" b="b"/>
              <a:pathLst>
                <a:path w="4960" h="3809" extrusionOk="0">
                  <a:moveTo>
                    <a:pt x="1419" y="1"/>
                  </a:moveTo>
                  <a:cubicBezTo>
                    <a:pt x="1146" y="1"/>
                    <a:pt x="875" y="35"/>
                    <a:pt x="612" y="105"/>
                  </a:cubicBezTo>
                  <a:cubicBezTo>
                    <a:pt x="228" y="205"/>
                    <a:pt x="1" y="600"/>
                    <a:pt x="106" y="983"/>
                  </a:cubicBezTo>
                  <a:cubicBezTo>
                    <a:pt x="190" y="1306"/>
                    <a:pt x="483" y="1519"/>
                    <a:pt x="802" y="1519"/>
                  </a:cubicBezTo>
                  <a:cubicBezTo>
                    <a:pt x="862" y="1519"/>
                    <a:pt x="923" y="1512"/>
                    <a:pt x="984" y="1496"/>
                  </a:cubicBezTo>
                  <a:cubicBezTo>
                    <a:pt x="1126" y="1457"/>
                    <a:pt x="1274" y="1438"/>
                    <a:pt x="1423" y="1438"/>
                  </a:cubicBezTo>
                  <a:cubicBezTo>
                    <a:pt x="1814" y="1438"/>
                    <a:pt x="2220" y="1567"/>
                    <a:pt x="2586" y="1812"/>
                  </a:cubicBezTo>
                  <a:cubicBezTo>
                    <a:pt x="3091" y="2156"/>
                    <a:pt x="3420" y="2651"/>
                    <a:pt x="3481" y="3174"/>
                  </a:cubicBezTo>
                  <a:cubicBezTo>
                    <a:pt x="3530" y="3541"/>
                    <a:pt x="3837" y="3808"/>
                    <a:pt x="4198" y="3808"/>
                  </a:cubicBezTo>
                  <a:cubicBezTo>
                    <a:pt x="4226" y="3808"/>
                    <a:pt x="4254" y="3808"/>
                    <a:pt x="4287" y="3803"/>
                  </a:cubicBezTo>
                  <a:cubicBezTo>
                    <a:pt x="4682" y="3752"/>
                    <a:pt x="4959" y="3397"/>
                    <a:pt x="4910" y="3002"/>
                  </a:cubicBezTo>
                  <a:cubicBezTo>
                    <a:pt x="4793" y="2063"/>
                    <a:pt x="4243" y="1195"/>
                    <a:pt x="3392" y="622"/>
                  </a:cubicBezTo>
                  <a:cubicBezTo>
                    <a:pt x="2786" y="213"/>
                    <a:pt x="2097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id="{F712B4EA-75D0-4518-B2AF-909D78AE16C4}"/>
              </a:ext>
            </a:extLst>
          </p:cNvPr>
          <p:cNvCxnSpPr>
            <a:cxnSpLocks/>
          </p:cNvCxnSpPr>
          <p:nvPr/>
        </p:nvCxnSpPr>
        <p:spPr>
          <a:xfrm flipH="1">
            <a:off x="7729930" y="2625905"/>
            <a:ext cx="1109300" cy="17704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F9EA84C3-9607-4542-987C-2531F5970082}"/>
              </a:ext>
            </a:extLst>
          </p:cNvPr>
          <p:cNvCxnSpPr>
            <a:cxnSpLocks/>
          </p:cNvCxnSpPr>
          <p:nvPr/>
        </p:nvCxnSpPr>
        <p:spPr>
          <a:xfrm>
            <a:off x="3085746" y="2602013"/>
            <a:ext cx="430677" cy="2048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AAC7CCF-A55A-4A87-B042-7225888D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3320" b="25508"/>
          <a:stretch/>
        </p:blipFill>
        <p:spPr>
          <a:xfrm>
            <a:off x="0" y="-100062"/>
            <a:ext cx="1197205" cy="1253339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8B1F27A9-6ECA-4AC2-99DD-0D00E5BF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3102" r="4407" b="59370"/>
          <a:stretch/>
        </p:blipFill>
        <p:spPr>
          <a:xfrm>
            <a:off x="6334335" y="957126"/>
            <a:ext cx="6063144" cy="291553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EC956943-B28B-4320-B1F1-B921FB0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3148" r="56258" b="59324"/>
          <a:stretch/>
        </p:blipFill>
        <p:spPr>
          <a:xfrm>
            <a:off x="-1143776" y="1173678"/>
            <a:ext cx="5753484" cy="29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509 L 2.5E-6 0.05532 C 0.11054 0.01319 -0.02175 0.06574 0.2026 -0.05347 C 0.27995 -0.09421 0.3306 -0.11366 0.40924 -0.13194 C 0.4263 -0.13565 0.44297 -0.13542 0.46002 -0.13773 C 0.47955 -0.13634 0.49922 -0.14097 0.51836 -0.13518 C 0.52083 -0.13403 0.51888 -0.12384 0.51966 -0.11852 C 0.5207 -0.10972 0.52187 -0.10208 0.5233 -0.09398 C 0.52864 -0.06643 0.52591 -0.07361 0.53854 -0.06713 C 0.54909 -0.04444 0.53698 -0.06898 0.5526 -0.04306 C 0.55586 -0.03657 0.56015 -0.02407 0.56276 -0.01782 C 0.5806 0.02292 0.56432 -0.01389 0.57656 0.0088 C 0.57877 0.01319 0.58086 0.01736 0.58294 0.02222 C 0.58476 0.02685 0.58594 0.03194 0.58789 0.03588 C 0.58906 0.03796 0.59036 0.03796 0.59192 0.03843 C 0.5944 0.04375 0.597 0.04954 0.59948 0.05509 C 0.60026 0.05741 0.60065 0.06111 0.60195 0.06273 C 0.60325 0.06551 0.60547 0.06644 0.60703 0.06829 C 0.60742 0.06898 0.60794 0.07037 0.60859 0.07153 L 0.60859 0.07199 L 0.60859 0.07153 " pathEditMode="relative" rAng="0" ptsTypes="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88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2109 0.103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ân biệt “thank” và “thanks”">
            <a:extLst>
              <a:ext uri="{FF2B5EF4-FFF2-40B4-BE49-F238E27FC236}">
                <a16:creationId xmlns:a16="http://schemas.microsoft.com/office/drawing/2014/main" id="{CAC6859E-706B-4580-ABBC-FD25E89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-481659"/>
            <a:ext cx="10866144" cy="7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D53C50-1713-456E-B629-D933E95544E6}"/>
              </a:ext>
            </a:extLst>
          </p:cNvPr>
          <p:cNvSpPr/>
          <p:nvPr/>
        </p:nvSpPr>
        <p:spPr>
          <a:xfrm>
            <a:off x="4539339" y="1086737"/>
            <a:ext cx="36902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1: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MÔN: TOÁN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1280106" y="2850067"/>
            <a:ext cx="9823916" cy="17543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NHIỆT LIỆT CHÀO MỪNG</a:t>
            </a: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 BẠN HỌC SINH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2" y="4921173"/>
            <a:ext cx="1031580" cy="1031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1" y="4921173"/>
            <a:ext cx="996701" cy="996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19" y="4921173"/>
            <a:ext cx="1031580" cy="10315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44" y="4956052"/>
            <a:ext cx="996701" cy="9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7"/>
          <p:cNvGrpSpPr/>
          <p:nvPr/>
        </p:nvGrpSpPr>
        <p:grpSpPr>
          <a:xfrm rot="1720778">
            <a:off x="11534982" y="1440208"/>
            <a:ext cx="650983" cy="810888"/>
            <a:chOff x="3453500" y="2101050"/>
            <a:chExt cx="827450" cy="1108000"/>
          </a:xfrm>
        </p:grpSpPr>
        <p:sp>
          <p:nvSpPr>
            <p:cNvPr id="947" name="Google Shape;947;p37"/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71D3057-CC8C-4FF9-A0D6-7329FAE124DE}"/>
              </a:ext>
            </a:extLst>
          </p:cNvPr>
          <p:cNvGrpSpPr/>
          <p:nvPr/>
        </p:nvGrpSpPr>
        <p:grpSpPr>
          <a:xfrm>
            <a:off x="479549" y="820629"/>
            <a:ext cx="11486295" cy="5912253"/>
            <a:chOff x="656254" y="354218"/>
            <a:chExt cx="7603702" cy="4241928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7C74CE5-E46F-4806-B6B0-BFDC8F04B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7939"/>
            <a:stretch/>
          </p:blipFill>
          <p:spPr>
            <a:xfrm>
              <a:off x="656254" y="354218"/>
              <a:ext cx="7432420" cy="1894639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19F722D-9537-47FF-ACEF-216DE21A194E}"/>
                </a:ext>
              </a:extLst>
            </p:cNvPr>
            <p:cNvSpPr/>
            <p:nvPr/>
          </p:nvSpPr>
          <p:spPr>
            <a:xfrm>
              <a:off x="3534937" y="1672062"/>
              <a:ext cx="2263697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FA70B4EC-6A08-4C70-BBD7-7DF9182A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8" t="47619" r="-2348" b="448"/>
            <a:stretch/>
          </p:blipFill>
          <p:spPr>
            <a:xfrm>
              <a:off x="827536" y="2256839"/>
              <a:ext cx="7432420" cy="2339307"/>
            </a:xfrm>
            <a:prstGeom prst="rect">
              <a:avLst/>
            </a:prstGeom>
          </p:spPr>
        </p:pic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3B84DB26-3DFE-4DE7-B1E2-7C1BCCD779A3}"/>
                </a:ext>
              </a:extLst>
            </p:cNvPr>
            <p:cNvSpPr/>
            <p:nvPr/>
          </p:nvSpPr>
          <p:spPr>
            <a:xfrm>
              <a:off x="1751275" y="3773875"/>
              <a:ext cx="4928305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oogle Shape;925;p36">
            <a:extLst>
              <a:ext uri="{FF2B5EF4-FFF2-40B4-BE49-F238E27FC236}">
                <a16:creationId xmlns:a16="http://schemas.microsoft.com/office/drawing/2014/main" id="{94A1A410-00F0-4ED6-9883-8EE64CDE6E2A}"/>
              </a:ext>
            </a:extLst>
          </p:cNvPr>
          <p:cNvGrpSpPr/>
          <p:nvPr/>
        </p:nvGrpSpPr>
        <p:grpSpPr>
          <a:xfrm rot="20250529">
            <a:off x="10947005" y="5488638"/>
            <a:ext cx="1103100" cy="1439533"/>
            <a:chOff x="4763825" y="3528850"/>
            <a:chExt cx="827325" cy="1079650"/>
          </a:xfrm>
        </p:grpSpPr>
        <p:sp>
          <p:nvSpPr>
            <p:cNvPr id="21" name="Google Shape;926;p36">
              <a:extLst>
                <a:ext uri="{FF2B5EF4-FFF2-40B4-BE49-F238E27FC236}">
                  <a16:creationId xmlns:a16="http://schemas.microsoft.com/office/drawing/2014/main" id="{21F23CCB-0837-43D2-B8ED-55C97C829C0E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27;p36">
              <a:extLst>
                <a:ext uri="{FF2B5EF4-FFF2-40B4-BE49-F238E27FC236}">
                  <a16:creationId xmlns:a16="http://schemas.microsoft.com/office/drawing/2014/main" id="{DF9B35BF-74EA-4CA8-9F0C-DE6DC832D12B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28;p36">
              <a:extLst>
                <a:ext uri="{FF2B5EF4-FFF2-40B4-BE49-F238E27FC236}">
                  <a16:creationId xmlns:a16="http://schemas.microsoft.com/office/drawing/2014/main" id="{8EE3839F-ABBA-46FD-9DAA-67958287D20E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" name="Google Shape;4028;p73">
            <a:extLst>
              <a:ext uri="{FF2B5EF4-FFF2-40B4-BE49-F238E27FC236}">
                <a16:creationId xmlns:a16="http://schemas.microsoft.com/office/drawing/2014/main" id="{DE92D2DD-8C6F-486A-9E50-CE6F2AD9D474}"/>
              </a:ext>
            </a:extLst>
          </p:cNvPr>
          <p:cNvGrpSpPr/>
          <p:nvPr/>
        </p:nvGrpSpPr>
        <p:grpSpPr>
          <a:xfrm rot="198898">
            <a:off x="226370" y="5324702"/>
            <a:ext cx="1533676" cy="1555772"/>
            <a:chOff x="3224150" y="2027925"/>
            <a:chExt cx="393575" cy="396750"/>
          </a:xfrm>
        </p:grpSpPr>
        <p:sp>
          <p:nvSpPr>
            <p:cNvPr id="35" name="Google Shape;4029;p73">
              <a:extLst>
                <a:ext uri="{FF2B5EF4-FFF2-40B4-BE49-F238E27FC236}">
                  <a16:creationId xmlns:a16="http://schemas.microsoft.com/office/drawing/2014/main" id="{63AE393A-8714-4B02-AB40-D9865A207D8E}"/>
                </a:ext>
              </a:extLst>
            </p:cNvPr>
            <p:cNvSpPr/>
            <p:nvPr/>
          </p:nvSpPr>
          <p:spPr>
            <a:xfrm>
              <a:off x="3415175" y="2322450"/>
              <a:ext cx="11525" cy="102225"/>
            </a:xfrm>
            <a:custGeom>
              <a:avLst/>
              <a:gdLst/>
              <a:ahLst/>
              <a:cxnLst/>
              <a:rect l="l" t="t" r="r" b="b"/>
              <a:pathLst>
                <a:path w="461" h="4089" extrusionOk="0">
                  <a:moveTo>
                    <a:pt x="230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0" y="3859"/>
                  </a:lnTo>
                  <a:lnTo>
                    <a:pt x="26" y="3936"/>
                  </a:lnTo>
                  <a:lnTo>
                    <a:pt x="77" y="4012"/>
                  </a:lnTo>
                  <a:lnTo>
                    <a:pt x="154" y="4063"/>
                  </a:lnTo>
                  <a:lnTo>
                    <a:pt x="230" y="4089"/>
                  </a:lnTo>
                  <a:lnTo>
                    <a:pt x="333" y="4063"/>
                  </a:lnTo>
                  <a:lnTo>
                    <a:pt x="409" y="4012"/>
                  </a:lnTo>
                  <a:lnTo>
                    <a:pt x="460" y="3936"/>
                  </a:lnTo>
                  <a:lnTo>
                    <a:pt x="460" y="3859"/>
                  </a:lnTo>
                  <a:lnTo>
                    <a:pt x="460" y="230"/>
                  </a:lnTo>
                  <a:lnTo>
                    <a:pt x="460" y="154"/>
                  </a:lnTo>
                  <a:lnTo>
                    <a:pt x="409" y="77"/>
                  </a:lnTo>
                  <a:lnTo>
                    <a:pt x="333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0;p73">
              <a:extLst>
                <a:ext uri="{FF2B5EF4-FFF2-40B4-BE49-F238E27FC236}">
                  <a16:creationId xmlns:a16="http://schemas.microsoft.com/office/drawing/2014/main" id="{AFACF8C1-FB27-4DF3-92AF-C8E25F6436C1}"/>
                </a:ext>
              </a:extLst>
            </p:cNvPr>
            <p:cNvSpPr/>
            <p:nvPr/>
          </p:nvSpPr>
          <p:spPr>
            <a:xfrm>
              <a:off x="3415175" y="2250900"/>
              <a:ext cx="11525" cy="70300"/>
            </a:xfrm>
            <a:custGeom>
              <a:avLst/>
              <a:gdLst/>
              <a:ahLst/>
              <a:cxnLst/>
              <a:rect l="l" t="t" r="r" b="b"/>
              <a:pathLst>
                <a:path w="461" h="2812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581"/>
                  </a:lnTo>
                  <a:lnTo>
                    <a:pt x="26" y="2658"/>
                  </a:lnTo>
                  <a:lnTo>
                    <a:pt x="77" y="2734"/>
                  </a:lnTo>
                  <a:lnTo>
                    <a:pt x="154" y="2786"/>
                  </a:lnTo>
                  <a:lnTo>
                    <a:pt x="230" y="2811"/>
                  </a:lnTo>
                  <a:lnTo>
                    <a:pt x="333" y="2786"/>
                  </a:lnTo>
                  <a:lnTo>
                    <a:pt x="409" y="2734"/>
                  </a:lnTo>
                  <a:lnTo>
                    <a:pt x="460" y="2658"/>
                  </a:lnTo>
                  <a:lnTo>
                    <a:pt x="460" y="2581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31;p73">
              <a:extLst>
                <a:ext uri="{FF2B5EF4-FFF2-40B4-BE49-F238E27FC236}">
                  <a16:creationId xmlns:a16="http://schemas.microsoft.com/office/drawing/2014/main" id="{82EF5602-E9C4-43BF-B5F0-79631EC2063C}"/>
                </a:ext>
              </a:extLst>
            </p:cNvPr>
            <p:cNvSpPr/>
            <p:nvPr/>
          </p:nvSpPr>
          <p:spPr>
            <a:xfrm>
              <a:off x="33084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2863" y="0"/>
                  </a:moveTo>
                  <a:lnTo>
                    <a:pt x="2786" y="26"/>
                  </a:lnTo>
                  <a:lnTo>
                    <a:pt x="2710" y="102"/>
                  </a:lnTo>
                  <a:lnTo>
                    <a:pt x="52" y="3706"/>
                  </a:lnTo>
                  <a:lnTo>
                    <a:pt x="26" y="3808"/>
                  </a:lnTo>
                  <a:lnTo>
                    <a:pt x="1" y="3884"/>
                  </a:lnTo>
                  <a:lnTo>
                    <a:pt x="52" y="3987"/>
                  </a:lnTo>
                  <a:lnTo>
                    <a:pt x="103" y="4038"/>
                  </a:lnTo>
                  <a:lnTo>
                    <a:pt x="180" y="4089"/>
                  </a:lnTo>
                  <a:lnTo>
                    <a:pt x="256" y="4089"/>
                  </a:lnTo>
                  <a:lnTo>
                    <a:pt x="359" y="4063"/>
                  </a:lnTo>
                  <a:lnTo>
                    <a:pt x="435" y="3987"/>
                  </a:lnTo>
                  <a:lnTo>
                    <a:pt x="3093" y="383"/>
                  </a:lnTo>
                  <a:lnTo>
                    <a:pt x="3144" y="281"/>
                  </a:lnTo>
                  <a:lnTo>
                    <a:pt x="3144" y="205"/>
                  </a:lnTo>
                  <a:lnTo>
                    <a:pt x="3118" y="102"/>
                  </a:lnTo>
                  <a:lnTo>
                    <a:pt x="3042" y="51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32;p73">
              <a:extLst>
                <a:ext uri="{FF2B5EF4-FFF2-40B4-BE49-F238E27FC236}">
                  <a16:creationId xmlns:a16="http://schemas.microsoft.com/office/drawing/2014/main" id="{DAEF7549-AC75-41B9-B3FF-2C23EE7F0377}"/>
                </a:ext>
              </a:extLst>
            </p:cNvPr>
            <p:cNvSpPr/>
            <p:nvPr/>
          </p:nvSpPr>
          <p:spPr>
            <a:xfrm>
              <a:off x="34547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180" y="0"/>
                  </a:moveTo>
                  <a:lnTo>
                    <a:pt x="103" y="51"/>
                  </a:lnTo>
                  <a:lnTo>
                    <a:pt x="52" y="102"/>
                  </a:lnTo>
                  <a:lnTo>
                    <a:pt x="1" y="205"/>
                  </a:lnTo>
                  <a:lnTo>
                    <a:pt x="26" y="281"/>
                  </a:lnTo>
                  <a:lnTo>
                    <a:pt x="52" y="383"/>
                  </a:lnTo>
                  <a:lnTo>
                    <a:pt x="2709" y="3987"/>
                  </a:lnTo>
                  <a:lnTo>
                    <a:pt x="2812" y="4063"/>
                  </a:lnTo>
                  <a:lnTo>
                    <a:pt x="2914" y="4089"/>
                  </a:lnTo>
                  <a:lnTo>
                    <a:pt x="2991" y="4089"/>
                  </a:lnTo>
                  <a:lnTo>
                    <a:pt x="3042" y="4038"/>
                  </a:lnTo>
                  <a:lnTo>
                    <a:pt x="3118" y="3987"/>
                  </a:lnTo>
                  <a:lnTo>
                    <a:pt x="3144" y="3884"/>
                  </a:lnTo>
                  <a:lnTo>
                    <a:pt x="3144" y="3808"/>
                  </a:lnTo>
                  <a:lnTo>
                    <a:pt x="3093" y="3706"/>
                  </a:lnTo>
                  <a:lnTo>
                    <a:pt x="435" y="102"/>
                  </a:lnTo>
                  <a:lnTo>
                    <a:pt x="358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33;p73">
              <a:extLst>
                <a:ext uri="{FF2B5EF4-FFF2-40B4-BE49-F238E27FC236}">
                  <a16:creationId xmlns:a16="http://schemas.microsoft.com/office/drawing/2014/main" id="{6E7406E6-0AC1-440A-BAA1-18AFB71BCA0B}"/>
                </a:ext>
              </a:extLst>
            </p:cNvPr>
            <p:cNvSpPr/>
            <p:nvPr/>
          </p:nvSpPr>
          <p:spPr>
            <a:xfrm>
              <a:off x="3376850" y="2187650"/>
              <a:ext cx="88825" cy="77950"/>
            </a:xfrm>
            <a:custGeom>
              <a:avLst/>
              <a:gdLst/>
              <a:ahLst/>
              <a:cxnLst/>
              <a:rect l="l" t="t" r="r" b="b"/>
              <a:pathLst>
                <a:path w="3553" h="3118" extrusionOk="0">
                  <a:moveTo>
                    <a:pt x="0" y="0"/>
                  </a:moveTo>
                  <a:lnTo>
                    <a:pt x="0" y="2019"/>
                  </a:lnTo>
                  <a:lnTo>
                    <a:pt x="26" y="2223"/>
                  </a:lnTo>
                  <a:lnTo>
                    <a:pt x="77" y="2428"/>
                  </a:lnTo>
                  <a:lnTo>
                    <a:pt x="179" y="2632"/>
                  </a:lnTo>
                  <a:lnTo>
                    <a:pt x="307" y="2786"/>
                  </a:lnTo>
                  <a:lnTo>
                    <a:pt x="486" y="2913"/>
                  </a:lnTo>
                  <a:lnTo>
                    <a:pt x="664" y="3016"/>
                  </a:lnTo>
                  <a:lnTo>
                    <a:pt x="869" y="3092"/>
                  </a:lnTo>
                  <a:lnTo>
                    <a:pt x="1099" y="3118"/>
                  </a:lnTo>
                  <a:lnTo>
                    <a:pt x="2453" y="3118"/>
                  </a:lnTo>
                  <a:lnTo>
                    <a:pt x="2658" y="3092"/>
                  </a:lnTo>
                  <a:lnTo>
                    <a:pt x="2862" y="3016"/>
                  </a:lnTo>
                  <a:lnTo>
                    <a:pt x="3067" y="2913"/>
                  </a:lnTo>
                  <a:lnTo>
                    <a:pt x="3220" y="2786"/>
                  </a:lnTo>
                  <a:lnTo>
                    <a:pt x="3348" y="2632"/>
                  </a:lnTo>
                  <a:lnTo>
                    <a:pt x="3450" y="2428"/>
                  </a:lnTo>
                  <a:lnTo>
                    <a:pt x="3527" y="2223"/>
                  </a:lnTo>
                  <a:lnTo>
                    <a:pt x="3552" y="2019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34;p73">
              <a:extLst>
                <a:ext uri="{FF2B5EF4-FFF2-40B4-BE49-F238E27FC236}">
                  <a16:creationId xmlns:a16="http://schemas.microsoft.com/office/drawing/2014/main" id="{5E6379F8-A4D7-4B5A-BD2E-B9888B9B7BE8}"/>
                </a:ext>
              </a:extLst>
            </p:cNvPr>
            <p:cNvSpPr/>
            <p:nvPr/>
          </p:nvSpPr>
          <p:spPr>
            <a:xfrm>
              <a:off x="3312950" y="2063075"/>
              <a:ext cx="236400" cy="158450"/>
            </a:xfrm>
            <a:custGeom>
              <a:avLst/>
              <a:gdLst/>
              <a:ahLst/>
              <a:cxnLst/>
              <a:rect l="l" t="t" r="r" b="b"/>
              <a:pathLst>
                <a:path w="9456" h="6338" extrusionOk="0">
                  <a:moveTo>
                    <a:pt x="8229" y="0"/>
                  </a:moveTo>
                  <a:lnTo>
                    <a:pt x="461" y="2479"/>
                  </a:lnTo>
                  <a:lnTo>
                    <a:pt x="333" y="2530"/>
                  </a:lnTo>
                  <a:lnTo>
                    <a:pt x="231" y="2607"/>
                  </a:lnTo>
                  <a:lnTo>
                    <a:pt x="154" y="2683"/>
                  </a:lnTo>
                  <a:lnTo>
                    <a:pt x="77" y="2786"/>
                  </a:lnTo>
                  <a:lnTo>
                    <a:pt x="26" y="2888"/>
                  </a:lnTo>
                  <a:lnTo>
                    <a:pt x="1" y="3016"/>
                  </a:lnTo>
                  <a:lnTo>
                    <a:pt x="1" y="3143"/>
                  </a:lnTo>
                  <a:lnTo>
                    <a:pt x="26" y="3271"/>
                  </a:lnTo>
                  <a:lnTo>
                    <a:pt x="716" y="5852"/>
                  </a:lnTo>
                  <a:lnTo>
                    <a:pt x="767" y="5980"/>
                  </a:lnTo>
                  <a:lnTo>
                    <a:pt x="818" y="6082"/>
                  </a:lnTo>
                  <a:lnTo>
                    <a:pt x="921" y="6184"/>
                  </a:lnTo>
                  <a:lnTo>
                    <a:pt x="1023" y="6235"/>
                  </a:lnTo>
                  <a:lnTo>
                    <a:pt x="1125" y="6286"/>
                  </a:lnTo>
                  <a:lnTo>
                    <a:pt x="1253" y="6338"/>
                  </a:lnTo>
                  <a:lnTo>
                    <a:pt x="1381" y="6338"/>
                  </a:lnTo>
                  <a:lnTo>
                    <a:pt x="1508" y="6312"/>
                  </a:lnTo>
                  <a:lnTo>
                    <a:pt x="9456" y="4574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35;p73">
              <a:extLst>
                <a:ext uri="{FF2B5EF4-FFF2-40B4-BE49-F238E27FC236}">
                  <a16:creationId xmlns:a16="http://schemas.microsoft.com/office/drawing/2014/main" id="{9B3B5C32-854D-49A6-BF8B-4DBE15AD723D}"/>
                </a:ext>
              </a:extLst>
            </p:cNvPr>
            <p:cNvSpPr/>
            <p:nvPr/>
          </p:nvSpPr>
          <p:spPr>
            <a:xfrm>
              <a:off x="3330850" y="2063075"/>
              <a:ext cx="218500" cy="158450"/>
            </a:xfrm>
            <a:custGeom>
              <a:avLst/>
              <a:gdLst/>
              <a:ahLst/>
              <a:cxnLst/>
              <a:rect l="l" t="t" r="r" b="b"/>
              <a:pathLst>
                <a:path w="8740" h="6338" extrusionOk="0">
                  <a:moveTo>
                    <a:pt x="7513" y="0"/>
                  </a:moveTo>
                  <a:lnTo>
                    <a:pt x="6849" y="230"/>
                  </a:lnTo>
                  <a:lnTo>
                    <a:pt x="7411" y="2326"/>
                  </a:lnTo>
                  <a:lnTo>
                    <a:pt x="7462" y="2504"/>
                  </a:lnTo>
                  <a:lnTo>
                    <a:pt x="7462" y="2683"/>
                  </a:lnTo>
                  <a:lnTo>
                    <a:pt x="7462" y="2862"/>
                  </a:lnTo>
                  <a:lnTo>
                    <a:pt x="7462" y="3041"/>
                  </a:lnTo>
                  <a:lnTo>
                    <a:pt x="7411" y="3194"/>
                  </a:lnTo>
                  <a:lnTo>
                    <a:pt x="7360" y="3348"/>
                  </a:lnTo>
                  <a:lnTo>
                    <a:pt x="7309" y="3527"/>
                  </a:lnTo>
                  <a:lnTo>
                    <a:pt x="7232" y="3654"/>
                  </a:lnTo>
                  <a:lnTo>
                    <a:pt x="7130" y="3808"/>
                  </a:lnTo>
                  <a:lnTo>
                    <a:pt x="7028" y="3935"/>
                  </a:lnTo>
                  <a:lnTo>
                    <a:pt x="6900" y="4063"/>
                  </a:lnTo>
                  <a:lnTo>
                    <a:pt x="6772" y="4165"/>
                  </a:lnTo>
                  <a:lnTo>
                    <a:pt x="6619" y="4268"/>
                  </a:lnTo>
                  <a:lnTo>
                    <a:pt x="6465" y="4344"/>
                  </a:lnTo>
                  <a:lnTo>
                    <a:pt x="6287" y="4395"/>
                  </a:lnTo>
                  <a:lnTo>
                    <a:pt x="6133" y="4447"/>
                  </a:lnTo>
                  <a:lnTo>
                    <a:pt x="0" y="5801"/>
                  </a:lnTo>
                  <a:lnTo>
                    <a:pt x="0" y="5852"/>
                  </a:lnTo>
                  <a:lnTo>
                    <a:pt x="51" y="5980"/>
                  </a:lnTo>
                  <a:lnTo>
                    <a:pt x="102" y="6082"/>
                  </a:lnTo>
                  <a:lnTo>
                    <a:pt x="205" y="6184"/>
                  </a:lnTo>
                  <a:lnTo>
                    <a:pt x="307" y="6235"/>
                  </a:lnTo>
                  <a:lnTo>
                    <a:pt x="409" y="6286"/>
                  </a:lnTo>
                  <a:lnTo>
                    <a:pt x="537" y="6338"/>
                  </a:lnTo>
                  <a:lnTo>
                    <a:pt x="665" y="6338"/>
                  </a:lnTo>
                  <a:lnTo>
                    <a:pt x="792" y="6312"/>
                  </a:lnTo>
                  <a:lnTo>
                    <a:pt x="8740" y="4574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36;p73">
              <a:extLst>
                <a:ext uri="{FF2B5EF4-FFF2-40B4-BE49-F238E27FC236}">
                  <a16:creationId xmlns:a16="http://schemas.microsoft.com/office/drawing/2014/main" id="{0C331E05-2A9C-4092-9797-7BCA8784F9C7}"/>
                </a:ext>
              </a:extLst>
            </p:cNvPr>
            <p:cNvSpPr/>
            <p:nvPr/>
          </p:nvSpPr>
          <p:spPr>
            <a:xfrm>
              <a:off x="3514200" y="2027925"/>
              <a:ext cx="74775" cy="175725"/>
            </a:xfrm>
            <a:custGeom>
              <a:avLst/>
              <a:gdLst/>
              <a:ahLst/>
              <a:cxnLst/>
              <a:rect l="l" t="t" r="r" b="b"/>
              <a:pathLst>
                <a:path w="2991" h="7029" extrusionOk="0">
                  <a:moveTo>
                    <a:pt x="716" y="1"/>
                  </a:moveTo>
                  <a:lnTo>
                    <a:pt x="562" y="26"/>
                  </a:lnTo>
                  <a:lnTo>
                    <a:pt x="409" y="77"/>
                  </a:lnTo>
                  <a:lnTo>
                    <a:pt x="281" y="154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1" y="486"/>
                  </a:lnTo>
                  <a:lnTo>
                    <a:pt x="26" y="639"/>
                  </a:lnTo>
                  <a:lnTo>
                    <a:pt x="0" y="767"/>
                  </a:lnTo>
                  <a:lnTo>
                    <a:pt x="26" y="921"/>
                  </a:lnTo>
                  <a:lnTo>
                    <a:pt x="1534" y="6466"/>
                  </a:lnTo>
                  <a:lnTo>
                    <a:pt x="1585" y="6619"/>
                  </a:lnTo>
                  <a:lnTo>
                    <a:pt x="1661" y="6747"/>
                  </a:lnTo>
                  <a:lnTo>
                    <a:pt x="1764" y="6849"/>
                  </a:lnTo>
                  <a:lnTo>
                    <a:pt x="1866" y="6926"/>
                  </a:lnTo>
                  <a:lnTo>
                    <a:pt x="1994" y="6977"/>
                  </a:lnTo>
                  <a:lnTo>
                    <a:pt x="2147" y="7003"/>
                  </a:lnTo>
                  <a:lnTo>
                    <a:pt x="2300" y="7028"/>
                  </a:lnTo>
                  <a:lnTo>
                    <a:pt x="2428" y="7003"/>
                  </a:lnTo>
                  <a:lnTo>
                    <a:pt x="2454" y="6977"/>
                  </a:lnTo>
                  <a:lnTo>
                    <a:pt x="2607" y="6926"/>
                  </a:lnTo>
                  <a:lnTo>
                    <a:pt x="2709" y="6849"/>
                  </a:lnTo>
                  <a:lnTo>
                    <a:pt x="2811" y="6773"/>
                  </a:lnTo>
                  <a:lnTo>
                    <a:pt x="2888" y="6645"/>
                  </a:lnTo>
                  <a:lnTo>
                    <a:pt x="2965" y="6517"/>
                  </a:lnTo>
                  <a:lnTo>
                    <a:pt x="2990" y="6389"/>
                  </a:lnTo>
                  <a:lnTo>
                    <a:pt x="2990" y="6236"/>
                  </a:lnTo>
                  <a:lnTo>
                    <a:pt x="2965" y="6083"/>
                  </a:lnTo>
                  <a:lnTo>
                    <a:pt x="1482" y="537"/>
                  </a:lnTo>
                  <a:lnTo>
                    <a:pt x="1431" y="384"/>
                  </a:lnTo>
                  <a:lnTo>
                    <a:pt x="1329" y="282"/>
                  </a:lnTo>
                  <a:lnTo>
                    <a:pt x="1252" y="179"/>
                  </a:lnTo>
                  <a:lnTo>
                    <a:pt x="1125" y="77"/>
                  </a:lnTo>
                  <a:lnTo>
                    <a:pt x="997" y="26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037;p73">
              <a:extLst>
                <a:ext uri="{FF2B5EF4-FFF2-40B4-BE49-F238E27FC236}">
                  <a16:creationId xmlns:a16="http://schemas.microsoft.com/office/drawing/2014/main" id="{E298C230-FBF8-474E-86A1-B82B290E4193}"/>
                </a:ext>
              </a:extLst>
            </p:cNvPr>
            <p:cNvSpPr/>
            <p:nvPr/>
          </p:nvSpPr>
          <p:spPr>
            <a:xfrm>
              <a:off x="3558925" y="2057950"/>
              <a:ext cx="58800" cy="104175"/>
            </a:xfrm>
            <a:custGeom>
              <a:avLst/>
              <a:gdLst/>
              <a:ahLst/>
              <a:cxnLst/>
              <a:rect l="l" t="t" r="r" b="b"/>
              <a:pathLst>
                <a:path w="2352" h="4167" extrusionOk="0">
                  <a:moveTo>
                    <a:pt x="179" y="1"/>
                  </a:moveTo>
                  <a:lnTo>
                    <a:pt x="0" y="26"/>
                  </a:lnTo>
                  <a:lnTo>
                    <a:pt x="230" y="103"/>
                  </a:lnTo>
                  <a:lnTo>
                    <a:pt x="460" y="231"/>
                  </a:lnTo>
                  <a:lnTo>
                    <a:pt x="665" y="358"/>
                  </a:lnTo>
                  <a:lnTo>
                    <a:pt x="869" y="512"/>
                  </a:lnTo>
                  <a:lnTo>
                    <a:pt x="1022" y="716"/>
                  </a:lnTo>
                  <a:lnTo>
                    <a:pt x="1176" y="921"/>
                  </a:lnTo>
                  <a:lnTo>
                    <a:pt x="1278" y="1151"/>
                  </a:lnTo>
                  <a:lnTo>
                    <a:pt x="1380" y="1406"/>
                  </a:lnTo>
                  <a:lnTo>
                    <a:pt x="1508" y="1943"/>
                  </a:lnTo>
                  <a:lnTo>
                    <a:pt x="1559" y="2224"/>
                  </a:lnTo>
                  <a:lnTo>
                    <a:pt x="1584" y="2505"/>
                  </a:lnTo>
                  <a:lnTo>
                    <a:pt x="1559" y="2761"/>
                  </a:lnTo>
                  <a:lnTo>
                    <a:pt x="1508" y="3016"/>
                  </a:lnTo>
                  <a:lnTo>
                    <a:pt x="1406" y="3272"/>
                  </a:lnTo>
                  <a:lnTo>
                    <a:pt x="1278" y="3502"/>
                  </a:lnTo>
                  <a:lnTo>
                    <a:pt x="1099" y="3706"/>
                  </a:lnTo>
                  <a:lnTo>
                    <a:pt x="920" y="3910"/>
                  </a:lnTo>
                  <a:lnTo>
                    <a:pt x="997" y="4166"/>
                  </a:lnTo>
                  <a:lnTo>
                    <a:pt x="1022" y="4140"/>
                  </a:lnTo>
                  <a:lnTo>
                    <a:pt x="1201" y="4089"/>
                  </a:lnTo>
                  <a:lnTo>
                    <a:pt x="1354" y="4013"/>
                  </a:lnTo>
                  <a:lnTo>
                    <a:pt x="1508" y="3936"/>
                  </a:lnTo>
                  <a:lnTo>
                    <a:pt x="1661" y="3834"/>
                  </a:lnTo>
                  <a:lnTo>
                    <a:pt x="1789" y="3706"/>
                  </a:lnTo>
                  <a:lnTo>
                    <a:pt x="1917" y="3578"/>
                  </a:lnTo>
                  <a:lnTo>
                    <a:pt x="2019" y="3451"/>
                  </a:lnTo>
                  <a:lnTo>
                    <a:pt x="2121" y="3297"/>
                  </a:lnTo>
                  <a:lnTo>
                    <a:pt x="2198" y="3144"/>
                  </a:lnTo>
                  <a:lnTo>
                    <a:pt x="2274" y="2991"/>
                  </a:lnTo>
                  <a:lnTo>
                    <a:pt x="2326" y="2812"/>
                  </a:lnTo>
                  <a:lnTo>
                    <a:pt x="2351" y="2633"/>
                  </a:lnTo>
                  <a:lnTo>
                    <a:pt x="2351" y="2454"/>
                  </a:lnTo>
                  <a:lnTo>
                    <a:pt x="2351" y="2275"/>
                  </a:lnTo>
                  <a:lnTo>
                    <a:pt x="2351" y="2096"/>
                  </a:lnTo>
                  <a:lnTo>
                    <a:pt x="2300" y="1917"/>
                  </a:lnTo>
                  <a:lnTo>
                    <a:pt x="2147" y="1329"/>
                  </a:lnTo>
                  <a:lnTo>
                    <a:pt x="2096" y="1176"/>
                  </a:lnTo>
                  <a:lnTo>
                    <a:pt x="2019" y="997"/>
                  </a:lnTo>
                  <a:lnTo>
                    <a:pt x="1942" y="844"/>
                  </a:lnTo>
                  <a:lnTo>
                    <a:pt x="1840" y="716"/>
                  </a:lnTo>
                  <a:lnTo>
                    <a:pt x="1712" y="588"/>
                  </a:lnTo>
                  <a:lnTo>
                    <a:pt x="1610" y="461"/>
                  </a:lnTo>
                  <a:lnTo>
                    <a:pt x="1482" y="358"/>
                  </a:lnTo>
                  <a:lnTo>
                    <a:pt x="1329" y="256"/>
                  </a:lnTo>
                  <a:lnTo>
                    <a:pt x="1176" y="180"/>
                  </a:lnTo>
                  <a:lnTo>
                    <a:pt x="1022" y="103"/>
                  </a:lnTo>
                  <a:lnTo>
                    <a:pt x="869" y="52"/>
                  </a:lnTo>
                  <a:lnTo>
                    <a:pt x="690" y="2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038;p73">
              <a:extLst>
                <a:ext uri="{FF2B5EF4-FFF2-40B4-BE49-F238E27FC236}">
                  <a16:creationId xmlns:a16="http://schemas.microsoft.com/office/drawing/2014/main" id="{4727650C-6DBB-4740-BD5B-F24278EB6953}"/>
                </a:ext>
              </a:extLst>
            </p:cNvPr>
            <p:cNvSpPr/>
            <p:nvPr/>
          </p:nvSpPr>
          <p:spPr>
            <a:xfrm>
              <a:off x="3252900" y="2153150"/>
              <a:ext cx="76050" cy="65175"/>
            </a:xfrm>
            <a:custGeom>
              <a:avLst/>
              <a:gdLst/>
              <a:ahLst/>
              <a:cxnLst/>
              <a:rect l="l" t="t" r="r" b="b"/>
              <a:pathLst>
                <a:path w="3042" h="2607" extrusionOk="0">
                  <a:moveTo>
                    <a:pt x="2505" y="0"/>
                  </a:moveTo>
                  <a:lnTo>
                    <a:pt x="1" y="665"/>
                  </a:lnTo>
                  <a:lnTo>
                    <a:pt x="512" y="2607"/>
                  </a:lnTo>
                  <a:lnTo>
                    <a:pt x="3041" y="1917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039;p73">
              <a:extLst>
                <a:ext uri="{FF2B5EF4-FFF2-40B4-BE49-F238E27FC236}">
                  <a16:creationId xmlns:a16="http://schemas.microsoft.com/office/drawing/2014/main" id="{2A06575A-7277-4372-97D3-7AA23E8A13C2}"/>
                </a:ext>
              </a:extLst>
            </p:cNvPr>
            <p:cNvSpPr/>
            <p:nvPr/>
          </p:nvSpPr>
          <p:spPr>
            <a:xfrm>
              <a:off x="3295075" y="2153150"/>
              <a:ext cx="33875" cy="53675"/>
            </a:xfrm>
            <a:custGeom>
              <a:avLst/>
              <a:gdLst/>
              <a:ahLst/>
              <a:cxnLst/>
              <a:rect l="l" t="t" r="r" b="b"/>
              <a:pathLst>
                <a:path w="1355" h="2147" extrusionOk="0">
                  <a:moveTo>
                    <a:pt x="818" y="0"/>
                  </a:moveTo>
                  <a:lnTo>
                    <a:pt x="0" y="230"/>
                  </a:lnTo>
                  <a:lnTo>
                    <a:pt x="511" y="2147"/>
                  </a:lnTo>
                  <a:lnTo>
                    <a:pt x="1354" y="1917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040;p73">
              <a:extLst>
                <a:ext uri="{FF2B5EF4-FFF2-40B4-BE49-F238E27FC236}">
                  <a16:creationId xmlns:a16="http://schemas.microsoft.com/office/drawing/2014/main" id="{D31E5F7F-F28C-4374-A7F0-4AD4D8184456}"/>
                </a:ext>
              </a:extLst>
            </p:cNvPr>
            <p:cNvSpPr/>
            <p:nvPr/>
          </p:nvSpPr>
          <p:spPr>
            <a:xfrm>
              <a:off x="3224150" y="2155050"/>
              <a:ext cx="43475" cy="85650"/>
            </a:xfrm>
            <a:custGeom>
              <a:avLst/>
              <a:gdLst/>
              <a:ahLst/>
              <a:cxnLst/>
              <a:rect l="l" t="t" r="r" b="b"/>
              <a:pathLst>
                <a:path w="1739" h="3426" extrusionOk="0">
                  <a:moveTo>
                    <a:pt x="537" y="1"/>
                  </a:moveTo>
                  <a:lnTo>
                    <a:pt x="435" y="26"/>
                  </a:lnTo>
                  <a:lnTo>
                    <a:pt x="409" y="26"/>
                  </a:lnTo>
                  <a:lnTo>
                    <a:pt x="307" y="52"/>
                  </a:lnTo>
                  <a:lnTo>
                    <a:pt x="205" y="129"/>
                  </a:lnTo>
                  <a:lnTo>
                    <a:pt x="128" y="205"/>
                  </a:lnTo>
                  <a:lnTo>
                    <a:pt x="77" y="282"/>
                  </a:lnTo>
                  <a:lnTo>
                    <a:pt x="26" y="384"/>
                  </a:lnTo>
                  <a:lnTo>
                    <a:pt x="1" y="486"/>
                  </a:lnTo>
                  <a:lnTo>
                    <a:pt x="1" y="589"/>
                  </a:lnTo>
                  <a:lnTo>
                    <a:pt x="26" y="691"/>
                  </a:lnTo>
                  <a:lnTo>
                    <a:pt x="639" y="3016"/>
                  </a:lnTo>
                  <a:lnTo>
                    <a:pt x="691" y="3119"/>
                  </a:lnTo>
                  <a:lnTo>
                    <a:pt x="742" y="3195"/>
                  </a:lnTo>
                  <a:lnTo>
                    <a:pt x="818" y="3272"/>
                  </a:lnTo>
                  <a:lnTo>
                    <a:pt x="895" y="3349"/>
                  </a:lnTo>
                  <a:lnTo>
                    <a:pt x="997" y="3374"/>
                  </a:lnTo>
                  <a:lnTo>
                    <a:pt x="1099" y="3400"/>
                  </a:lnTo>
                  <a:lnTo>
                    <a:pt x="1202" y="3425"/>
                  </a:lnTo>
                  <a:lnTo>
                    <a:pt x="1329" y="3400"/>
                  </a:lnTo>
                  <a:lnTo>
                    <a:pt x="1432" y="3349"/>
                  </a:lnTo>
                  <a:lnTo>
                    <a:pt x="1534" y="3297"/>
                  </a:lnTo>
                  <a:lnTo>
                    <a:pt x="1610" y="3221"/>
                  </a:lnTo>
                  <a:lnTo>
                    <a:pt x="1662" y="3144"/>
                  </a:lnTo>
                  <a:lnTo>
                    <a:pt x="1713" y="3042"/>
                  </a:lnTo>
                  <a:lnTo>
                    <a:pt x="1738" y="2940"/>
                  </a:lnTo>
                  <a:lnTo>
                    <a:pt x="1738" y="2837"/>
                  </a:lnTo>
                  <a:lnTo>
                    <a:pt x="1738" y="2710"/>
                  </a:lnTo>
                  <a:lnTo>
                    <a:pt x="1099" y="410"/>
                  </a:lnTo>
                  <a:lnTo>
                    <a:pt x="1074" y="308"/>
                  </a:lnTo>
                  <a:lnTo>
                    <a:pt x="997" y="205"/>
                  </a:lnTo>
                  <a:lnTo>
                    <a:pt x="921" y="129"/>
                  </a:lnTo>
                  <a:lnTo>
                    <a:pt x="844" y="78"/>
                  </a:lnTo>
                  <a:lnTo>
                    <a:pt x="742" y="2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041;p73">
              <a:extLst>
                <a:ext uri="{FF2B5EF4-FFF2-40B4-BE49-F238E27FC236}">
                  <a16:creationId xmlns:a16="http://schemas.microsoft.com/office/drawing/2014/main" id="{08C0E5C7-EEF7-46DF-8C2C-12B23BE29B2E}"/>
                </a:ext>
              </a:extLst>
            </p:cNvPr>
            <p:cNvSpPr/>
            <p:nvPr/>
          </p:nvSpPr>
          <p:spPr>
            <a:xfrm>
              <a:off x="3344250" y="2305825"/>
              <a:ext cx="153350" cy="28150"/>
            </a:xfrm>
            <a:custGeom>
              <a:avLst/>
              <a:gdLst/>
              <a:ahLst/>
              <a:cxnLst/>
              <a:rect l="l" t="t" r="r" b="b"/>
              <a:pathLst>
                <a:path w="6134" h="1126" extrusionOk="0">
                  <a:moveTo>
                    <a:pt x="435" y="1"/>
                  </a:moveTo>
                  <a:lnTo>
                    <a:pt x="333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1" y="435"/>
                  </a:lnTo>
                  <a:lnTo>
                    <a:pt x="1" y="537"/>
                  </a:lnTo>
                  <a:lnTo>
                    <a:pt x="1" y="563"/>
                  </a:lnTo>
                  <a:lnTo>
                    <a:pt x="1" y="665"/>
                  </a:lnTo>
                  <a:lnTo>
                    <a:pt x="52" y="767"/>
                  </a:lnTo>
                  <a:lnTo>
                    <a:pt x="103" y="870"/>
                  </a:lnTo>
                  <a:lnTo>
                    <a:pt x="154" y="946"/>
                  </a:lnTo>
                  <a:lnTo>
                    <a:pt x="231" y="1023"/>
                  </a:lnTo>
                  <a:lnTo>
                    <a:pt x="333" y="1074"/>
                  </a:lnTo>
                  <a:lnTo>
                    <a:pt x="435" y="1100"/>
                  </a:lnTo>
                  <a:lnTo>
                    <a:pt x="537" y="1125"/>
                  </a:lnTo>
                  <a:lnTo>
                    <a:pt x="5597" y="1125"/>
                  </a:lnTo>
                  <a:lnTo>
                    <a:pt x="5699" y="1100"/>
                  </a:lnTo>
                  <a:lnTo>
                    <a:pt x="5802" y="1074"/>
                  </a:lnTo>
                  <a:lnTo>
                    <a:pt x="5904" y="1023"/>
                  </a:lnTo>
                  <a:lnTo>
                    <a:pt x="5981" y="946"/>
                  </a:lnTo>
                  <a:lnTo>
                    <a:pt x="6057" y="870"/>
                  </a:lnTo>
                  <a:lnTo>
                    <a:pt x="6108" y="767"/>
                  </a:lnTo>
                  <a:lnTo>
                    <a:pt x="6134" y="665"/>
                  </a:lnTo>
                  <a:lnTo>
                    <a:pt x="6134" y="563"/>
                  </a:lnTo>
                  <a:lnTo>
                    <a:pt x="6134" y="537"/>
                  </a:lnTo>
                  <a:lnTo>
                    <a:pt x="6134" y="435"/>
                  </a:lnTo>
                  <a:lnTo>
                    <a:pt x="6108" y="333"/>
                  </a:lnTo>
                  <a:lnTo>
                    <a:pt x="6057" y="231"/>
                  </a:lnTo>
                  <a:lnTo>
                    <a:pt x="5981" y="154"/>
                  </a:lnTo>
                  <a:lnTo>
                    <a:pt x="5904" y="103"/>
                  </a:lnTo>
                  <a:lnTo>
                    <a:pt x="5802" y="52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042;p73">
              <a:extLst>
                <a:ext uri="{FF2B5EF4-FFF2-40B4-BE49-F238E27FC236}">
                  <a16:creationId xmlns:a16="http://schemas.microsoft.com/office/drawing/2014/main" id="{042E604D-57DF-47CA-800B-C2A25F05477F}"/>
                </a:ext>
              </a:extLst>
            </p:cNvPr>
            <p:cNvSpPr/>
            <p:nvPr/>
          </p:nvSpPr>
          <p:spPr>
            <a:xfrm>
              <a:off x="3555725" y="2057950"/>
              <a:ext cx="62000" cy="104175"/>
            </a:xfrm>
            <a:custGeom>
              <a:avLst/>
              <a:gdLst/>
              <a:ahLst/>
              <a:cxnLst/>
              <a:rect l="l" t="t" r="r" b="b"/>
              <a:pathLst>
                <a:path w="2480" h="4167" extrusionOk="0">
                  <a:moveTo>
                    <a:pt x="205" y="1"/>
                  </a:moveTo>
                  <a:lnTo>
                    <a:pt x="26" y="52"/>
                  </a:lnTo>
                  <a:lnTo>
                    <a:pt x="0" y="52"/>
                  </a:lnTo>
                  <a:lnTo>
                    <a:pt x="1125" y="4166"/>
                  </a:lnTo>
                  <a:lnTo>
                    <a:pt x="1150" y="4140"/>
                  </a:lnTo>
                  <a:lnTo>
                    <a:pt x="1329" y="4089"/>
                  </a:lnTo>
                  <a:lnTo>
                    <a:pt x="1482" y="4013"/>
                  </a:lnTo>
                  <a:lnTo>
                    <a:pt x="1636" y="3936"/>
                  </a:lnTo>
                  <a:lnTo>
                    <a:pt x="1789" y="3834"/>
                  </a:lnTo>
                  <a:lnTo>
                    <a:pt x="1917" y="3706"/>
                  </a:lnTo>
                  <a:lnTo>
                    <a:pt x="2045" y="3578"/>
                  </a:lnTo>
                  <a:lnTo>
                    <a:pt x="2147" y="3451"/>
                  </a:lnTo>
                  <a:lnTo>
                    <a:pt x="2249" y="3297"/>
                  </a:lnTo>
                  <a:lnTo>
                    <a:pt x="2326" y="3144"/>
                  </a:lnTo>
                  <a:lnTo>
                    <a:pt x="2402" y="2991"/>
                  </a:lnTo>
                  <a:lnTo>
                    <a:pt x="2454" y="2812"/>
                  </a:lnTo>
                  <a:lnTo>
                    <a:pt x="2479" y="2633"/>
                  </a:lnTo>
                  <a:lnTo>
                    <a:pt x="2479" y="2454"/>
                  </a:lnTo>
                  <a:lnTo>
                    <a:pt x="2479" y="2275"/>
                  </a:lnTo>
                  <a:lnTo>
                    <a:pt x="2479" y="2096"/>
                  </a:lnTo>
                  <a:lnTo>
                    <a:pt x="2428" y="1917"/>
                  </a:lnTo>
                  <a:lnTo>
                    <a:pt x="2275" y="1329"/>
                  </a:lnTo>
                  <a:lnTo>
                    <a:pt x="2224" y="1151"/>
                  </a:lnTo>
                  <a:lnTo>
                    <a:pt x="2147" y="997"/>
                  </a:lnTo>
                  <a:lnTo>
                    <a:pt x="2045" y="844"/>
                  </a:lnTo>
                  <a:lnTo>
                    <a:pt x="1942" y="691"/>
                  </a:lnTo>
                  <a:lnTo>
                    <a:pt x="1840" y="563"/>
                  </a:lnTo>
                  <a:lnTo>
                    <a:pt x="1712" y="435"/>
                  </a:lnTo>
                  <a:lnTo>
                    <a:pt x="1559" y="333"/>
                  </a:lnTo>
                  <a:lnTo>
                    <a:pt x="1431" y="231"/>
                  </a:lnTo>
                  <a:lnTo>
                    <a:pt x="1253" y="154"/>
                  </a:lnTo>
                  <a:lnTo>
                    <a:pt x="1099" y="77"/>
                  </a:lnTo>
                  <a:lnTo>
                    <a:pt x="920" y="2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661;p73">
            <a:extLst>
              <a:ext uri="{FF2B5EF4-FFF2-40B4-BE49-F238E27FC236}">
                <a16:creationId xmlns:a16="http://schemas.microsoft.com/office/drawing/2014/main" id="{9A49B592-DE70-4E84-BF55-FB26B80C80F0}"/>
              </a:ext>
            </a:extLst>
          </p:cNvPr>
          <p:cNvGrpSpPr/>
          <p:nvPr/>
        </p:nvGrpSpPr>
        <p:grpSpPr>
          <a:xfrm>
            <a:off x="10190605" y="128039"/>
            <a:ext cx="1775239" cy="1032691"/>
            <a:chOff x="1761000" y="2584200"/>
            <a:chExt cx="398025" cy="279200"/>
          </a:xfrm>
        </p:grpSpPr>
        <p:sp>
          <p:nvSpPr>
            <p:cNvPr id="50" name="Google Shape;3662;p73">
              <a:extLst>
                <a:ext uri="{FF2B5EF4-FFF2-40B4-BE49-F238E27FC236}">
                  <a16:creationId xmlns:a16="http://schemas.microsoft.com/office/drawing/2014/main" id="{52DCE403-A42B-4CBD-A72B-9A8651ACAB23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946" y="0"/>
                  </a:moveTo>
                  <a:lnTo>
                    <a:pt x="741" y="26"/>
                  </a:lnTo>
                  <a:lnTo>
                    <a:pt x="588" y="77"/>
                  </a:lnTo>
                  <a:lnTo>
                    <a:pt x="409" y="154"/>
                  </a:lnTo>
                  <a:lnTo>
                    <a:pt x="281" y="282"/>
                  </a:lnTo>
                  <a:lnTo>
                    <a:pt x="179" y="409"/>
                  </a:lnTo>
                  <a:lnTo>
                    <a:pt x="77" y="563"/>
                  </a:lnTo>
                  <a:lnTo>
                    <a:pt x="26" y="742"/>
                  </a:lnTo>
                  <a:lnTo>
                    <a:pt x="0" y="920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663;p73">
              <a:extLst>
                <a:ext uri="{FF2B5EF4-FFF2-40B4-BE49-F238E27FC236}">
                  <a16:creationId xmlns:a16="http://schemas.microsoft.com/office/drawing/2014/main" id="{70D21A88-15FE-467E-AF86-B877652FD50F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14975" y="0"/>
                  </a:moveTo>
                  <a:lnTo>
                    <a:pt x="14975" y="9226"/>
                  </a:lnTo>
                  <a:lnTo>
                    <a:pt x="14950" y="9430"/>
                  </a:lnTo>
                  <a:lnTo>
                    <a:pt x="14899" y="9609"/>
                  </a:lnTo>
                  <a:lnTo>
                    <a:pt x="14796" y="9762"/>
                  </a:lnTo>
                  <a:lnTo>
                    <a:pt x="14694" y="9916"/>
                  </a:lnTo>
                  <a:lnTo>
                    <a:pt x="14541" y="10018"/>
                  </a:lnTo>
                  <a:lnTo>
                    <a:pt x="14388" y="10094"/>
                  </a:lnTo>
                  <a:lnTo>
                    <a:pt x="14209" y="10171"/>
                  </a:lnTo>
                  <a:lnTo>
                    <a:pt x="0" y="10171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664;p73">
              <a:extLst>
                <a:ext uri="{FF2B5EF4-FFF2-40B4-BE49-F238E27FC236}">
                  <a16:creationId xmlns:a16="http://schemas.microsoft.com/office/drawing/2014/main" id="{B1BF5557-D81F-4542-894A-C20227CD235C}"/>
                </a:ext>
              </a:extLst>
            </p:cNvPr>
            <p:cNvSpPr/>
            <p:nvPr/>
          </p:nvSpPr>
          <p:spPr>
            <a:xfrm>
              <a:off x="178527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358" y="1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9"/>
                  </a:lnTo>
                  <a:lnTo>
                    <a:pt x="0" y="8689"/>
                  </a:lnTo>
                  <a:lnTo>
                    <a:pt x="26" y="8817"/>
                  </a:lnTo>
                  <a:lnTo>
                    <a:pt x="103" y="8945"/>
                  </a:lnTo>
                  <a:lnTo>
                    <a:pt x="230" y="9021"/>
                  </a:lnTo>
                  <a:lnTo>
                    <a:pt x="358" y="9047"/>
                  </a:lnTo>
                  <a:lnTo>
                    <a:pt x="5674" y="9047"/>
                  </a:lnTo>
                  <a:lnTo>
                    <a:pt x="5827" y="9021"/>
                  </a:lnTo>
                  <a:lnTo>
                    <a:pt x="6082" y="8919"/>
                  </a:lnTo>
                  <a:lnTo>
                    <a:pt x="6338" y="8791"/>
                  </a:lnTo>
                  <a:lnTo>
                    <a:pt x="6568" y="8613"/>
                  </a:lnTo>
                  <a:lnTo>
                    <a:pt x="6747" y="8383"/>
                  </a:lnTo>
                  <a:lnTo>
                    <a:pt x="6875" y="8153"/>
                  </a:lnTo>
                  <a:lnTo>
                    <a:pt x="6977" y="7872"/>
                  </a:lnTo>
                  <a:lnTo>
                    <a:pt x="7002" y="7718"/>
                  </a:lnTo>
                  <a:lnTo>
                    <a:pt x="7002" y="7565"/>
                  </a:lnTo>
                  <a:lnTo>
                    <a:pt x="7002" y="1457"/>
                  </a:lnTo>
                  <a:lnTo>
                    <a:pt x="7002" y="1330"/>
                  </a:lnTo>
                  <a:lnTo>
                    <a:pt x="6977" y="1176"/>
                  </a:lnTo>
                  <a:lnTo>
                    <a:pt x="6875" y="895"/>
                  </a:lnTo>
                  <a:lnTo>
                    <a:pt x="6747" y="640"/>
                  </a:lnTo>
                  <a:lnTo>
                    <a:pt x="6568" y="435"/>
                  </a:lnTo>
                  <a:lnTo>
                    <a:pt x="6338" y="231"/>
                  </a:lnTo>
                  <a:lnTo>
                    <a:pt x="6082" y="103"/>
                  </a:lnTo>
                  <a:lnTo>
                    <a:pt x="5827" y="26"/>
                  </a:lnTo>
                  <a:lnTo>
                    <a:pt x="5674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665;p73">
              <a:extLst>
                <a:ext uri="{FF2B5EF4-FFF2-40B4-BE49-F238E27FC236}">
                  <a16:creationId xmlns:a16="http://schemas.microsoft.com/office/drawing/2014/main" id="{F8C8948C-4F62-453B-A056-7933C7C6EE97}"/>
                </a:ext>
              </a:extLst>
            </p:cNvPr>
            <p:cNvSpPr/>
            <p:nvPr/>
          </p:nvSpPr>
          <p:spPr>
            <a:xfrm>
              <a:off x="1916875" y="2611025"/>
              <a:ext cx="43475" cy="226200"/>
            </a:xfrm>
            <a:custGeom>
              <a:avLst/>
              <a:gdLst/>
              <a:ahLst/>
              <a:cxnLst/>
              <a:rect l="l" t="t" r="r" b="b"/>
              <a:pathLst>
                <a:path w="1739" h="9048" extrusionOk="0">
                  <a:moveTo>
                    <a:pt x="1" y="1"/>
                  </a:moveTo>
                  <a:lnTo>
                    <a:pt x="180" y="103"/>
                  </a:lnTo>
                  <a:lnTo>
                    <a:pt x="333" y="231"/>
                  </a:lnTo>
                  <a:lnTo>
                    <a:pt x="461" y="384"/>
                  </a:lnTo>
                  <a:lnTo>
                    <a:pt x="563" y="563"/>
                  </a:lnTo>
                  <a:lnTo>
                    <a:pt x="665" y="742"/>
                  </a:lnTo>
                  <a:lnTo>
                    <a:pt x="742" y="946"/>
                  </a:lnTo>
                  <a:lnTo>
                    <a:pt x="767" y="1151"/>
                  </a:lnTo>
                  <a:lnTo>
                    <a:pt x="793" y="1355"/>
                  </a:lnTo>
                  <a:lnTo>
                    <a:pt x="793" y="7667"/>
                  </a:lnTo>
                  <a:lnTo>
                    <a:pt x="767" y="7897"/>
                  </a:lnTo>
                  <a:lnTo>
                    <a:pt x="742" y="8102"/>
                  </a:lnTo>
                  <a:lnTo>
                    <a:pt x="665" y="8280"/>
                  </a:lnTo>
                  <a:lnTo>
                    <a:pt x="563" y="8485"/>
                  </a:lnTo>
                  <a:lnTo>
                    <a:pt x="461" y="8638"/>
                  </a:lnTo>
                  <a:lnTo>
                    <a:pt x="333" y="8791"/>
                  </a:lnTo>
                  <a:lnTo>
                    <a:pt x="180" y="8919"/>
                  </a:lnTo>
                  <a:lnTo>
                    <a:pt x="1" y="9047"/>
                  </a:lnTo>
                  <a:lnTo>
                    <a:pt x="410" y="9047"/>
                  </a:lnTo>
                  <a:lnTo>
                    <a:pt x="563" y="9021"/>
                  </a:lnTo>
                  <a:lnTo>
                    <a:pt x="818" y="8919"/>
                  </a:lnTo>
                  <a:lnTo>
                    <a:pt x="1074" y="8791"/>
                  </a:lnTo>
                  <a:lnTo>
                    <a:pt x="1304" y="8613"/>
                  </a:lnTo>
                  <a:lnTo>
                    <a:pt x="1483" y="8383"/>
                  </a:lnTo>
                  <a:lnTo>
                    <a:pt x="1611" y="8153"/>
                  </a:lnTo>
                  <a:lnTo>
                    <a:pt x="1713" y="7872"/>
                  </a:lnTo>
                  <a:lnTo>
                    <a:pt x="1738" y="7718"/>
                  </a:lnTo>
                  <a:lnTo>
                    <a:pt x="1738" y="7565"/>
                  </a:lnTo>
                  <a:lnTo>
                    <a:pt x="1738" y="1457"/>
                  </a:lnTo>
                  <a:lnTo>
                    <a:pt x="1738" y="1330"/>
                  </a:lnTo>
                  <a:lnTo>
                    <a:pt x="1713" y="1176"/>
                  </a:lnTo>
                  <a:lnTo>
                    <a:pt x="1611" y="895"/>
                  </a:lnTo>
                  <a:lnTo>
                    <a:pt x="1483" y="640"/>
                  </a:lnTo>
                  <a:lnTo>
                    <a:pt x="1304" y="435"/>
                  </a:lnTo>
                  <a:lnTo>
                    <a:pt x="1074" y="231"/>
                  </a:lnTo>
                  <a:lnTo>
                    <a:pt x="818" y="103"/>
                  </a:lnTo>
                  <a:lnTo>
                    <a:pt x="563" y="26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666;p73">
              <a:extLst>
                <a:ext uri="{FF2B5EF4-FFF2-40B4-BE49-F238E27FC236}">
                  <a16:creationId xmlns:a16="http://schemas.microsoft.com/office/drawing/2014/main" id="{8E1D0026-440E-4BC8-A710-A18B118A13AE}"/>
                </a:ext>
              </a:extLst>
            </p:cNvPr>
            <p:cNvSpPr/>
            <p:nvPr/>
          </p:nvSpPr>
          <p:spPr>
            <a:xfrm>
              <a:off x="196032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1329" y="1"/>
                  </a:moveTo>
                  <a:lnTo>
                    <a:pt x="1176" y="26"/>
                  </a:lnTo>
                  <a:lnTo>
                    <a:pt x="895" y="103"/>
                  </a:lnTo>
                  <a:lnTo>
                    <a:pt x="639" y="231"/>
                  </a:lnTo>
                  <a:lnTo>
                    <a:pt x="435" y="435"/>
                  </a:lnTo>
                  <a:lnTo>
                    <a:pt x="256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0" y="1330"/>
                  </a:lnTo>
                  <a:lnTo>
                    <a:pt x="0" y="1457"/>
                  </a:lnTo>
                  <a:lnTo>
                    <a:pt x="0" y="7565"/>
                  </a:lnTo>
                  <a:lnTo>
                    <a:pt x="0" y="7718"/>
                  </a:lnTo>
                  <a:lnTo>
                    <a:pt x="26" y="7872"/>
                  </a:lnTo>
                  <a:lnTo>
                    <a:pt x="103" y="8153"/>
                  </a:lnTo>
                  <a:lnTo>
                    <a:pt x="256" y="8383"/>
                  </a:lnTo>
                  <a:lnTo>
                    <a:pt x="435" y="8613"/>
                  </a:lnTo>
                  <a:lnTo>
                    <a:pt x="639" y="8791"/>
                  </a:lnTo>
                  <a:lnTo>
                    <a:pt x="895" y="8919"/>
                  </a:lnTo>
                  <a:lnTo>
                    <a:pt x="1176" y="9021"/>
                  </a:lnTo>
                  <a:lnTo>
                    <a:pt x="1329" y="9047"/>
                  </a:lnTo>
                  <a:lnTo>
                    <a:pt x="6619" y="9047"/>
                  </a:lnTo>
                  <a:lnTo>
                    <a:pt x="6772" y="9021"/>
                  </a:lnTo>
                  <a:lnTo>
                    <a:pt x="6875" y="8945"/>
                  </a:lnTo>
                  <a:lnTo>
                    <a:pt x="6977" y="8817"/>
                  </a:lnTo>
                  <a:lnTo>
                    <a:pt x="7002" y="8689"/>
                  </a:lnTo>
                  <a:lnTo>
                    <a:pt x="7002" y="359"/>
                  </a:lnTo>
                  <a:lnTo>
                    <a:pt x="6977" y="205"/>
                  </a:lnTo>
                  <a:lnTo>
                    <a:pt x="6875" y="103"/>
                  </a:lnTo>
                  <a:lnTo>
                    <a:pt x="6772" y="26"/>
                  </a:lnTo>
                  <a:lnTo>
                    <a:pt x="6619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667;p73">
              <a:extLst>
                <a:ext uri="{FF2B5EF4-FFF2-40B4-BE49-F238E27FC236}">
                  <a16:creationId xmlns:a16="http://schemas.microsoft.com/office/drawing/2014/main" id="{9A80E621-9A8E-4228-924E-1EE35186CAA4}"/>
                </a:ext>
              </a:extLst>
            </p:cNvPr>
            <p:cNvSpPr/>
            <p:nvPr/>
          </p:nvSpPr>
          <p:spPr>
            <a:xfrm>
              <a:off x="2108525" y="2611025"/>
              <a:ext cx="26875" cy="226200"/>
            </a:xfrm>
            <a:custGeom>
              <a:avLst/>
              <a:gdLst/>
              <a:ahLst/>
              <a:cxnLst/>
              <a:rect l="l" t="t" r="r" b="b"/>
              <a:pathLst>
                <a:path w="1075" h="9048" extrusionOk="0">
                  <a:moveTo>
                    <a:pt x="1" y="1"/>
                  </a:moveTo>
                  <a:lnTo>
                    <a:pt x="27" y="77"/>
                  </a:lnTo>
                  <a:lnTo>
                    <a:pt x="27" y="154"/>
                  </a:lnTo>
                  <a:lnTo>
                    <a:pt x="27" y="8894"/>
                  </a:lnTo>
                  <a:lnTo>
                    <a:pt x="27" y="8970"/>
                  </a:lnTo>
                  <a:lnTo>
                    <a:pt x="1" y="9047"/>
                  </a:lnTo>
                  <a:lnTo>
                    <a:pt x="691" y="9047"/>
                  </a:lnTo>
                  <a:lnTo>
                    <a:pt x="844" y="9021"/>
                  </a:lnTo>
                  <a:lnTo>
                    <a:pt x="947" y="8945"/>
                  </a:lnTo>
                  <a:lnTo>
                    <a:pt x="1049" y="8817"/>
                  </a:lnTo>
                  <a:lnTo>
                    <a:pt x="1074" y="8689"/>
                  </a:lnTo>
                  <a:lnTo>
                    <a:pt x="1074" y="359"/>
                  </a:lnTo>
                  <a:lnTo>
                    <a:pt x="1049" y="205"/>
                  </a:lnTo>
                  <a:lnTo>
                    <a:pt x="947" y="103"/>
                  </a:lnTo>
                  <a:lnTo>
                    <a:pt x="844" y="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668;p73">
              <a:extLst>
                <a:ext uri="{FF2B5EF4-FFF2-40B4-BE49-F238E27FC236}">
                  <a16:creationId xmlns:a16="http://schemas.microsoft.com/office/drawing/2014/main" id="{52B24C98-2DF4-4B7B-8FBA-C9F03CBD8789}"/>
                </a:ext>
              </a:extLst>
            </p:cNvPr>
            <p:cNvSpPr/>
            <p:nvPr/>
          </p:nvSpPr>
          <p:spPr>
            <a:xfrm>
              <a:off x="1815950" y="2656400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669;p73">
              <a:extLst>
                <a:ext uri="{FF2B5EF4-FFF2-40B4-BE49-F238E27FC236}">
                  <a16:creationId xmlns:a16="http://schemas.microsoft.com/office/drawing/2014/main" id="{9DE92F9F-BCC3-47CE-A6F2-3CA063ED42BA}"/>
                </a:ext>
              </a:extLst>
            </p:cNvPr>
            <p:cNvSpPr/>
            <p:nvPr/>
          </p:nvSpPr>
          <p:spPr>
            <a:xfrm>
              <a:off x="1815950" y="2697275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1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1"/>
                  </a:lnTo>
                  <a:lnTo>
                    <a:pt x="4472" y="409"/>
                  </a:lnTo>
                  <a:lnTo>
                    <a:pt x="4523" y="333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670;p73">
              <a:extLst>
                <a:ext uri="{FF2B5EF4-FFF2-40B4-BE49-F238E27FC236}">
                  <a16:creationId xmlns:a16="http://schemas.microsoft.com/office/drawing/2014/main" id="{2D74A53A-9BC7-4DE4-968D-13B9EA46031B}"/>
                </a:ext>
              </a:extLst>
            </p:cNvPr>
            <p:cNvSpPr/>
            <p:nvPr/>
          </p:nvSpPr>
          <p:spPr>
            <a:xfrm>
              <a:off x="1815950" y="2738175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671;p73">
              <a:extLst>
                <a:ext uri="{FF2B5EF4-FFF2-40B4-BE49-F238E27FC236}">
                  <a16:creationId xmlns:a16="http://schemas.microsoft.com/office/drawing/2014/main" id="{898E751F-2B04-43FF-98EF-6E9B3CD4C2AD}"/>
                </a:ext>
              </a:extLst>
            </p:cNvPr>
            <p:cNvSpPr/>
            <p:nvPr/>
          </p:nvSpPr>
          <p:spPr>
            <a:xfrm>
              <a:off x="1815950" y="2779050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53" y="486"/>
                  </a:lnTo>
                  <a:lnTo>
                    <a:pt x="4395" y="486"/>
                  </a:lnTo>
                  <a:lnTo>
                    <a:pt x="4472" y="435"/>
                  </a:lnTo>
                  <a:lnTo>
                    <a:pt x="4523" y="358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672;p73">
              <a:extLst>
                <a:ext uri="{FF2B5EF4-FFF2-40B4-BE49-F238E27FC236}">
                  <a16:creationId xmlns:a16="http://schemas.microsoft.com/office/drawing/2014/main" id="{DBEE8FB5-727E-4450-A355-92D5D6A7CE7E}"/>
                </a:ext>
              </a:extLst>
            </p:cNvPr>
            <p:cNvSpPr/>
            <p:nvPr/>
          </p:nvSpPr>
          <p:spPr>
            <a:xfrm>
              <a:off x="1990975" y="2656400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673;p73">
              <a:extLst>
                <a:ext uri="{FF2B5EF4-FFF2-40B4-BE49-F238E27FC236}">
                  <a16:creationId xmlns:a16="http://schemas.microsoft.com/office/drawing/2014/main" id="{9290B401-D1DF-4FDE-8DAC-F44021989CE5}"/>
                </a:ext>
              </a:extLst>
            </p:cNvPr>
            <p:cNvSpPr/>
            <p:nvPr/>
          </p:nvSpPr>
          <p:spPr>
            <a:xfrm>
              <a:off x="1990975" y="2697275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1"/>
                  </a:lnTo>
                  <a:lnTo>
                    <a:pt x="4447" y="409"/>
                  </a:lnTo>
                  <a:lnTo>
                    <a:pt x="4499" y="333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674;p73">
              <a:extLst>
                <a:ext uri="{FF2B5EF4-FFF2-40B4-BE49-F238E27FC236}">
                  <a16:creationId xmlns:a16="http://schemas.microsoft.com/office/drawing/2014/main" id="{826484F9-1974-4169-BFF3-04C8463D7303}"/>
                </a:ext>
              </a:extLst>
            </p:cNvPr>
            <p:cNvSpPr/>
            <p:nvPr/>
          </p:nvSpPr>
          <p:spPr>
            <a:xfrm>
              <a:off x="1990975" y="2738175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675;p73">
              <a:extLst>
                <a:ext uri="{FF2B5EF4-FFF2-40B4-BE49-F238E27FC236}">
                  <a16:creationId xmlns:a16="http://schemas.microsoft.com/office/drawing/2014/main" id="{2AD1C7F9-AAD0-4A20-936D-503D8B64C376}"/>
                </a:ext>
              </a:extLst>
            </p:cNvPr>
            <p:cNvSpPr/>
            <p:nvPr/>
          </p:nvSpPr>
          <p:spPr>
            <a:xfrm>
              <a:off x="1990975" y="2779050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58"/>
                  </a:lnTo>
                  <a:lnTo>
                    <a:pt x="78" y="435"/>
                  </a:lnTo>
                  <a:lnTo>
                    <a:pt x="154" y="486"/>
                  </a:lnTo>
                  <a:lnTo>
                    <a:pt x="4371" y="486"/>
                  </a:lnTo>
                  <a:lnTo>
                    <a:pt x="4447" y="435"/>
                  </a:lnTo>
                  <a:lnTo>
                    <a:pt x="4499" y="358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956EEE81-DF83-4E89-A472-A2A65352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68C305D-B041-4A3D-AFB2-555CC8BC3DE0}"/>
              </a:ext>
            </a:extLst>
          </p:cNvPr>
          <p:cNvSpPr/>
          <p:nvPr/>
        </p:nvSpPr>
        <p:spPr bwMode="auto">
          <a:xfrm>
            <a:off x="4700255" y="2621327"/>
            <a:ext cx="3675356" cy="8820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id="{1E634E4E-74D2-4355-82F2-693A17486BBC}"/>
              </a:ext>
            </a:extLst>
          </p:cNvPr>
          <p:cNvSpPr/>
          <p:nvPr/>
        </p:nvSpPr>
        <p:spPr bwMode="auto">
          <a:xfrm>
            <a:off x="2050597" y="5473915"/>
            <a:ext cx="7667139" cy="997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57" y="-41962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7818" y="470262"/>
            <a:ext cx="6958342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600" dirty="0">
                <a:solidFill>
                  <a:srgbClr val="FF33CC"/>
                </a:solidFill>
              </a:rPr>
              <a:t>Bên </a:t>
            </a:r>
            <a:r>
              <a:rPr lang="vi-VN" sz="3600" dirty="0" err="1">
                <a:solidFill>
                  <a:srgbClr val="FF33CC"/>
                </a:solidFill>
              </a:rPr>
              <a:t>nào</a:t>
            </a:r>
            <a:r>
              <a:rPr lang="vi-VN" sz="3600" dirty="0">
                <a:solidFill>
                  <a:srgbClr val="FF33CC"/>
                </a:solidFill>
              </a:rPr>
              <a:t> </a:t>
            </a:r>
            <a:r>
              <a:rPr lang="vi-VN" sz="3600" dirty="0" err="1">
                <a:solidFill>
                  <a:srgbClr val="FF33CC"/>
                </a:solidFill>
              </a:rPr>
              <a:t>có</a:t>
            </a:r>
            <a:r>
              <a:rPr lang="vi-VN" sz="3600" dirty="0">
                <a:solidFill>
                  <a:srgbClr val="FF33CC"/>
                </a:solidFill>
              </a:rPr>
              <a:t> </a:t>
            </a:r>
            <a:r>
              <a:rPr lang="vi-VN" sz="3600" dirty="0" err="1">
                <a:solidFill>
                  <a:srgbClr val="FF33CC"/>
                </a:solidFill>
              </a:rPr>
              <a:t>số</a:t>
            </a:r>
            <a:r>
              <a:rPr lang="vi-VN" sz="3600" dirty="0">
                <a:solidFill>
                  <a:srgbClr val="FF33CC"/>
                </a:solidFill>
              </a:rPr>
              <a:t> chim </a:t>
            </a:r>
            <a:r>
              <a:rPr lang="vi-VN" sz="3600" dirty="0" err="1">
                <a:solidFill>
                  <a:srgbClr val="FF33CC"/>
                </a:solidFill>
              </a:rPr>
              <a:t>ít</a:t>
            </a:r>
            <a:r>
              <a:rPr lang="vi-VN" sz="3600" dirty="0">
                <a:solidFill>
                  <a:srgbClr val="FF33CC"/>
                </a:solidFill>
              </a:rPr>
              <a:t> hơn?</a:t>
            </a:r>
            <a:endParaRPr lang="en-US" sz="3600" dirty="0">
              <a:solidFill>
                <a:srgbClr val="FF33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1763C-EA5A-4D41-A348-ACB0CDE4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63507"/>
          <a:stretch/>
        </p:blipFill>
        <p:spPr bwMode="auto">
          <a:xfrm>
            <a:off x="218952" y="1854543"/>
            <a:ext cx="5699229" cy="45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052C81B-DFA0-4CEE-BF8A-B088C74C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8" t="8163" r="-195" b="26367"/>
          <a:stretch/>
        </p:blipFill>
        <p:spPr bwMode="auto">
          <a:xfrm>
            <a:off x="6481978" y="2435247"/>
            <a:ext cx="6031815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6391971" y="1783746"/>
            <a:ext cx="0" cy="380442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CC7E59B0-1262-4452-8155-92DFBC459121}"/>
              </a:ext>
            </a:extLst>
          </p:cNvPr>
          <p:cNvCxnSpPr>
            <a:cxnSpLocks/>
          </p:cNvCxnSpPr>
          <p:nvPr/>
        </p:nvCxnSpPr>
        <p:spPr>
          <a:xfrm flipH="1" flipV="1">
            <a:off x="1940990" y="2457400"/>
            <a:ext cx="982489" cy="119704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F3944AA5-16C4-49DD-9470-0B332EF7A510}"/>
              </a:ext>
            </a:extLst>
          </p:cNvPr>
          <p:cNvCxnSpPr>
            <a:cxnSpLocks/>
          </p:cNvCxnSpPr>
          <p:nvPr/>
        </p:nvCxnSpPr>
        <p:spPr>
          <a:xfrm flipV="1">
            <a:off x="5090229" y="3055925"/>
            <a:ext cx="616203" cy="782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880160" y="500533"/>
            <a:ext cx="10450000" cy="851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i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i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b="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D35DB65-BE23-41E4-83E2-A0E90F84906D}"/>
              </a:ext>
            </a:extLst>
          </p:cNvPr>
          <p:cNvSpPr txBox="1"/>
          <p:nvPr/>
        </p:nvSpPr>
        <p:spPr>
          <a:xfrm>
            <a:off x="1469545" y="176612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6BF756B-F847-40C5-B812-186F03FF30F2}"/>
              </a:ext>
            </a:extLst>
          </p:cNvPr>
          <p:cNvSpPr txBox="1"/>
          <p:nvPr/>
        </p:nvSpPr>
        <p:spPr>
          <a:xfrm>
            <a:off x="5472279" y="216667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AECDD330-1BFC-4CF3-B3B9-6F3D0589E27C}"/>
              </a:ext>
            </a:extLst>
          </p:cNvPr>
          <p:cNvCxnSpPr>
            <a:cxnSpLocks/>
          </p:cNvCxnSpPr>
          <p:nvPr/>
        </p:nvCxnSpPr>
        <p:spPr>
          <a:xfrm flipH="1" flipV="1">
            <a:off x="7071947" y="2969849"/>
            <a:ext cx="120633" cy="55723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D74B32B3-E867-48FE-8790-F58AFC623511}"/>
              </a:ext>
            </a:extLst>
          </p:cNvPr>
          <p:cNvCxnSpPr>
            <a:cxnSpLocks/>
          </p:cNvCxnSpPr>
          <p:nvPr/>
        </p:nvCxnSpPr>
        <p:spPr>
          <a:xfrm flipV="1">
            <a:off x="8590425" y="2597710"/>
            <a:ext cx="308102" cy="5572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5CE5D0D-9E72-47F3-A245-E88A36D2C13D}"/>
              </a:ext>
            </a:extLst>
          </p:cNvPr>
          <p:cNvSpPr txBox="1"/>
          <p:nvPr/>
        </p:nvSpPr>
        <p:spPr>
          <a:xfrm>
            <a:off x="6489865" y="23711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F9650D7-C717-4F14-8FB2-153CCBD11B1A}"/>
              </a:ext>
            </a:extLst>
          </p:cNvPr>
          <p:cNvSpPr txBox="1"/>
          <p:nvPr/>
        </p:nvSpPr>
        <p:spPr>
          <a:xfrm>
            <a:off x="8772523" y="185506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988F2E-BF2D-460C-973B-CF741CE7AAD0}"/>
              </a:ext>
            </a:extLst>
          </p:cNvPr>
          <p:cNvSpPr txBox="1"/>
          <p:nvPr/>
        </p:nvSpPr>
        <p:spPr>
          <a:xfrm>
            <a:off x="10131964" y="2736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55A5D5E1-468A-4994-AC8C-6E5650841C51}"/>
              </a:ext>
            </a:extLst>
          </p:cNvPr>
          <p:cNvCxnSpPr>
            <a:cxnSpLocks/>
          </p:cNvCxnSpPr>
          <p:nvPr/>
        </p:nvCxnSpPr>
        <p:spPr>
          <a:xfrm flipV="1">
            <a:off x="10181959" y="3466821"/>
            <a:ext cx="69051" cy="47641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84912" y="6086587"/>
            <a:ext cx="805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000000"/>
                </a:solidFill>
              </a:rPr>
              <a:t>Hai </a:t>
            </a:r>
            <a:r>
              <a:rPr lang="vi-VN" sz="4400" b="1" dirty="0" smtClean="0">
                <a:solidFill>
                  <a:srgbClr val="000000"/>
                </a:solidFill>
              </a:rPr>
              <a:t>bé hơn </a:t>
            </a:r>
            <a:r>
              <a:rPr lang="vi-VN" sz="4400" dirty="0" smtClean="0">
                <a:solidFill>
                  <a:srgbClr val="000000"/>
                </a:solidFill>
              </a:rPr>
              <a:t>ba.</a:t>
            </a:r>
            <a:endParaRPr lang="vi-VN" sz="4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2547" y="5325319"/>
            <a:ext cx="805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</a:rPr>
              <a:t>2      &lt;     3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2309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2" grpId="0"/>
      <p:bldP spid="33" grpId="0"/>
      <p:bldP spid="36" grpId="0"/>
      <p:bldP spid="37" grpId="0"/>
      <p:bldP spid="3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Hình ảnh 62">
            <a:extLst>
              <a:ext uri="{FF2B5EF4-FFF2-40B4-BE49-F238E27FC236}">
                <a16:creationId xmlns:a16="http://schemas.microsoft.com/office/drawing/2014/main" id="{4E290A8F-EB04-45B2-A04C-180919B2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9077" y="603057"/>
            <a:ext cx="8290279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dirty="0">
                <a:solidFill>
                  <a:srgbClr val="FF33CC"/>
                </a:solidFill>
              </a:rPr>
              <a:t>Bên </a:t>
            </a:r>
            <a:r>
              <a:rPr lang="vi-VN" sz="4000" dirty="0" err="1">
                <a:solidFill>
                  <a:srgbClr val="FF33CC"/>
                </a:solidFill>
              </a:rPr>
              <a:t>nào</a:t>
            </a:r>
            <a:r>
              <a:rPr lang="vi-VN" sz="4000" dirty="0">
                <a:solidFill>
                  <a:srgbClr val="FF33CC"/>
                </a:solidFill>
              </a:rPr>
              <a:t> </a:t>
            </a:r>
            <a:r>
              <a:rPr lang="vi-VN" sz="4000" dirty="0" err="1">
                <a:solidFill>
                  <a:srgbClr val="FF33CC"/>
                </a:solidFill>
              </a:rPr>
              <a:t>có</a:t>
            </a:r>
            <a:r>
              <a:rPr lang="vi-VN" sz="4000" dirty="0">
                <a:solidFill>
                  <a:srgbClr val="FF33CC"/>
                </a:solidFill>
              </a:rPr>
              <a:t> </a:t>
            </a:r>
            <a:r>
              <a:rPr lang="vi-VN" sz="4000" dirty="0" err="1">
                <a:solidFill>
                  <a:srgbClr val="FF33CC"/>
                </a:solidFill>
              </a:rPr>
              <a:t>số</a:t>
            </a:r>
            <a:r>
              <a:rPr lang="vi-VN" sz="4000" dirty="0">
                <a:solidFill>
                  <a:srgbClr val="FF33CC"/>
                </a:solidFill>
              </a:rPr>
              <a:t> </a:t>
            </a:r>
            <a:r>
              <a:rPr lang="en-US" sz="4000" dirty="0" err="1">
                <a:solidFill>
                  <a:srgbClr val="FF33CC"/>
                </a:solidFill>
              </a:rPr>
              <a:t>kiến</a:t>
            </a:r>
            <a:r>
              <a:rPr lang="vi-VN" sz="4000" dirty="0">
                <a:solidFill>
                  <a:srgbClr val="FF33CC"/>
                </a:solidFill>
              </a:rPr>
              <a:t> </a:t>
            </a:r>
            <a:r>
              <a:rPr lang="vi-VN" sz="4000" dirty="0" err="1">
                <a:solidFill>
                  <a:srgbClr val="FF33CC"/>
                </a:solidFill>
              </a:rPr>
              <a:t>ít</a:t>
            </a:r>
            <a:r>
              <a:rPr lang="vi-VN" sz="4000" dirty="0">
                <a:solidFill>
                  <a:srgbClr val="FF33CC"/>
                </a:solidFill>
              </a:rPr>
              <a:t> hơn?</a:t>
            </a:r>
            <a:endParaRPr lang="en-US" sz="4000" dirty="0">
              <a:solidFill>
                <a:srgbClr val="FF33CC"/>
              </a:solidFill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5931056" y="3518445"/>
            <a:ext cx="0" cy="3252544"/>
          </a:xfrm>
          <a:prstGeom prst="line">
            <a:avLst/>
          </a:prstGeom>
          <a:ln w="38100">
            <a:solidFill>
              <a:srgbClr val="0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1098340" y="578314"/>
            <a:ext cx="10450000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i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i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b="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99BCD-BDA4-4639-8974-DE4BAF9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9" b="31737"/>
          <a:stretch/>
        </p:blipFill>
        <p:spPr bwMode="auto">
          <a:xfrm>
            <a:off x="-470548" y="3272228"/>
            <a:ext cx="7357113" cy="31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7BD0810-5E2D-4CEA-82E8-3B53CF96D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1" t="-2156" r="1411" b="33893"/>
          <a:stretch/>
        </p:blipFill>
        <p:spPr bwMode="auto">
          <a:xfrm>
            <a:off x="6009209" y="3473262"/>
            <a:ext cx="5876408" cy="2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B060C8B-E12E-4B91-97F5-4714641A5FE6}"/>
              </a:ext>
            </a:extLst>
          </p:cNvPr>
          <p:cNvSpPr txBox="1"/>
          <p:nvPr/>
        </p:nvSpPr>
        <p:spPr>
          <a:xfrm>
            <a:off x="212158" y="5856869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CAE2226-8C75-4915-A8A8-702795E7A9EF}"/>
              </a:ext>
            </a:extLst>
          </p:cNvPr>
          <p:cNvSpPr txBox="1"/>
          <p:nvPr/>
        </p:nvSpPr>
        <p:spPr>
          <a:xfrm>
            <a:off x="975079" y="588442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6EF70B22-9223-411D-9479-442BEDF425C6}"/>
              </a:ext>
            </a:extLst>
          </p:cNvPr>
          <p:cNvSpPr txBox="1"/>
          <p:nvPr/>
        </p:nvSpPr>
        <p:spPr>
          <a:xfrm>
            <a:off x="1775734" y="585686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8825963-6F80-45F3-8FF8-9E0ADA3D5F42}"/>
              </a:ext>
            </a:extLst>
          </p:cNvPr>
          <p:cNvSpPr txBox="1"/>
          <p:nvPr/>
        </p:nvSpPr>
        <p:spPr>
          <a:xfrm>
            <a:off x="3335450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9724DD-8D22-4772-A4E9-0E329A97C7AC}"/>
              </a:ext>
            </a:extLst>
          </p:cNvPr>
          <p:cNvSpPr txBox="1"/>
          <p:nvPr/>
        </p:nvSpPr>
        <p:spPr>
          <a:xfrm>
            <a:off x="4304494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0853E780-B5FF-4280-A362-BC265069AF05}"/>
              </a:ext>
            </a:extLst>
          </p:cNvPr>
          <p:cNvSpPr txBox="1"/>
          <p:nvPr/>
        </p:nvSpPr>
        <p:spPr>
          <a:xfrm>
            <a:off x="2590767" y="586460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B962FC4-8A15-461D-B448-4B9883D6CB87}"/>
              </a:ext>
            </a:extLst>
          </p:cNvPr>
          <p:cNvSpPr txBox="1"/>
          <p:nvPr/>
        </p:nvSpPr>
        <p:spPr>
          <a:xfrm>
            <a:off x="6045162" y="3786946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8C8713D-DBD1-4FA7-A21C-73A960A97084}"/>
              </a:ext>
            </a:extLst>
          </p:cNvPr>
          <p:cNvSpPr txBox="1"/>
          <p:nvPr/>
        </p:nvSpPr>
        <p:spPr>
          <a:xfrm>
            <a:off x="8109167" y="3354004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871FCD4-83B3-4C0A-860B-D9F651F6638B}"/>
              </a:ext>
            </a:extLst>
          </p:cNvPr>
          <p:cNvSpPr txBox="1"/>
          <p:nvPr/>
        </p:nvSpPr>
        <p:spPr>
          <a:xfrm>
            <a:off x="9824346" y="35021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C1E3E73-FA80-4353-BEAD-FCC01B5FFC7A}"/>
              </a:ext>
            </a:extLst>
          </p:cNvPr>
          <p:cNvSpPr txBox="1"/>
          <p:nvPr/>
        </p:nvSpPr>
        <p:spPr>
          <a:xfrm>
            <a:off x="6045162" y="5422533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3CAD4B80-46B4-4F77-8386-C02982D9E615}"/>
              </a:ext>
            </a:extLst>
          </p:cNvPr>
          <p:cNvSpPr txBox="1"/>
          <p:nvPr/>
        </p:nvSpPr>
        <p:spPr>
          <a:xfrm>
            <a:off x="7963026" y="60265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E8CDA323-F637-45DE-BD2A-23557EFDF085}"/>
              </a:ext>
            </a:extLst>
          </p:cNvPr>
          <p:cNvSpPr txBox="1"/>
          <p:nvPr/>
        </p:nvSpPr>
        <p:spPr>
          <a:xfrm>
            <a:off x="11404731" y="378694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876BCABA-BF24-4B79-8538-D59E81F76B35}"/>
              </a:ext>
            </a:extLst>
          </p:cNvPr>
          <p:cNvSpPr txBox="1"/>
          <p:nvPr/>
        </p:nvSpPr>
        <p:spPr>
          <a:xfrm>
            <a:off x="9244563" y="6026561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7</a:t>
            </a:r>
            <a:endParaRPr lang="en-US" sz="5867" dirty="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EA7A520A-5B0E-413F-8DDF-0503FD1BFE48}"/>
              </a:ext>
            </a:extLst>
          </p:cNvPr>
          <p:cNvSpPr txBox="1"/>
          <p:nvPr/>
        </p:nvSpPr>
        <p:spPr>
          <a:xfrm>
            <a:off x="11126553" y="538644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8</a:t>
            </a:r>
            <a:endParaRPr lang="en-US" sz="5867" dirty="0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2D4D7C30-6057-4864-A46F-7FE46252A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4755" r="58711" b="14716"/>
          <a:stretch/>
        </p:blipFill>
        <p:spPr bwMode="auto">
          <a:xfrm>
            <a:off x="2181225" y="1418888"/>
            <a:ext cx="1708388" cy="17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F34D60A0-E66C-4FB9-95BA-7E007FB73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49" t="64733" r="34453" b="14738"/>
          <a:stretch/>
        </p:blipFill>
        <p:spPr bwMode="auto">
          <a:xfrm>
            <a:off x="7874903" y="1389800"/>
            <a:ext cx="1709271" cy="17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C89EF916-39DC-4419-8E5C-1F0AF304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0" t="72015" r="44413" b="15576"/>
          <a:stretch/>
        </p:blipFill>
        <p:spPr bwMode="auto">
          <a:xfrm>
            <a:off x="4888480" y="1131542"/>
            <a:ext cx="2157503" cy="17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788" y="2839514"/>
            <a:ext cx="805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000000"/>
                </a:solidFill>
              </a:rPr>
              <a:t>Sáu </a:t>
            </a:r>
            <a:r>
              <a:rPr lang="vi-VN" sz="4400" b="1" dirty="0" smtClean="0">
                <a:solidFill>
                  <a:srgbClr val="000000"/>
                </a:solidFill>
              </a:rPr>
              <a:t>bé hơn </a:t>
            </a:r>
            <a:r>
              <a:rPr lang="vi-VN" sz="4400" dirty="0" smtClean="0">
                <a:solidFill>
                  <a:srgbClr val="000000"/>
                </a:solidFill>
              </a:rPr>
              <a:t>tám.</a:t>
            </a:r>
            <a:endParaRPr lang="vi-VN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EDC9CE0-1BD8-4A63-A72C-A5110154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620"/>
            <a:ext cx="12069424" cy="39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4AD7C8A-6A6D-4E34-BD7D-5F0F441B9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12" t="22617" r="-3804" b="50955"/>
          <a:stretch/>
        </p:blipFill>
        <p:spPr>
          <a:xfrm>
            <a:off x="3619501" y="363278"/>
            <a:ext cx="7857568" cy="13485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DBC5337-EBF1-4D45-B5A6-3029EDF9F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17" y="557139"/>
            <a:ext cx="506012" cy="8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F6D9E5B-674B-4DD0-8E90-A847887B8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4"/>
          <a:stretch/>
        </p:blipFill>
        <p:spPr bwMode="auto">
          <a:xfrm>
            <a:off x="4556623" y="188735"/>
            <a:ext cx="7635377" cy="64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9173C93-7E1A-4060-ABEB-073FD32B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19500" cy="173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938" y="2828155"/>
            <a:ext cx="2717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</a:rPr>
              <a:t>3  &lt;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418" y="2828155"/>
            <a:ext cx="117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82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40F44D4-9B23-48BB-A745-2D378D6C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 t="2109" r="32500" b="-2109"/>
          <a:stretch/>
        </p:blipFill>
        <p:spPr bwMode="auto">
          <a:xfrm>
            <a:off x="4833270" y="258417"/>
            <a:ext cx="7582949" cy="64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7FD60C47-DD53-4504-95BF-191EC54D1D7A}"/>
              </a:ext>
            </a:extLst>
          </p:cNvPr>
          <p:cNvCxnSpPr>
            <a:cxnSpLocks/>
          </p:cNvCxnSpPr>
          <p:nvPr/>
        </p:nvCxnSpPr>
        <p:spPr>
          <a:xfrm rot="5400000">
            <a:off x="8861507" y="2810108"/>
            <a:ext cx="2304580" cy="1353013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8B0FF89-0F5B-409F-95DC-7774F8B7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938" y="2828155"/>
            <a:ext cx="2717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</a:rPr>
              <a:t>6</a:t>
            </a:r>
            <a:r>
              <a:rPr lang="vi-VN" sz="7200" b="1" dirty="0" smtClean="0">
                <a:solidFill>
                  <a:srgbClr val="FF0000"/>
                </a:solidFill>
              </a:rPr>
              <a:t>  &lt;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8418" y="2828155"/>
            <a:ext cx="117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/>
              <a:t>8</a:t>
            </a:r>
            <a:endParaRPr lang="vi-VN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43293" y="3643763"/>
            <a:ext cx="1171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HP001 4H" panose="020B0603050302020204" pitchFamily="34" charset="-93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9580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29CE173-A822-4A6E-BB13-15E7CA3AA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273" r="667" b="-5273"/>
          <a:stretch/>
        </p:blipFill>
        <p:spPr bwMode="auto">
          <a:xfrm>
            <a:off x="5042200" y="411450"/>
            <a:ext cx="7060602" cy="6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1F538B22-BE0C-4A65-9908-325CE7E7AF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14065" y="2242659"/>
            <a:ext cx="2334220" cy="2263063"/>
          </a:xfrm>
          <a:prstGeom prst="curvedConnector3">
            <a:avLst>
              <a:gd name="adj1" fmla="val 328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CADC16C-589A-4D28-8082-3B3883FB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938" y="2828155"/>
            <a:ext cx="2717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</a:rPr>
              <a:t>4  &lt;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8418" y="2828155"/>
            <a:ext cx="117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/>
              <a:t>9</a:t>
            </a:r>
            <a:endParaRPr lang="vi-VN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43293" y="3643763"/>
            <a:ext cx="1171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HP001 4H" panose="020B0603050302020204" pitchFamily="34" charset="-93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387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 design template">
  <a:themeElements>
    <a:clrScheme name="Balloons design templa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design templa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190</Words>
  <Application>Microsoft Office PowerPoint</Application>
  <PresentationFormat>Widescreen</PresentationFormat>
  <Paragraphs>92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Advent Pro Medium</vt:lpstr>
      <vt:lpstr>Arial</vt:lpstr>
      <vt:lpstr>Calibri</vt:lpstr>
      <vt:lpstr>Calibri Light</vt:lpstr>
      <vt:lpstr>Happy Monkey</vt:lpstr>
      <vt:lpstr>HP001 4H</vt:lpstr>
      <vt:lpstr>Times New Roman</vt:lpstr>
      <vt:lpstr>Verdana</vt:lpstr>
      <vt:lpstr>Chủ đề Office</vt:lpstr>
      <vt:lpstr>Balloons design template</vt:lpstr>
      <vt:lpstr>Math Subject for Elementary - 3rd Grade: Operations and Algebraic Thinking by Slidesgo</vt:lpstr>
      <vt:lpstr>BÀI 4: SO SÁNH SỐ (tiết 2) BÉ HƠN – DẤU BÉ</vt:lpstr>
      <vt:lpstr>PowerPoint Presentation</vt:lpstr>
      <vt:lpstr>PowerPoint Presentation</vt:lpstr>
      <vt:lpstr>Bên nào có số chim ít hơn?</vt:lpstr>
      <vt:lpstr>Bên nào có số kiến ít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mỗi chuồng một xe cỏ để số dê trong chuồng ít hơn số bó cỏ</vt:lpstr>
      <vt:lpstr>Cho mỗi chuồng một xe cỏ để số dê trong chuồng ít hơn số bó cỏ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77</cp:revision>
  <dcterms:created xsi:type="dcterms:W3CDTF">2021-04-12T16:29:47Z</dcterms:created>
  <dcterms:modified xsi:type="dcterms:W3CDTF">2024-10-04T04:55:06Z</dcterms:modified>
</cp:coreProperties>
</file>