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4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5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75" r:id="rId3"/>
    <p:sldMasterId id="2147483690" r:id="rId4"/>
    <p:sldMasterId id="2147483726" r:id="rId5"/>
    <p:sldMasterId id="2147483738" r:id="rId6"/>
  </p:sldMasterIdLst>
  <p:notesMasterIdLst>
    <p:notesMasterId r:id="rId20"/>
  </p:notesMasterIdLst>
  <p:sldIdLst>
    <p:sldId id="289" r:id="rId7"/>
    <p:sldId id="313" r:id="rId8"/>
    <p:sldId id="308" r:id="rId9"/>
    <p:sldId id="343" r:id="rId10"/>
    <p:sldId id="270" r:id="rId11"/>
    <p:sldId id="302" r:id="rId12"/>
    <p:sldId id="346" r:id="rId13"/>
    <p:sldId id="303" r:id="rId14"/>
    <p:sldId id="347" r:id="rId15"/>
    <p:sldId id="332" r:id="rId16"/>
    <p:sldId id="340" r:id="rId17"/>
    <p:sldId id="333" r:id="rId18"/>
    <p:sldId id="314" r:id="rId19"/>
  </p:sldIdLst>
  <p:sldSz cx="9144000" cy="5143500" type="screen16x9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FF"/>
    <a:srgbClr val="00CC00"/>
    <a:srgbClr val="FFFF00"/>
    <a:srgbClr val="FFFF99"/>
    <a:srgbClr val="FFCC00"/>
    <a:srgbClr val="99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603" autoAdjust="0"/>
    <p:restoredTop sz="83303" autoAdjust="0"/>
  </p:normalViewPr>
  <p:slideViewPr>
    <p:cSldViewPr>
      <p:cViewPr varScale="1">
        <p:scale>
          <a:sx n="81" d="100"/>
          <a:sy n="81" d="100"/>
        </p:scale>
        <p:origin x="1164" y="78"/>
      </p:cViewPr>
      <p:guideLst>
        <p:guide orient="horz" pos="162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theme" Target="theme/theme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4BC378-9E5E-4FB9-834D-501E908ABF61}" type="datetimeFigureOut">
              <a:rPr lang="vi-VN" smtClean="0"/>
              <a:t>17/09/2025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A9493F-41F1-4FBD-9820-8D5F3FACC0F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152396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97817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幻灯片图像占位符 50177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50179" name="文本占位符 50178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5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36705183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A9493F-41F1-4FBD-9820-8D5F3FACC0FD}" type="slidenum">
              <a:rPr lang="vi-VN" smtClean="0"/>
              <a:t>12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42325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9768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0938"/>
            <a:ext cx="4040188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952"/>
            <a:ext cx="4040188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150938"/>
            <a:ext cx="4041775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1631952"/>
            <a:ext cx="4041775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17/9/2025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794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17/9/2025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510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17/9/2025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535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04810"/>
            <a:ext cx="3008313" cy="87153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810"/>
            <a:ext cx="5111750" cy="438943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076325"/>
            <a:ext cx="3008313" cy="35179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17/9/2025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824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60375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901"/>
            <a:ext cx="5486400" cy="6032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17/9/2025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440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17/9/2025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871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6378"/>
            <a:ext cx="2057400" cy="43878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6378"/>
            <a:ext cx="6019800" cy="43878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17/9/2025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091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12" y="1597854"/>
            <a:ext cx="7772401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1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9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9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9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8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8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8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8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57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1543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4602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29" y="3305187"/>
            <a:ext cx="7772401" cy="1021557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29" y="2180041"/>
            <a:ext cx="7772401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97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949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37091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789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486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18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881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579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5447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9144000" cy="884466"/>
          </a:xfrm>
          <a:prstGeom prst="rect">
            <a:avLst/>
          </a:prstGeom>
        </p:spPr>
        <p:txBody>
          <a:bodyPr anchor="ctr"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altLang="ko-KR" dirty="0"/>
              <a:t> Free PPT _ Click to add title</a:t>
            </a:r>
            <a:endParaRPr lang="ko-KR" alt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395536" y="1131591"/>
            <a:ext cx="8496944" cy="46064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405880" y="1808262"/>
            <a:ext cx="8496944" cy="2995737"/>
          </a:xfrm>
          <a:prstGeom prst="rect">
            <a:avLst/>
          </a:prstGeom>
        </p:spPr>
        <p:txBody>
          <a:bodyPr lIns="396000" anchor="t"/>
          <a:lstStyle>
            <a:lvl1pPr marL="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46943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13" y="1200151"/>
            <a:ext cx="4038601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27" y="1200151"/>
            <a:ext cx="4038601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6911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8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74" indent="0">
              <a:buNone/>
              <a:defRPr sz="2000" b="1"/>
            </a:lvl2pPr>
            <a:lvl3pPr marL="913949" indent="0">
              <a:buNone/>
              <a:defRPr sz="1800" b="1"/>
            </a:lvl3pPr>
            <a:lvl4pPr marL="1370919" indent="0">
              <a:buNone/>
              <a:defRPr sz="1700" b="1"/>
            </a:lvl4pPr>
            <a:lvl5pPr marL="1827895" indent="0">
              <a:buNone/>
              <a:defRPr sz="1700" b="1"/>
            </a:lvl5pPr>
            <a:lvl6pPr marL="2284867" indent="0">
              <a:buNone/>
              <a:defRPr sz="1700" b="1"/>
            </a:lvl6pPr>
            <a:lvl7pPr marL="2741840" indent="0">
              <a:buNone/>
              <a:defRPr sz="1700" b="1"/>
            </a:lvl7pPr>
            <a:lvl8pPr marL="3198815" indent="0">
              <a:buNone/>
              <a:defRPr sz="1700" b="1"/>
            </a:lvl8pPr>
            <a:lvl9pPr marL="3655790" indent="0">
              <a:buNone/>
              <a:defRPr sz="17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7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66" y="1151338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74" indent="0">
              <a:buNone/>
              <a:defRPr sz="2000" b="1"/>
            </a:lvl2pPr>
            <a:lvl3pPr marL="913949" indent="0">
              <a:buNone/>
              <a:defRPr sz="1800" b="1"/>
            </a:lvl3pPr>
            <a:lvl4pPr marL="1370919" indent="0">
              <a:buNone/>
              <a:defRPr sz="1700" b="1"/>
            </a:lvl4pPr>
            <a:lvl5pPr marL="1827895" indent="0">
              <a:buNone/>
              <a:defRPr sz="1700" b="1"/>
            </a:lvl5pPr>
            <a:lvl6pPr marL="2284867" indent="0">
              <a:buNone/>
              <a:defRPr sz="1700" b="1"/>
            </a:lvl6pPr>
            <a:lvl7pPr marL="2741840" indent="0">
              <a:buNone/>
              <a:defRPr sz="1700" b="1"/>
            </a:lvl7pPr>
            <a:lvl8pPr marL="3198815" indent="0">
              <a:buNone/>
              <a:defRPr sz="1700" b="1"/>
            </a:lvl8pPr>
            <a:lvl9pPr marL="3655790" indent="0">
              <a:buNone/>
              <a:defRPr sz="17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66" y="1631157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5685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11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929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04790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3" y="204812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076344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6974" indent="0">
              <a:buNone/>
              <a:defRPr sz="1200"/>
            </a:lvl2pPr>
            <a:lvl3pPr marL="913949" indent="0">
              <a:buNone/>
              <a:defRPr sz="900"/>
            </a:lvl3pPr>
            <a:lvl4pPr marL="1370919" indent="0">
              <a:buNone/>
              <a:defRPr sz="900"/>
            </a:lvl4pPr>
            <a:lvl5pPr marL="1827895" indent="0">
              <a:buNone/>
              <a:defRPr sz="900"/>
            </a:lvl5pPr>
            <a:lvl6pPr marL="2284867" indent="0">
              <a:buNone/>
              <a:defRPr sz="900"/>
            </a:lvl6pPr>
            <a:lvl7pPr marL="2741840" indent="0">
              <a:buNone/>
              <a:defRPr sz="900"/>
            </a:lvl7pPr>
            <a:lvl8pPr marL="3198815" indent="0">
              <a:buNone/>
              <a:defRPr sz="900"/>
            </a:lvl8pPr>
            <a:lvl9pPr marL="365579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7313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9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9" y="459582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6974" indent="0">
              <a:buNone/>
              <a:defRPr sz="2800"/>
            </a:lvl2pPr>
            <a:lvl3pPr marL="913949" indent="0">
              <a:buNone/>
              <a:defRPr sz="2400"/>
            </a:lvl3pPr>
            <a:lvl4pPr marL="1370919" indent="0">
              <a:buNone/>
              <a:defRPr sz="2000"/>
            </a:lvl4pPr>
            <a:lvl5pPr marL="1827895" indent="0">
              <a:buNone/>
              <a:defRPr sz="2000"/>
            </a:lvl5pPr>
            <a:lvl6pPr marL="2284867" indent="0">
              <a:buNone/>
              <a:defRPr sz="2000"/>
            </a:lvl6pPr>
            <a:lvl7pPr marL="2741840" indent="0">
              <a:buNone/>
              <a:defRPr sz="2000"/>
            </a:lvl7pPr>
            <a:lvl8pPr marL="3198815" indent="0">
              <a:buNone/>
              <a:defRPr sz="2000"/>
            </a:lvl8pPr>
            <a:lvl9pPr marL="365579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9" y="4025505"/>
            <a:ext cx="5486400" cy="603646"/>
          </a:xfrm>
        </p:spPr>
        <p:txBody>
          <a:bodyPr/>
          <a:lstStyle>
            <a:lvl1pPr marL="0" indent="0">
              <a:buNone/>
              <a:defRPr sz="1400"/>
            </a:lvl1pPr>
            <a:lvl2pPr marL="456974" indent="0">
              <a:buNone/>
              <a:defRPr sz="1200"/>
            </a:lvl2pPr>
            <a:lvl3pPr marL="913949" indent="0">
              <a:buNone/>
              <a:defRPr sz="900"/>
            </a:lvl3pPr>
            <a:lvl4pPr marL="1370919" indent="0">
              <a:buNone/>
              <a:defRPr sz="900"/>
            </a:lvl4pPr>
            <a:lvl5pPr marL="1827895" indent="0">
              <a:buNone/>
              <a:defRPr sz="900"/>
            </a:lvl5pPr>
            <a:lvl6pPr marL="2284867" indent="0">
              <a:buNone/>
              <a:defRPr sz="900"/>
            </a:lvl6pPr>
            <a:lvl7pPr marL="2741840" indent="0">
              <a:buNone/>
              <a:defRPr sz="900"/>
            </a:lvl7pPr>
            <a:lvl8pPr marL="3198815" indent="0">
              <a:buNone/>
              <a:defRPr sz="900"/>
            </a:lvl8pPr>
            <a:lvl9pPr marL="365579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4764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2945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205986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8" y="205986"/>
            <a:ext cx="6019799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4700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31600"/>
            <a:ext cx="9144000" cy="261937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292" y="3750967"/>
            <a:ext cx="2142464" cy="2142464"/>
          </a:xfrm>
          <a:prstGeom prst="rect">
            <a:avLst/>
          </a:prstGeom>
        </p:spPr>
      </p:pic>
      <p:grpSp>
        <p:nvGrpSpPr>
          <p:cNvPr id="11" name="组合 10"/>
          <p:cNvGrpSpPr/>
          <p:nvPr userDrawn="1"/>
        </p:nvGrpSpPr>
        <p:grpSpPr>
          <a:xfrm>
            <a:off x="-1426111" y="-55789"/>
            <a:ext cx="11474420" cy="1558327"/>
            <a:chOff x="-900605" y="-49427"/>
            <a:chExt cx="5490815" cy="745701"/>
          </a:xfrm>
        </p:grpSpPr>
        <p:pic>
          <p:nvPicPr>
            <p:cNvPr id="12" name="图片 11"/>
            <p:cNvPicPr>
              <a:picLocks noChangeAspect="1"/>
            </p:cNvPicPr>
            <p:nvPr userDrawn="1"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2727"/>
            <a:stretch>
              <a:fillRect/>
            </a:stretch>
          </p:blipFill>
          <p:spPr>
            <a:xfrm rot="5400000">
              <a:off x="3006573" y="-914061"/>
              <a:ext cx="719003" cy="2448271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3" name="图片 12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324070" y="-1247404"/>
              <a:ext cx="719003" cy="3168354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939972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4881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619672" y="0"/>
            <a:ext cx="7524328" cy="884466"/>
          </a:xfrm>
          <a:prstGeom prst="rect">
            <a:avLst/>
          </a:prstGeom>
        </p:spPr>
        <p:txBody>
          <a:bodyPr anchor="ctr"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altLang="ko-KR" dirty="0"/>
              <a:t>Free PPT _ Click to add title</a:t>
            </a:r>
            <a:endParaRPr lang="ko-KR" alt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1979712" y="987577"/>
            <a:ext cx="6912768" cy="46064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1990056" y="1664247"/>
            <a:ext cx="6912768" cy="2995737"/>
          </a:xfrm>
          <a:prstGeom prst="rect">
            <a:avLst/>
          </a:prstGeom>
        </p:spPr>
        <p:txBody>
          <a:bodyPr lIns="396000" anchor="t"/>
          <a:lstStyle>
            <a:lvl1pPr marL="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22808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C6C8A62E-B04B-4079-BABC-1EEDA867F8B7}"/>
              </a:ext>
            </a:extLst>
          </p:cNvPr>
          <p:cNvGrpSpPr/>
          <p:nvPr userDrawn="1"/>
        </p:nvGrpSpPr>
        <p:grpSpPr>
          <a:xfrm>
            <a:off x="0" y="1"/>
            <a:ext cx="9144000" cy="5143500"/>
            <a:chOff x="0" y="0"/>
            <a:chExt cx="12192000" cy="6750674"/>
          </a:xfrm>
        </p:grpSpPr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998EDD53-3CE5-4869-876D-563DDF31F38D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949" latinLnBrk="0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C787FE57-D7ED-48A1-BA23-2E706B5839E9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949" latinLnBrk="0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C3E6097E-645A-4545-B999-F8596EF752C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949" latinLnBrk="0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B2D6DDE7-FBAF-4D6E-A34F-8FD6DCFA3402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949" latinLnBrk="0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388D9DC9-7614-4A89-A7F1-6D11EFBADE85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949" latinLnBrk="0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CA9C7107-C0AD-483C-B07D-34E56400A31D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949" latinLnBrk="0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10B5625D-1AE9-466B-B985-396BEE22564B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949" latinLnBrk="0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D5E9083F-6805-4221-AD16-988FE7A2E11A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949" latinLnBrk="0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83FF06B1-BA99-4DEE-987B-14238876377B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949" latinLnBrk="0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13EE51E0-8653-419D-A416-02BCEDEA5F0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949" latinLnBrk="0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4A516D9C-048D-4C92-B27B-8D1558476F18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949" latinLnBrk="0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91417BB1-46C3-414B-A27B-63A42A803815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949" latinLnBrk="0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BF5B2E44-D303-4A1E-84F6-AE96C7350908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949" latinLnBrk="0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B787F7A5-B165-47A5-9B07-E889B2CFF103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949" latinLnBrk="0"/>
              <a:endParaRPr lang="zh-CN" altLang="en-US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29452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46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1510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9403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1334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5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5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4743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8452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7493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8287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812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3399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30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9708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8" b="17581"/>
          <a:stretch>
            <a:fillRect/>
          </a:stretch>
        </p:blipFill>
        <p:spPr bwMode="auto">
          <a:xfrm>
            <a:off x="10" y="0"/>
            <a:ext cx="9152335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94896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5625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3"/>
            <a:ext cx="2057400" cy="32908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3"/>
            <a:ext cx="6019800" cy="32908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2332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841772"/>
            <a:ext cx="77724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3425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2543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18"/>
            <a:ext cx="7886700" cy="213955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0114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8485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7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7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7" y="1260872"/>
            <a:ext cx="3887391" cy="61793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7" y="1878807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4400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4756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1598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83"/>
            <a:ext cx="4629150" cy="365521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3"/>
            <a:ext cx="2949178" cy="285869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0873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49170" y="149247"/>
            <a:ext cx="4485050" cy="62042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49170" y="868596"/>
            <a:ext cx="4485050" cy="245688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475375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83"/>
            <a:ext cx="4629150" cy="365521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3"/>
            <a:ext cx="2949178" cy="285869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6176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9047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57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77" y="273857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4874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4463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841772"/>
            <a:ext cx="77724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0559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1712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12"/>
            <a:ext cx="7886700" cy="213955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4032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5733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7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7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7" y="1260872"/>
            <a:ext cx="3887391" cy="61793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7" y="1878807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2709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2735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8636"/>
            <a:ext cx="7772400" cy="11017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17/9/2025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959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1221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7"/>
            <a:ext cx="4629150" cy="365521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3"/>
            <a:ext cx="2949178" cy="285869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104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77"/>
            <a:ext cx="4629150" cy="365521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3"/>
            <a:ext cx="2949178" cy="285869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8071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1446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51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65" y="273851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0989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17/9/2025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133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23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79641"/>
            <a:ext cx="7772400" cy="112553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17/9/2025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431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72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72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17/9/2025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5802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slideLayout" Target="../slideLayouts/slideLayout53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63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chemeClr val="bg1"/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523917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74" r:id="rId4"/>
    <p:sldLayoutId id="2147483775" r:id="rId5"/>
  </p:sldLayoutIdLst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  <p:txStyles>
    <p:titleStyle>
      <a:lvl1pPr algn="ctr" defTabSz="914400" rtl="0" eaLnBrk="1" latinLnBrk="1" hangingPunct="1">
        <a:spcBef>
          <a:spcPct val="0"/>
        </a:spcBef>
        <a:buNone/>
        <a:defRPr sz="3600" b="1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100000">
              <a:schemeClr val="bg1"/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72"/>
            <a:ext cx="8229600" cy="33940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86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937D59-5EDB-4C39-B697-625748F703B6}" type="datetimeFigureOut">
              <a:rPr lang="en-US" smtClean="0"/>
              <a:t>17/9/2025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86"/>
            <a:ext cx="2895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86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2399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1" y="205979"/>
            <a:ext cx="8229600" cy="857250"/>
          </a:xfrm>
          <a:prstGeom prst="rect">
            <a:avLst/>
          </a:prstGeom>
        </p:spPr>
        <p:txBody>
          <a:bodyPr vert="horz" lIns="91382" tIns="45690" rIns="91382" bIns="4569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200151"/>
            <a:ext cx="8229600" cy="3394472"/>
          </a:xfrm>
          <a:prstGeom prst="rect">
            <a:avLst/>
          </a:prstGeom>
        </p:spPr>
        <p:txBody>
          <a:bodyPr vert="horz" lIns="91382" tIns="45690" rIns="91382" bIns="4569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1" y="4767273"/>
            <a:ext cx="2133600" cy="273844"/>
          </a:xfrm>
          <a:prstGeom prst="rect">
            <a:avLst/>
          </a:prstGeom>
        </p:spPr>
        <p:txBody>
          <a:bodyPr vert="horz" lIns="91382" tIns="45690" rIns="91382" bIns="4569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949" latinLnBrk="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949" latinLnBrk="0"/>
              <a:t>17/9/2025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1" y="4767273"/>
            <a:ext cx="2895600" cy="273844"/>
          </a:xfrm>
          <a:prstGeom prst="rect">
            <a:avLst/>
          </a:prstGeom>
        </p:spPr>
        <p:txBody>
          <a:bodyPr vert="horz" lIns="91382" tIns="45690" rIns="91382" bIns="4569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949" latinLnBrk="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73"/>
            <a:ext cx="2133600" cy="273844"/>
          </a:xfrm>
          <a:prstGeom prst="rect">
            <a:avLst/>
          </a:prstGeom>
        </p:spPr>
        <p:txBody>
          <a:bodyPr vert="horz" lIns="91382" tIns="45690" rIns="91382" bIns="4569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949" latinLnBrk="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949" latinLnBrk="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63766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  <p:sldLayoutId id="2147483688" r:id="rId13"/>
    <p:sldLayoutId id="2147483689" r:id="rId14"/>
  </p:sldLayoutIdLst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  <p:txStyles>
    <p:titleStyle>
      <a:lvl1pPr algn="ctr" defTabSz="913949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28" indent="-342728" algn="l" defTabSz="913949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580" indent="-285610" algn="l" defTabSz="913949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432" indent="-228489" algn="l" defTabSz="913949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408" indent="-228489" algn="l" defTabSz="913949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383" indent="-228489" algn="l" defTabSz="913949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354" indent="-228489" algn="l" defTabSz="91394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328" indent="-228489" algn="l" defTabSz="91394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304" indent="-228489" algn="l" defTabSz="91394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271" indent="-228489" algn="l" defTabSz="91394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94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74" algn="l" defTabSz="91394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949" algn="l" defTabSz="91394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919" algn="l" defTabSz="91394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895" algn="l" defTabSz="91394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867" algn="l" defTabSz="91394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840" algn="l" defTabSz="91394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815" algn="l" defTabSz="91394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790" algn="l" defTabSz="91394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8000"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atinLnBrk="0"/>
            <a:fld id="{4138E80B-084D-4A7A-9F88-BB3E4EABE7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latinLnBrk="0"/>
              <a:t>17/9/2025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atinLnBrk="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atinLnBrk="0"/>
            <a:fld id="{5197D2AD-FA6F-4A0B-9285-9B0CD075C9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latinLnBrk="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73201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7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latinLnBrk="0"/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 latinLnBrk="0"/>
              <a:t>17/9/2025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latinLnBrk="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latinLnBrk="0"/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 latinLnBrk="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90542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77" r:id="rId12"/>
  </p:sldLayoutIdLst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7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latinLnBrk="0"/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 latinLnBrk="0"/>
              <a:t>17/9/2025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latinLnBrk="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latinLnBrk="0"/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 latinLnBrk="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80188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0.xml"/><Relationship Id="rId5" Type="http://schemas.openxmlformats.org/officeDocument/2006/relationships/image" Target="../media/image29.png"/><Relationship Id="rId4" Type="http://schemas.microsoft.com/office/2007/relationships/hdphoto" Target="../media/hdphoto4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microsoft.com/office/2007/relationships/hdphoto" Target="../media/hdphoto6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31.png"/><Relationship Id="rId5" Type="http://schemas.microsoft.com/office/2007/relationships/hdphoto" Target="../media/hdphoto5.wdp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mp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6.jp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9.png"/><Relationship Id="rId11" Type="http://schemas.openxmlformats.org/officeDocument/2006/relationships/image" Target="../media/image23.png"/><Relationship Id="rId5" Type="http://schemas.openxmlformats.org/officeDocument/2006/relationships/image" Target="../media/image18.png"/><Relationship Id="rId10" Type="http://schemas.openxmlformats.org/officeDocument/2006/relationships/image" Target="../media/image22.png"/><Relationship Id="rId4" Type="http://schemas.openxmlformats.org/officeDocument/2006/relationships/image" Target="../media/image17.png"/><Relationship Id="rId9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chemeClr val="bg1"/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7"/>
          <p:cNvSpPr txBox="1">
            <a:spLocks noChangeArrowheads="1"/>
          </p:cNvSpPr>
          <p:nvPr/>
        </p:nvSpPr>
        <p:spPr bwMode="auto">
          <a:xfrm>
            <a:off x="1003743" y="2986088"/>
            <a:ext cx="7123509" cy="1338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9pPr>
          </a:lstStyle>
          <a:p>
            <a:pPr algn="ctr">
              <a:lnSpc>
                <a:spcPct val="100000"/>
              </a:lnSpc>
              <a:spcBef>
                <a:spcPct val="50000"/>
              </a:spcBef>
              <a:buNone/>
            </a:pPr>
            <a:r>
              <a:rPr lang="en-US" altLang="en-US" sz="4050" b="1" dirty="0" err="1">
                <a:solidFill>
                  <a:schemeClr val="bg1"/>
                </a:solidFill>
                <a:latin typeface="HP001 4 hàng" pitchFamily="34" charset="0"/>
              </a:rPr>
              <a:t>Bài</a:t>
            </a:r>
            <a:r>
              <a:rPr lang="en-US" altLang="en-US" sz="4050" b="1" dirty="0">
                <a:solidFill>
                  <a:schemeClr val="bg1"/>
                </a:solidFill>
                <a:latin typeface="HP001 4 hàng" pitchFamily="34" charset="0"/>
              </a:rPr>
              <a:t> 1: </a:t>
            </a:r>
            <a:r>
              <a:rPr lang="en-US" altLang="en-US" sz="4050" b="1" dirty="0" err="1">
                <a:solidFill>
                  <a:schemeClr val="bg1"/>
                </a:solidFill>
                <a:latin typeface="HP001 4 hàng" pitchFamily="34" charset="0"/>
              </a:rPr>
              <a:t>Các</a:t>
            </a:r>
            <a:r>
              <a:rPr lang="en-US" altLang="en-US" sz="4050" b="1" dirty="0">
                <a:solidFill>
                  <a:schemeClr val="bg1"/>
                </a:solidFill>
                <a:latin typeface="HP001 4 hàng" pitchFamily="34" charset="0"/>
              </a:rPr>
              <a:t> </a:t>
            </a:r>
            <a:r>
              <a:rPr lang="en-US" altLang="en-US" sz="4050" b="1" dirty="0" err="1">
                <a:solidFill>
                  <a:schemeClr val="bg1"/>
                </a:solidFill>
                <a:latin typeface="HP001 4 hàng" pitchFamily="34" charset="0"/>
              </a:rPr>
              <a:t>số</a:t>
            </a:r>
            <a:r>
              <a:rPr lang="en-US" altLang="en-US" sz="4050" b="1" dirty="0">
                <a:solidFill>
                  <a:schemeClr val="bg1"/>
                </a:solidFill>
                <a:latin typeface="HP001 4 hàng" pitchFamily="34" charset="0"/>
              </a:rPr>
              <a:t> 0, 1, 2, 3, 4, 5  (</a:t>
            </a:r>
            <a:r>
              <a:rPr lang="en-US" altLang="en-US" sz="4050" b="1" dirty="0" err="1">
                <a:solidFill>
                  <a:schemeClr val="bg1"/>
                </a:solidFill>
                <a:latin typeface="HP001 4 hàng" pitchFamily="34" charset="0"/>
              </a:rPr>
              <a:t>Tiết</a:t>
            </a:r>
            <a:r>
              <a:rPr lang="en-US" altLang="en-US" sz="4050" b="1" dirty="0">
                <a:solidFill>
                  <a:schemeClr val="bg1"/>
                </a:solidFill>
                <a:latin typeface="HP001 4 hàng" pitchFamily="34" charset="0"/>
              </a:rPr>
              <a:t> 3 – Trang 12, 13)</a:t>
            </a:r>
          </a:p>
        </p:txBody>
      </p:sp>
      <p:sp>
        <p:nvSpPr>
          <p:cNvPr id="8195" name="WordArt 5"/>
          <p:cNvSpPr>
            <a:spLocks noChangeArrowheads="1" noChangeShapeType="1" noTextEdit="1"/>
          </p:cNvSpPr>
          <p:nvPr/>
        </p:nvSpPr>
        <p:spPr bwMode="auto">
          <a:xfrm>
            <a:off x="2267746" y="1563639"/>
            <a:ext cx="4261371" cy="111561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100" b="1" kern="10" dirty="0">
                <a:ln w="9525">
                  <a:solidFill>
                    <a:srgbClr val="FF3399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TOÁN</a:t>
            </a:r>
          </a:p>
        </p:txBody>
      </p:sp>
    </p:spTree>
    <p:extLst>
      <p:ext uri="{BB962C8B-B14F-4D97-AF65-F5344CB8AC3E}">
        <p14:creationId xmlns:p14="http://schemas.microsoft.com/office/powerpoint/2010/main" val="347439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3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1498"/>
            <a:ext cx="9047018" cy="4499264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4002438" y="1302659"/>
            <a:ext cx="540327" cy="581891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latinLnBrk="0"/>
            <a:r>
              <a:rPr lang="en-US" sz="3600" b="1" dirty="0">
                <a:solidFill>
                  <a:srgbClr val="FF0000"/>
                </a:solidFill>
                <a:latin typeface=".VnAvant" panose="020B7200000000000000" pitchFamily="34" charset="0"/>
              </a:rPr>
              <a:t>2</a:t>
            </a:r>
          </a:p>
        </p:txBody>
      </p:sp>
      <p:sp>
        <p:nvSpPr>
          <p:cNvPr id="6" name="Oval 5"/>
          <p:cNvSpPr/>
          <p:nvPr/>
        </p:nvSpPr>
        <p:spPr>
          <a:xfrm>
            <a:off x="5876990" y="1330036"/>
            <a:ext cx="540327" cy="56111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latinLnBrk="0"/>
            <a:r>
              <a:rPr lang="en-US" sz="3600" b="1" dirty="0">
                <a:solidFill>
                  <a:srgbClr val="FF0000"/>
                </a:solidFill>
                <a:latin typeface=".VnAvant" panose="020B7200000000000000" pitchFamily="34" charset="0"/>
              </a:rPr>
              <a:t>4</a:t>
            </a:r>
          </a:p>
        </p:txBody>
      </p:sp>
      <p:sp>
        <p:nvSpPr>
          <p:cNvPr id="7" name="Oval 6"/>
          <p:cNvSpPr/>
          <p:nvPr/>
        </p:nvSpPr>
        <p:spPr>
          <a:xfrm>
            <a:off x="6068301" y="2951024"/>
            <a:ext cx="540327" cy="561109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latinLnBrk="0"/>
            <a:r>
              <a:rPr lang="en-US" sz="3600" b="1" dirty="0">
                <a:solidFill>
                  <a:srgbClr val="FF0000"/>
                </a:solidFill>
                <a:latin typeface=".VnAvant" panose="020B7200000000000000" pitchFamily="34" charset="0"/>
              </a:rPr>
              <a:t>3</a:t>
            </a:r>
          </a:p>
        </p:txBody>
      </p:sp>
      <p:sp>
        <p:nvSpPr>
          <p:cNvPr id="8" name="Oval 7"/>
          <p:cNvSpPr/>
          <p:nvPr/>
        </p:nvSpPr>
        <p:spPr>
          <a:xfrm>
            <a:off x="4163304" y="2992587"/>
            <a:ext cx="540327" cy="581891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latinLnBrk="0"/>
            <a:r>
              <a:rPr lang="en-US" sz="3600" b="1" dirty="0">
                <a:solidFill>
                  <a:srgbClr val="FF0000"/>
                </a:solidFill>
                <a:latin typeface=".VnAvant" panose="020B7200000000000000" pitchFamily="34" charset="0"/>
              </a:rPr>
              <a:t>5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35496" y="85128"/>
            <a:ext cx="1872208" cy="792088"/>
            <a:chOff x="8559" y="1491630"/>
            <a:chExt cx="1708390" cy="1152128"/>
          </a:xfrm>
          <a:solidFill>
            <a:srgbClr val="0000FF"/>
          </a:solidFill>
        </p:grpSpPr>
        <p:sp>
          <p:nvSpPr>
            <p:cNvPr id="10" name="Oval 9"/>
            <p:cNvSpPr/>
            <p:nvPr/>
          </p:nvSpPr>
          <p:spPr>
            <a:xfrm>
              <a:off x="8559" y="1491630"/>
              <a:ext cx="844294" cy="1152128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>
                  <a:solidFill>
                    <a:schemeClr val="bg1"/>
                  </a:solidFill>
                  <a:latin typeface="Aharoni" pitchFamily="2" charset="-79"/>
                  <a:cs typeface="Aharoni" pitchFamily="2" charset="-79"/>
                </a:rPr>
                <a:t>3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852853" y="1626935"/>
              <a:ext cx="864096" cy="850582"/>
            </a:xfrm>
            <a:prstGeom prst="rect">
              <a:avLst/>
            </a:prstGeom>
            <a:solidFill>
              <a:srgbClr val="00FFFF"/>
            </a:solidFill>
            <a:effectLst>
              <a:reflection blurRad="6350" stA="52000" endA="300" endPos="35000" dir="5400000" sy="-100000" algn="bl" rotWithShape="0"/>
            </a:effectLst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Số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?</a:t>
              </a:r>
              <a:endParaRPr lang="en-US" sz="24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13457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46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51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627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63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"/>
          <a:srcRect t="74237"/>
          <a:stretch/>
        </p:blipFill>
        <p:spPr>
          <a:xfrm>
            <a:off x="25648" y="3651870"/>
            <a:ext cx="9144000" cy="149163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b="29248"/>
          <a:stretch/>
        </p:blipFill>
        <p:spPr>
          <a:xfrm>
            <a:off x="-25648" y="-216024"/>
            <a:ext cx="9144000" cy="38678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61" b="91406" l="8789" r="898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422" t="8657" r="21946" b="7180"/>
          <a:stretch/>
        </p:blipFill>
        <p:spPr>
          <a:xfrm rot="6048599">
            <a:off x="4541017" y="2268942"/>
            <a:ext cx="528117" cy="81358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61" b="91406" l="8789" r="898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422" t="8657" r="21946" b="7180"/>
          <a:stretch/>
        </p:blipFill>
        <p:spPr>
          <a:xfrm rot="12849069" flipH="1">
            <a:off x="7854642" y="1074767"/>
            <a:ext cx="568986" cy="841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945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23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4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4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4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exit" presetSubtype="0" fill="hold" nodeType="withEffect">
                                  <p:stCondLst>
                                    <p:cond delay="248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7" presetClass="entr" presetSubtype="0" fill="hold" nodeType="withEffect">
                                  <p:stCondLst>
                                    <p:cond delay="243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2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256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/>
          <a:srcRect t="74237"/>
          <a:stretch/>
        </p:blipFill>
        <p:spPr>
          <a:xfrm>
            <a:off x="25648" y="3766864"/>
            <a:ext cx="9144000" cy="132516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b="29248"/>
          <a:stretch/>
        </p:blipFill>
        <p:spPr>
          <a:xfrm>
            <a:off x="-36512" y="-92546"/>
            <a:ext cx="9144000" cy="3867894"/>
          </a:xfrm>
          <a:prstGeom prst="rect">
            <a:avLst/>
          </a:prstGeom>
        </p:spPr>
      </p:pic>
      <p:sp>
        <p:nvSpPr>
          <p:cNvPr id="17" name="Rounded Rectangle 16"/>
          <p:cNvSpPr/>
          <p:nvPr/>
        </p:nvSpPr>
        <p:spPr>
          <a:xfrm>
            <a:off x="4276984" y="4011912"/>
            <a:ext cx="511053" cy="360040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7416316" y="3989235"/>
            <a:ext cx="504056" cy="310708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899592" y="4659988"/>
            <a:ext cx="504056" cy="311363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4276983" y="4659989"/>
            <a:ext cx="511053" cy="311363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7416316" y="4629324"/>
            <a:ext cx="504056" cy="318690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61" b="91406" l="8789" r="898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422" t="8657" r="21946" b="7180"/>
          <a:stretch/>
        </p:blipFill>
        <p:spPr>
          <a:xfrm rot="1265777">
            <a:off x="1232483" y="2855457"/>
            <a:ext cx="331760" cy="51109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61" b="91406" l="8789" r="898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422" t="8657" r="21946" b="7180"/>
          <a:stretch/>
        </p:blipFill>
        <p:spPr>
          <a:xfrm rot="832922">
            <a:off x="2159332" y="3098353"/>
            <a:ext cx="331760" cy="51108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61" b="91406" l="8789" r="898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422" t="8657" r="21946" b="7180"/>
          <a:stretch/>
        </p:blipFill>
        <p:spPr>
          <a:xfrm rot="2182938">
            <a:off x="3035260" y="2957014"/>
            <a:ext cx="331760" cy="51108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61" b="91406" l="8789" r="898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422" t="8657" r="21946" b="7180"/>
          <a:stretch/>
        </p:blipFill>
        <p:spPr>
          <a:xfrm rot="2669568">
            <a:off x="1181807" y="837288"/>
            <a:ext cx="331760" cy="51108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61" b="91406" l="8789" r="898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422" t="8657" r="21946" b="7180"/>
          <a:stretch/>
        </p:blipFill>
        <p:spPr>
          <a:xfrm rot="3274708">
            <a:off x="2870394" y="747710"/>
            <a:ext cx="331760" cy="511089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61" b="91406" l="8789" r="898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422" t="8657" r="21946" b="7180"/>
          <a:stretch/>
        </p:blipFill>
        <p:spPr>
          <a:xfrm rot="1265777">
            <a:off x="4032402" y="837705"/>
            <a:ext cx="331760" cy="511091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61" b="91406" l="8789" r="898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422" t="8657" r="21946" b="7180"/>
          <a:stretch/>
        </p:blipFill>
        <p:spPr>
          <a:xfrm rot="832922">
            <a:off x="4810501" y="1423710"/>
            <a:ext cx="331760" cy="511089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61" b="91406" l="8789" r="898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422" t="8657" r="21946" b="7180"/>
          <a:stretch/>
        </p:blipFill>
        <p:spPr>
          <a:xfrm rot="2182938">
            <a:off x="7787591" y="780506"/>
            <a:ext cx="331760" cy="511089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61" b="91406" l="8789" r="898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422" t="8657" r="21946" b="7180"/>
          <a:stretch/>
        </p:blipFill>
        <p:spPr>
          <a:xfrm rot="18730583">
            <a:off x="6966965" y="1000447"/>
            <a:ext cx="331760" cy="565449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61" b="91406" l="8789" r="898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422" t="8657" r="21946" b="7180"/>
          <a:stretch/>
        </p:blipFill>
        <p:spPr>
          <a:xfrm rot="10800000">
            <a:off x="2230295" y="1846723"/>
            <a:ext cx="331760" cy="511089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61" b="91406" l="8789" r="898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422" t="8657" r="21946" b="7180"/>
          <a:stretch/>
        </p:blipFill>
        <p:spPr>
          <a:xfrm rot="10800000">
            <a:off x="2867811" y="1302146"/>
            <a:ext cx="331760" cy="511089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61" b="91406" l="8789" r="898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422" t="8657" r="21946" b="7180"/>
          <a:stretch/>
        </p:blipFill>
        <p:spPr>
          <a:xfrm rot="10800000">
            <a:off x="3840301" y="1808127"/>
            <a:ext cx="331760" cy="511089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61" b="91406" l="8789" r="898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422" t="8657" r="21946" b="7180"/>
          <a:stretch/>
        </p:blipFill>
        <p:spPr>
          <a:xfrm rot="10800000">
            <a:off x="4529189" y="1516385"/>
            <a:ext cx="331760" cy="511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466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0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4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4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4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exit" presetSubtype="0" fill="hold" nodeType="withEffect">
                                  <p:stCondLst>
                                    <p:cond delay="116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7" presetClass="entr" presetSubtype="0" fill="hold" nodeType="withEffect">
                                  <p:stCondLst>
                                    <p:cond delay="108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4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4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4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12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114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4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4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4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129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161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8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7" presetClass="entr" presetSubtype="0" fill="hold" nodeType="withEffect">
                                  <p:stCondLst>
                                    <p:cond delay="201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9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9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211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7" presetClass="entr" presetSubtype="0" fill="hold" nodeType="withEffect">
                                  <p:stCondLst>
                                    <p:cond delay="211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216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47" presetClass="entr" presetSubtype="0" fill="hold" nodeType="withEffect">
                                  <p:stCondLst>
                                    <p:cond delay="216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1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1" presetClass="exit" presetSubtype="0" fill="hold" nodeType="withEffect">
                                  <p:stCondLst>
                                    <p:cond delay="226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47" presetClass="entr" presetSubtype="0" fill="hold" nodeType="withEffect">
                                  <p:stCondLst>
                                    <p:cond delay="226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1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237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47" presetClass="entr" presetSubtype="0" fill="hold" nodeType="withEffect">
                                  <p:stCondLst>
                                    <p:cond delay="237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1" presetClass="exit" presetSubtype="0" fill="hold" nodeType="withEffect">
                                  <p:stCondLst>
                                    <p:cond delay="248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6" presetClass="entr" presetSubtype="21" fill="hold" grpId="0" nodeType="withEffect">
                                  <p:stCondLst>
                                    <p:cond delay="211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47" presetClass="entr" presetSubtype="0" fill="hold" nodeType="withEffect">
                                  <p:stCondLst>
                                    <p:cond delay="32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1" presetClass="exit" presetSubtype="0" fill="hold" nodeType="withEffect">
                                  <p:stCondLst>
                                    <p:cond delay="331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6" presetClass="entr" presetSubtype="21" fill="hold" grpId="0" nodeType="withEffect">
                                  <p:stCondLst>
                                    <p:cond delay="331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47" presetClass="entr" presetSubtype="0" fill="hold" nodeType="withEffect">
                                  <p:stCondLst>
                                    <p:cond delay="393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4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4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4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1" presetClass="exit" presetSubtype="0" fill="hold" nodeType="withEffect">
                                  <p:stCondLst>
                                    <p:cond delay="406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47" presetClass="entr" presetSubtype="0" fill="hold" nodeType="withEffect">
                                  <p:stCondLst>
                                    <p:cond delay="398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4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4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4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1" presetClass="exit" presetSubtype="0" fill="hold" nodeType="withEffect">
                                  <p:stCondLst>
                                    <p:cond delay="412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47" presetClass="entr" presetSubtype="0" fill="hold" nodeType="withEffect">
                                  <p:stCondLst>
                                    <p:cond delay="405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4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4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4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1" presetClass="exit" presetSubtype="0" fill="hold" nodeType="withEffect">
                                  <p:stCondLst>
                                    <p:cond delay="419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47" presetClass="entr" presetSubtype="0" fill="hold" nodeType="withEffect">
                                  <p:stCondLst>
                                    <p:cond delay="412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7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7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7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nodeType="withEffect">
                                  <p:stCondLst>
                                    <p:cond delay="428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6" presetClass="entr" presetSubtype="21" fill="hold" grpId="0" nodeType="withEffect">
                                  <p:stCondLst>
                                    <p:cond delay="478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7" dur="6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6" presetClass="entr" presetSubtype="21" fill="hold" grpId="0" nodeType="withEffect">
                                  <p:stCondLst>
                                    <p:cond delay="562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8000"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685800" y="742950"/>
            <a:ext cx="7772400" cy="29718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vi-VN" altLang="zh-CN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vi-VN" altLang="zh-CN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vi-VN" altLang="zh-CN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vi-VN" altLang="zh-CN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vi-VN" altLang="zh-CN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altLang="zh-CN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Ôn</a:t>
            </a:r>
            <a:r>
              <a:rPr lang="en-US" altLang="zh-CN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altLang="zh-CN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vi-VN" altLang="zh-CN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học</a:t>
            </a:r>
            <a:br>
              <a:rPr lang="vi-VN" altLang="zh-CN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vi-VN" altLang="zh-CN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- Xem trước bài sau:</a:t>
            </a:r>
            <a:br>
              <a:rPr lang="vi-VN" altLang="zh-CN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vi-VN" altLang="zh-CN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Các số 6,7,8,9,10 </a:t>
            </a:r>
            <a:br>
              <a:rPr lang="vi-VN" altLang="zh-CN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vi-VN" altLang="zh-CN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(T1)</a:t>
            </a:r>
            <a:r>
              <a:rPr lang="zh-CN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zh-CN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b="1" dirty="0">
              <a:solidFill>
                <a:srgbClr val="FF0000"/>
              </a:solidFill>
              <a:latin typeface="UTM Avo" pitchFamily="18" charset="0"/>
            </a:endParaRPr>
          </a:p>
        </p:txBody>
      </p:sp>
      <p:sp>
        <p:nvSpPr>
          <p:cNvPr id="5" name="文本框 62"/>
          <p:cNvSpPr txBox="1"/>
          <p:nvPr/>
        </p:nvSpPr>
        <p:spPr bwMode="auto">
          <a:xfrm>
            <a:off x="3299623" y="854962"/>
            <a:ext cx="2586038" cy="66941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zh-CN" sz="375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DẶN DÒ</a:t>
            </a:r>
            <a:endParaRPr lang="zh-CN" altLang="en-US" sz="375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9795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813" y="6390"/>
            <a:ext cx="9191294" cy="5134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E:\0000000我图PPT\03.20\亲子乐园\r6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8647" y="-497879"/>
            <a:ext cx="9649071" cy="5538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960" y="2982365"/>
            <a:ext cx="9145588" cy="219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5" descr="E:\0000000我图PPT\03.20\亲子乐园\56y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810" y="3233402"/>
            <a:ext cx="5588845" cy="1939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E:\0000000我图PPT\03.20\亲子乐园\23园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351"/>
          <a:stretch>
            <a:fillRect/>
          </a:stretch>
        </p:blipFill>
        <p:spPr bwMode="auto">
          <a:xfrm>
            <a:off x="1560077" y="1242100"/>
            <a:ext cx="6032445" cy="1518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E:\0000000我图PPT\03.20\亲子乐园\ty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4618" y="1925473"/>
            <a:ext cx="2853846" cy="3816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WordArt 6"/>
          <p:cNvSpPr>
            <a:spLocks noChangeArrowheads="1" noChangeShapeType="1" noTextEdit="1"/>
          </p:cNvSpPr>
          <p:nvPr/>
        </p:nvSpPr>
        <p:spPr bwMode="auto">
          <a:xfrm>
            <a:off x="1139306" y="1440488"/>
            <a:ext cx="7056784" cy="3536954"/>
          </a:xfrm>
          <a:prstGeom prst="rect">
            <a:avLst/>
          </a:prstGeom>
        </p:spPr>
        <p:txBody>
          <a:bodyPr spcFirstLastPara="1" wrap="none" lIns="91276" tIns="45697" rIns="91276" bIns="45697" numCol="1" fromWordArt="1">
            <a:prstTxWarp prst="textArchUp">
              <a:avLst>
                <a:gd name="adj" fmla="val 11240792"/>
              </a:avLst>
            </a:prstTxWarp>
          </a:bodyPr>
          <a:lstStyle/>
          <a:p>
            <a:pPr algn="ctr" defTabSz="1216154" latinLnBrk="0">
              <a:lnSpc>
                <a:spcPct val="150000"/>
              </a:lnSpc>
            </a:pPr>
            <a:r>
              <a:rPr lang="en-US" sz="177600" b="1" kern="1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CHÀO MỪNG CÁC EM  ĐẾN VỚI TIẾT HỌC</a:t>
            </a:r>
          </a:p>
        </p:txBody>
      </p:sp>
      <p:sp>
        <p:nvSpPr>
          <p:cNvPr id="13" name="圆角矩形 1"/>
          <p:cNvSpPr/>
          <p:nvPr/>
        </p:nvSpPr>
        <p:spPr>
          <a:xfrm>
            <a:off x="1970960" y="2631887"/>
            <a:ext cx="5421715" cy="1089248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651" tIns="60825" rIns="121651" bIns="60825" anchor="ctr"/>
          <a:lstStyle/>
          <a:p>
            <a:pPr algn="ctr" defTabSz="1621750" latinLnBrk="0">
              <a:defRPr/>
            </a:pP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 – LỚP 1</a:t>
            </a:r>
            <a:endParaRPr lang="zh-CN" alt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981094" y="547641"/>
            <a:ext cx="5569682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3949" latinLnBrk="0"/>
            <a:r>
              <a:rPr lang="en-US" sz="23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PHÒNG GD &amp; ĐT QUẬN LONG BIÊN</a:t>
            </a:r>
            <a:endParaRPr lang="vi-VN" sz="23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D472F5F-7EED-4C54-B5D4-1E71CE39064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5755" y="-240404"/>
            <a:ext cx="2394527" cy="213401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BFC68D3-44D9-4BBF-93A3-18CC63E483E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59414" flipH="1">
            <a:off x="-226049" y="-204549"/>
            <a:ext cx="2420169" cy="2206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214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31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8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8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8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8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1" presetClass="entr" presetSubtype="1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" presetClass="entr" presetSubtype="8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47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42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68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6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6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grpId="0" nodeType="withEffect">
                                  <p:stCondLst>
                                    <p:cond delay="77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8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bldLvl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228331" y="1419622"/>
            <a:ext cx="41044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7ED6E2C-CC62-471D-BB8C-1E0E39DFE5CF}"/>
              </a:ext>
            </a:extLst>
          </p:cNvPr>
          <p:cNvSpPr txBox="1"/>
          <p:nvPr/>
        </p:nvSpPr>
        <p:spPr>
          <a:xfrm>
            <a:off x="1428131" y="2178611"/>
            <a:ext cx="77048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Dọn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600057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64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1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1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1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65E9C08-6646-44D8-AA28-8DB5B1C4BF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820" y="0"/>
            <a:ext cx="817236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9812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50" name="图片 31749" descr="1-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6016" y="1587255"/>
            <a:ext cx="8519649" cy="365275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1749" name="图片 31748" descr="1-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484" y="-6894"/>
            <a:ext cx="2385191" cy="515814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1751" name="图片 31750" descr="1-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29920" y="617840"/>
            <a:ext cx="1059032" cy="49289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1752" name="图片 31751" descr="1-16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79712" y="-76474"/>
            <a:ext cx="2616128" cy="109177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1755" name="图片 31754" descr="1-2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59694" y="2044447"/>
            <a:ext cx="4327468" cy="76433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1756" name="图片 31755" descr="1-2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69073" y="2799578"/>
            <a:ext cx="4327468" cy="76433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1757" name="图片 31756" descr="1-2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78452" y="3554709"/>
            <a:ext cx="4327468" cy="76433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1759" name="图片 31758" descr="封面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8335" y="3587266"/>
            <a:ext cx="2344692" cy="155623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1760" name="图片 31759" descr="封面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565548" y="0"/>
            <a:ext cx="1736330" cy="195434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F790085-713D-4113-970C-C60991649377}"/>
              </a:ext>
            </a:extLst>
          </p:cNvPr>
          <p:cNvSpPr txBox="1"/>
          <p:nvPr/>
        </p:nvSpPr>
        <p:spPr>
          <a:xfrm>
            <a:off x="3523428" y="1305020"/>
            <a:ext cx="33754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rgbClr val="FF0000"/>
                </a:solidFill>
                <a:latin typeface=".VnCooper" panose="020B7200000000000000" pitchFamily="34" charset="0"/>
                <a:cs typeface="Times New Roman" panose="02020603050405020304" pitchFamily="18" charset="0"/>
              </a:rPr>
              <a:t>Môc</a:t>
            </a:r>
            <a:r>
              <a:rPr lang="en-US" sz="3600" b="1" dirty="0" smtClean="0">
                <a:solidFill>
                  <a:srgbClr val="FF0000"/>
                </a:solidFill>
                <a:latin typeface=".VnCooper" panose="020B72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.VnCooper" panose="020B7200000000000000" pitchFamily="34" charset="0"/>
                <a:cs typeface="Times New Roman" panose="02020603050405020304" pitchFamily="18" charset="0"/>
              </a:rPr>
              <a:t>Tiªu</a:t>
            </a:r>
            <a:endParaRPr lang="en-US" sz="3600" b="1" dirty="0">
              <a:solidFill>
                <a:srgbClr val="FF0000"/>
              </a:solidFill>
              <a:latin typeface=".VnCooper" panose="020B72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xtBox 71">
            <a:extLst>
              <a:ext uri="{FF2B5EF4-FFF2-40B4-BE49-F238E27FC236}">
                <a16:creationId xmlns:a16="http://schemas.microsoft.com/office/drawing/2014/main" id="{B27770E8-26C0-4095-AA67-B6DE214E4701}"/>
              </a:ext>
            </a:extLst>
          </p:cNvPr>
          <p:cNvSpPr txBox="1"/>
          <p:nvPr/>
        </p:nvSpPr>
        <p:spPr>
          <a:xfrm>
            <a:off x="2793086" y="3727620"/>
            <a:ext cx="3993973" cy="4616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Thứ</a:t>
            </a: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tự</a:t>
            </a: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của</a:t>
            </a: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số</a:t>
            </a: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trong</a:t>
            </a: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dãy</a:t>
            </a: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số</a:t>
            </a:r>
            <a:endParaRPr lang="zh-CN" altLang="en-US" sz="2400" dirty="0">
              <a:solidFill>
                <a:srgbClr val="000000"/>
              </a:solidFill>
            </a:endParaRPr>
          </a:p>
        </p:txBody>
      </p:sp>
      <p:sp>
        <p:nvSpPr>
          <p:cNvPr id="13" name="TextBox 71">
            <a:extLst>
              <a:ext uri="{FF2B5EF4-FFF2-40B4-BE49-F238E27FC236}">
                <a16:creationId xmlns:a16="http://schemas.microsoft.com/office/drawing/2014/main" id="{37F67E21-06A7-4D63-8901-52D801D5070F}"/>
              </a:ext>
            </a:extLst>
          </p:cNvPr>
          <p:cNvSpPr txBox="1"/>
          <p:nvPr/>
        </p:nvSpPr>
        <p:spPr>
          <a:xfrm>
            <a:off x="2353997" y="2981688"/>
            <a:ext cx="6466475" cy="4616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Lập</a:t>
            </a: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được</a:t>
            </a: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các</a:t>
            </a: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nhóm</a:t>
            </a: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có</a:t>
            </a: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số</a:t>
            </a: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lượng</a:t>
            </a: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là</a:t>
            </a: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0, 1, 2, 3, 4, 5</a:t>
            </a:r>
            <a:endParaRPr lang="zh-CN" altLang="en-US" sz="2400" b="1" dirty="0">
              <a:solidFill>
                <a:srgbClr val="000000"/>
              </a:solidFill>
            </a:endParaRPr>
          </a:p>
        </p:txBody>
      </p:sp>
      <p:sp>
        <p:nvSpPr>
          <p:cNvPr id="14" name="TextBox 71">
            <a:extLst>
              <a:ext uri="{FF2B5EF4-FFF2-40B4-BE49-F238E27FC236}">
                <a16:creationId xmlns:a16="http://schemas.microsoft.com/office/drawing/2014/main" id="{FF5BD7E3-4284-4EAA-940F-1436679E0BBA}"/>
              </a:ext>
            </a:extLst>
          </p:cNvPr>
          <p:cNvSpPr txBox="1"/>
          <p:nvPr/>
        </p:nvSpPr>
        <p:spPr>
          <a:xfrm>
            <a:off x="1979712" y="2250123"/>
            <a:ext cx="6652790" cy="4616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Nhận</a:t>
            </a: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biết</a:t>
            </a: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được</a:t>
            </a: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các</a:t>
            </a: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nhóm</a:t>
            </a: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có</a:t>
            </a: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0, 1, 2, 3, 4, 5 </a:t>
            </a:r>
            <a:r>
              <a:rPr lang="en-US" altLang="zh-CN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đồ</a:t>
            </a: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vật</a:t>
            </a:r>
            <a:endParaRPr lang="zh-CN" altLang="en-US" sz="24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17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17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7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17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17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17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5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400" fill="hold"/>
                                        <p:tgtEl>
                                          <p:spTgt spid="317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400" fill="hold"/>
                                        <p:tgtEl>
                                          <p:spTgt spid="317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400" fill="hold"/>
                                        <p:tgtEl>
                                          <p:spTgt spid="317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400" fill="hold"/>
                                        <p:tgtEl>
                                          <p:spTgt spid="317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317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317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7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17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17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17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7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17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17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17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7" presetClass="entr" presetSubtype="0" fill="hold" nodeType="withEffect">
                                  <p:stCondLst>
                                    <p:cond delay="27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17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17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17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7" presetClass="entr" presetSubtype="0" fill="hold" grpId="0" nodeType="withEffect">
                                  <p:stCondLst>
                                    <p:cond delay="30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6" dur="2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7" dur="2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2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47" presetClass="entr" presetSubtype="0" fill="hold" nodeType="withEffect">
                                  <p:stCondLst>
                                    <p:cond delay="89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17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17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17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7" presetClass="entr" presetSubtype="0" fill="hold" grpId="0" nodeType="withEffect">
                                  <p:stCondLst>
                                    <p:cond delay="93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6" dur="2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7" dur="2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2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47" presetClass="entr" presetSubtype="0" fill="hold" nodeType="withEffect">
                                  <p:stCondLst>
                                    <p:cond delay="93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317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17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17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7" presetClass="entr" presetSubtype="0" fill="hold" grpId="0" nodeType="withEffect">
                                  <p:stCondLst>
                                    <p:cond delay="157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66" dur="15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67" dur="15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5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24656" y="110203"/>
            <a:ext cx="8795816" cy="733356"/>
            <a:chOff x="126138" y="1444735"/>
            <a:chExt cx="7039575" cy="1081242"/>
          </a:xfrm>
        </p:grpSpPr>
        <p:sp>
          <p:nvSpPr>
            <p:cNvPr id="4" name="TextBox 3"/>
            <p:cNvSpPr txBox="1"/>
            <p:nvPr/>
          </p:nvSpPr>
          <p:spPr>
            <a:xfrm>
              <a:off x="971600" y="1554927"/>
              <a:ext cx="6194113" cy="862178"/>
            </a:xfrm>
            <a:prstGeom prst="rect">
              <a:avLst/>
            </a:prstGeom>
            <a:solidFill>
              <a:srgbClr val="00FFFF"/>
            </a:solidFill>
            <a:effectLst>
              <a:reflection blurRad="6350" stA="52000" endA="300" endPos="35000" dir="5400000" sy="-100000" algn="bl" rotWithShape="0"/>
            </a:effectLst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latin typeface="UTM Avo" pitchFamily="18" charset="0"/>
                  <a:cs typeface="Times New Roman" pitchFamily="18" charset="0"/>
                </a:rPr>
                <a:t>Chọn</a:t>
              </a:r>
              <a:r>
                <a:rPr lang="en-US" sz="3200" b="1" dirty="0">
                  <a:latin typeface="UTM Avo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UTM Avo" pitchFamily="18" charset="0"/>
                  <a:cs typeface="Times New Roman" pitchFamily="18" charset="0"/>
                </a:rPr>
                <a:t>số</a:t>
              </a:r>
              <a:r>
                <a:rPr lang="en-US" sz="3200" b="1" dirty="0">
                  <a:latin typeface="UTM Avo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UTM Avo" pitchFamily="18" charset="0"/>
                  <a:cs typeface="Times New Roman" pitchFamily="18" charset="0"/>
                </a:rPr>
                <a:t>thích</a:t>
              </a:r>
              <a:r>
                <a:rPr lang="en-US" sz="3200" b="1" dirty="0">
                  <a:latin typeface="UTM Avo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UTM Avo" pitchFamily="18" charset="0"/>
                  <a:cs typeface="Times New Roman" pitchFamily="18" charset="0"/>
                </a:rPr>
                <a:t>hợp</a:t>
              </a:r>
              <a:r>
                <a:rPr lang="en-US" sz="3200" b="1" dirty="0">
                  <a:latin typeface="UTM Avo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UTM Avo" pitchFamily="18" charset="0"/>
                  <a:cs typeface="Times New Roman" pitchFamily="18" charset="0"/>
                </a:rPr>
                <a:t>với</a:t>
              </a:r>
              <a:r>
                <a:rPr lang="en-US" sz="3200" b="1" dirty="0">
                  <a:latin typeface="UTM Avo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UTM Avo" pitchFamily="18" charset="0"/>
                  <a:cs typeface="Times New Roman" pitchFamily="18" charset="0"/>
                </a:rPr>
                <a:t>số</a:t>
              </a:r>
              <a:r>
                <a:rPr lang="en-US" sz="3200" b="1" dirty="0">
                  <a:latin typeface="UTM Avo" pitchFamily="18" charset="0"/>
                  <a:cs typeface="Times New Roman" pitchFamily="18" charset="0"/>
                </a:rPr>
                <a:t> con </a:t>
              </a:r>
              <a:r>
                <a:rPr lang="en-US" sz="3200" b="1" dirty="0" err="1">
                  <a:latin typeface="UTM Avo" pitchFamily="18" charset="0"/>
                  <a:cs typeface="Times New Roman" pitchFamily="18" charset="0"/>
                </a:rPr>
                <a:t>vật</a:t>
              </a:r>
              <a:r>
                <a:rPr lang="en-US" sz="3200" b="1" dirty="0">
                  <a:latin typeface="UTM Avo" pitchFamily="18" charset="0"/>
                  <a:cs typeface="Times New Roman" pitchFamily="18" charset="0"/>
                </a:rPr>
                <a:t>?</a:t>
              </a:r>
              <a:endParaRPr lang="en-US" sz="2400" dirty="0">
                <a:latin typeface="UTM Avo" pitchFamily="18" charset="0"/>
                <a:cs typeface="Times New Roman" pitchFamily="18" charset="0"/>
              </a:endParaRPr>
            </a:p>
          </p:txBody>
        </p:sp>
        <p:sp>
          <p:nvSpPr>
            <p:cNvPr id="5" name="Oval 4"/>
            <p:cNvSpPr/>
            <p:nvPr/>
          </p:nvSpPr>
          <p:spPr>
            <a:xfrm>
              <a:off x="126138" y="1444735"/>
              <a:ext cx="916045" cy="1081242"/>
            </a:xfrm>
            <a:prstGeom prst="ellipse">
              <a:avLst/>
            </a:prstGeom>
            <a:solidFill>
              <a:srgbClr val="0000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chemeClr val="bg1"/>
                  </a:solidFill>
                  <a:latin typeface="Aharoni" pitchFamily="2" charset="-79"/>
                  <a:cs typeface="Aharoni" pitchFamily="2" charset="-79"/>
                </a:rPr>
                <a:t>1</a:t>
              </a: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915568"/>
            <a:ext cx="5544616" cy="4133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078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0"/>
            <a:ext cx="6840760" cy="5100232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3CFE7EF3-41CD-41E2-AC08-E07E8DA758E6}"/>
              </a:ext>
            </a:extLst>
          </p:cNvPr>
          <p:cNvSpPr/>
          <p:nvPr/>
        </p:nvSpPr>
        <p:spPr>
          <a:xfrm>
            <a:off x="7308304" y="123478"/>
            <a:ext cx="452329" cy="432048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latinLnBrk="0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E1B64C34-ED9E-4A93-85B2-24C62A53DB42}"/>
              </a:ext>
            </a:extLst>
          </p:cNvPr>
          <p:cNvSpPr/>
          <p:nvPr/>
        </p:nvSpPr>
        <p:spPr>
          <a:xfrm>
            <a:off x="1475656" y="2545954"/>
            <a:ext cx="452329" cy="432048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latinLnBrk="0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63C7153E-C1E2-40BF-BC1C-EA1136CFA01D}"/>
              </a:ext>
            </a:extLst>
          </p:cNvPr>
          <p:cNvSpPr/>
          <p:nvPr/>
        </p:nvSpPr>
        <p:spPr>
          <a:xfrm>
            <a:off x="7308303" y="1995686"/>
            <a:ext cx="452329" cy="432048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latinLnBrk="0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8C39769A-774B-42DC-B019-8032B8B3D9A2}"/>
              </a:ext>
            </a:extLst>
          </p:cNvPr>
          <p:cNvSpPr/>
          <p:nvPr/>
        </p:nvSpPr>
        <p:spPr>
          <a:xfrm>
            <a:off x="7020272" y="4155926"/>
            <a:ext cx="452329" cy="432048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latinLnBrk="0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6876BE4E-10BC-4A05-83F4-106488089192}"/>
              </a:ext>
            </a:extLst>
          </p:cNvPr>
          <p:cNvSpPr/>
          <p:nvPr/>
        </p:nvSpPr>
        <p:spPr>
          <a:xfrm>
            <a:off x="1490856" y="4330050"/>
            <a:ext cx="452329" cy="432048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latinLnBrk="0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3CFE7EF3-41CD-41E2-AC08-E07E8DA758E6}"/>
              </a:ext>
            </a:extLst>
          </p:cNvPr>
          <p:cNvSpPr/>
          <p:nvPr/>
        </p:nvSpPr>
        <p:spPr>
          <a:xfrm>
            <a:off x="3940642" y="123478"/>
            <a:ext cx="452329" cy="432048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latinLnBrk="0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1270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49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grpId="0" nodeType="withEffect">
                                  <p:stCondLst>
                                    <p:cond delay="58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grpId="0" nodeType="withEffect">
                                  <p:stCondLst>
                                    <p:cond delay="9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7" grpId="0" animBg="1"/>
      <p:bldP spid="8" grpId="0" animBg="1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07504" y="22"/>
            <a:ext cx="8856984" cy="676369"/>
            <a:chOff x="233092" y="1444735"/>
            <a:chExt cx="6868753" cy="676369"/>
          </a:xfrm>
        </p:grpSpPr>
        <p:sp>
          <p:nvSpPr>
            <p:cNvPr id="4" name="TextBox 3"/>
            <p:cNvSpPr txBox="1"/>
            <p:nvPr/>
          </p:nvSpPr>
          <p:spPr>
            <a:xfrm>
              <a:off x="907732" y="1567475"/>
              <a:ext cx="6194113" cy="400110"/>
            </a:xfrm>
            <a:prstGeom prst="rect">
              <a:avLst/>
            </a:prstGeom>
            <a:solidFill>
              <a:srgbClr val="00FFFF"/>
            </a:solidFill>
            <a:effectLst>
              <a:reflection blurRad="6350" stA="52000" endA="300" endPos="35000" dir="5400000" sy="-100000" algn="bl" rotWithShape="0"/>
            </a:effectLst>
          </p:spPr>
          <p:txBody>
            <a:bodyPr wrap="square" rtlCol="0">
              <a:spAutoFit/>
            </a:bodyPr>
            <a:lstStyle/>
            <a:p>
              <a:r>
                <a:rPr lang="en-US" sz="2000" b="1" dirty="0" err="1">
                  <a:latin typeface="UTM Avo" pitchFamily="18" charset="0"/>
                  <a:cs typeface="Times New Roman" pitchFamily="18" charset="0"/>
                </a:rPr>
                <a:t>Chọn</a:t>
              </a:r>
              <a:r>
                <a:rPr lang="en-US" sz="2000" b="1" dirty="0">
                  <a:latin typeface="UTM Avo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latin typeface="UTM Avo" pitchFamily="18" charset="0"/>
                  <a:cs typeface="Times New Roman" pitchFamily="18" charset="0"/>
                </a:rPr>
                <a:t>câu</a:t>
              </a:r>
              <a:r>
                <a:rPr lang="en-US" sz="2000" b="1" dirty="0">
                  <a:latin typeface="UTM Avo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latin typeface="UTM Avo" pitchFamily="18" charset="0"/>
                  <a:cs typeface="Times New Roman" pitchFamily="18" charset="0"/>
                </a:rPr>
                <a:t>trả</a:t>
              </a:r>
              <a:r>
                <a:rPr lang="en-US" sz="2000" b="1" dirty="0">
                  <a:latin typeface="UTM Avo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latin typeface="UTM Avo" pitchFamily="18" charset="0"/>
                  <a:cs typeface="Times New Roman" pitchFamily="18" charset="0"/>
                </a:rPr>
                <a:t>lời</a:t>
              </a:r>
              <a:r>
                <a:rPr lang="en-US" sz="2000" b="1" dirty="0">
                  <a:latin typeface="UTM Avo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latin typeface="UTM Avo" pitchFamily="18" charset="0"/>
                  <a:cs typeface="Times New Roman" pitchFamily="18" charset="0"/>
                </a:rPr>
                <a:t>đúng</a:t>
              </a:r>
              <a:r>
                <a:rPr lang="en-US" sz="2000" b="1" dirty="0">
                  <a:latin typeface="UTM Avo" pitchFamily="18" charset="0"/>
                  <a:cs typeface="Times New Roman" pitchFamily="18" charset="0"/>
                </a:rPr>
                <a:t>. Cho </a:t>
              </a:r>
              <a:r>
                <a:rPr lang="en-US" sz="2000" b="1" dirty="0" err="1">
                  <a:latin typeface="UTM Avo" pitchFamily="18" charset="0"/>
                  <a:cs typeface="Times New Roman" pitchFamily="18" charset="0"/>
                </a:rPr>
                <a:t>thêm</a:t>
              </a:r>
              <a:r>
                <a:rPr lang="en-US" sz="2000" b="1" dirty="0">
                  <a:latin typeface="UTM Avo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latin typeface="UTM Avo" pitchFamily="18" charset="0"/>
                  <a:cs typeface="Times New Roman" pitchFamily="18" charset="0"/>
                </a:rPr>
                <a:t>thùng</a:t>
              </a:r>
              <a:r>
                <a:rPr lang="en-US" sz="2000" b="1" dirty="0">
                  <a:latin typeface="UTM Avo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latin typeface="UTM Avo" pitchFamily="18" charset="0"/>
                  <a:cs typeface="Times New Roman" pitchFamily="18" charset="0"/>
                </a:rPr>
                <a:t>lên</a:t>
              </a:r>
              <a:r>
                <a:rPr lang="en-US" sz="2000" b="1" dirty="0">
                  <a:latin typeface="UTM Avo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latin typeface="UTM Avo" pitchFamily="18" charset="0"/>
                  <a:cs typeface="Times New Roman" pitchFamily="18" charset="0"/>
                </a:rPr>
                <a:t>xe</a:t>
              </a:r>
              <a:r>
                <a:rPr lang="en-US" sz="2000" b="1" dirty="0">
                  <a:latin typeface="UTM Avo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latin typeface="UTM Avo" pitchFamily="18" charset="0"/>
                  <a:cs typeface="Times New Roman" pitchFamily="18" charset="0"/>
                </a:rPr>
                <a:t>để</a:t>
              </a:r>
              <a:r>
                <a:rPr lang="en-US" sz="2000" b="1" dirty="0">
                  <a:latin typeface="UTM Avo" pitchFamily="18" charset="0"/>
                  <a:cs typeface="Times New Roman" pitchFamily="18" charset="0"/>
                </a:rPr>
                <a:t>:</a:t>
              </a:r>
              <a:endParaRPr lang="en-US" sz="2000" dirty="0">
                <a:latin typeface="UTM Avo" pitchFamily="18" charset="0"/>
                <a:cs typeface="Times New Roman" pitchFamily="18" charset="0"/>
              </a:endParaRPr>
            </a:p>
          </p:txBody>
        </p:sp>
        <p:sp>
          <p:nvSpPr>
            <p:cNvPr id="5" name="Oval 4"/>
            <p:cNvSpPr/>
            <p:nvPr/>
          </p:nvSpPr>
          <p:spPr>
            <a:xfrm>
              <a:off x="233092" y="1444735"/>
              <a:ext cx="709586" cy="676369"/>
            </a:xfrm>
            <a:prstGeom prst="ellipse">
              <a:avLst/>
            </a:prstGeom>
            <a:solidFill>
              <a:srgbClr val="0000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  <a:latin typeface="Aharoni" pitchFamily="2" charset="-79"/>
                  <a:cs typeface="Aharoni" pitchFamily="2" charset="-79"/>
                </a:rPr>
                <a:t>2</a:t>
              </a: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829547" y="631916"/>
            <a:ext cx="3093209" cy="400110"/>
          </a:xfrm>
          <a:prstGeom prst="rect">
            <a:avLst/>
          </a:prstGeom>
          <a:solidFill>
            <a:schemeClr val="bg1"/>
          </a:solidFill>
          <a:effectLst>
            <a:reflection blurRad="6350" stA="52000" endA="300" endPos="35000" dir="5400000" sy="-100000" algn="bl" rotWithShape="0"/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UTM Avo" pitchFamily="18" charset="0"/>
                <a:cs typeface="Times New Roman" pitchFamily="18" charset="0"/>
              </a:rPr>
              <a:t>a) </a:t>
            </a:r>
            <a:r>
              <a:rPr lang="en-US" sz="2000" b="1" dirty="0" err="1">
                <a:latin typeface="UTM Avo" pitchFamily="18" charset="0"/>
                <a:cs typeface="Times New Roman" pitchFamily="18" charset="0"/>
              </a:rPr>
              <a:t>Trên</a:t>
            </a:r>
            <a:r>
              <a:rPr lang="en-US" sz="2000" b="1" dirty="0"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UTM Avo" pitchFamily="18" charset="0"/>
                <a:cs typeface="Times New Roman" pitchFamily="18" charset="0"/>
              </a:rPr>
              <a:t>xe</a:t>
            </a:r>
            <a:r>
              <a:rPr lang="en-US" sz="2000" b="1" dirty="0"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UTM Avo" pitchFamily="18" charset="0"/>
                <a:cs typeface="Times New Roman" pitchFamily="18" charset="0"/>
              </a:rPr>
              <a:t>có</a:t>
            </a:r>
            <a:r>
              <a:rPr lang="en-US" sz="2000" b="1" dirty="0"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2000" b="1" dirty="0">
                <a:solidFill>
                  <a:srgbClr val="0000FF"/>
                </a:solidFill>
                <a:latin typeface="UTM Avo" pitchFamily="18" charset="0"/>
                <a:cs typeface="Times New Roman" pitchFamily="18" charset="0"/>
              </a:rPr>
              <a:t>3 </a:t>
            </a:r>
            <a:r>
              <a:rPr lang="en-US" sz="2000" b="1" dirty="0" err="1">
                <a:solidFill>
                  <a:srgbClr val="0000FF"/>
                </a:solidFill>
                <a:latin typeface="UTM Avo" pitchFamily="18" charset="0"/>
                <a:cs typeface="Times New Roman" pitchFamily="18" charset="0"/>
              </a:rPr>
              <a:t>thùng</a:t>
            </a:r>
            <a:r>
              <a:rPr lang="en-US" sz="2000" b="1" dirty="0">
                <a:latin typeface="UTM Avo" pitchFamily="18" charset="0"/>
                <a:cs typeface="Times New Roman" pitchFamily="18" charset="0"/>
              </a:rPr>
              <a:t>:</a:t>
            </a:r>
            <a:endParaRPr lang="en-US" sz="2000" dirty="0">
              <a:latin typeface="UTM Avo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05001" y="2666933"/>
            <a:ext cx="3093209" cy="400110"/>
          </a:xfrm>
          <a:prstGeom prst="rect">
            <a:avLst/>
          </a:prstGeom>
          <a:solidFill>
            <a:schemeClr val="bg1"/>
          </a:solidFill>
          <a:effectLst>
            <a:reflection blurRad="6350" stA="52000" endA="300" endPos="35000" dir="5400000" sy="-100000" algn="bl" rotWithShape="0"/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UTM Avo" pitchFamily="18" charset="0"/>
                <a:cs typeface="Times New Roman" pitchFamily="18" charset="0"/>
              </a:rPr>
              <a:t>b) </a:t>
            </a:r>
            <a:r>
              <a:rPr lang="en-US" sz="2000" b="1" dirty="0" err="1">
                <a:latin typeface="UTM Avo" pitchFamily="18" charset="0"/>
                <a:cs typeface="Times New Roman" pitchFamily="18" charset="0"/>
              </a:rPr>
              <a:t>Trên</a:t>
            </a:r>
            <a:r>
              <a:rPr lang="en-US" sz="2000" b="1" dirty="0"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UTM Avo" pitchFamily="18" charset="0"/>
                <a:cs typeface="Times New Roman" pitchFamily="18" charset="0"/>
              </a:rPr>
              <a:t>xe</a:t>
            </a:r>
            <a:r>
              <a:rPr lang="en-US" sz="2000" b="1" dirty="0"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UTM Avo" pitchFamily="18" charset="0"/>
                <a:cs typeface="Times New Roman" pitchFamily="18" charset="0"/>
              </a:rPr>
              <a:t>có</a:t>
            </a:r>
            <a:r>
              <a:rPr lang="en-US" sz="2000" b="1" dirty="0"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2000" b="1" dirty="0">
                <a:solidFill>
                  <a:srgbClr val="0000FF"/>
                </a:solidFill>
                <a:latin typeface="UTM Avo" pitchFamily="18" charset="0"/>
                <a:cs typeface="Times New Roman" pitchFamily="18" charset="0"/>
              </a:rPr>
              <a:t>5 </a:t>
            </a:r>
            <a:r>
              <a:rPr lang="en-US" sz="2000" b="1" dirty="0" err="1">
                <a:solidFill>
                  <a:srgbClr val="0000FF"/>
                </a:solidFill>
                <a:latin typeface="UTM Avo" pitchFamily="18" charset="0"/>
                <a:cs typeface="Times New Roman" pitchFamily="18" charset="0"/>
              </a:rPr>
              <a:t>thùng</a:t>
            </a:r>
            <a:r>
              <a:rPr lang="en-US" sz="2000" b="1" dirty="0">
                <a:latin typeface="UTM Avo" pitchFamily="18" charset="0"/>
                <a:cs typeface="Times New Roman" pitchFamily="18" charset="0"/>
              </a:rPr>
              <a:t>:</a:t>
            </a:r>
            <a:endParaRPr lang="en-US" sz="2000" dirty="0">
              <a:latin typeface="UTM Avo" pitchFamily="18" charset="0"/>
              <a:cs typeface="Times New Roman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/>
          <a:srcRect l="12014" t="28596" b="41961"/>
          <a:stretch>
            <a:fillRect/>
          </a:stretch>
        </p:blipFill>
        <p:spPr>
          <a:xfrm>
            <a:off x="934443" y="1135119"/>
            <a:ext cx="5976586" cy="128521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/>
          <a:srcRect l="12457" t="72528"/>
          <a:stretch>
            <a:fillRect/>
          </a:stretch>
        </p:blipFill>
        <p:spPr>
          <a:xfrm>
            <a:off x="829527" y="3359418"/>
            <a:ext cx="6063868" cy="1327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9377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07504" y="22"/>
            <a:ext cx="8856984" cy="676369"/>
            <a:chOff x="233092" y="1444735"/>
            <a:chExt cx="6868753" cy="676369"/>
          </a:xfrm>
        </p:grpSpPr>
        <p:sp>
          <p:nvSpPr>
            <p:cNvPr id="4" name="TextBox 3"/>
            <p:cNvSpPr txBox="1"/>
            <p:nvPr/>
          </p:nvSpPr>
          <p:spPr>
            <a:xfrm>
              <a:off x="907732" y="1567475"/>
              <a:ext cx="6194113" cy="400110"/>
            </a:xfrm>
            <a:prstGeom prst="rect">
              <a:avLst/>
            </a:prstGeom>
            <a:solidFill>
              <a:srgbClr val="00FFFF"/>
            </a:solidFill>
            <a:effectLst>
              <a:reflection blurRad="6350" stA="52000" endA="300" endPos="35000" dir="5400000" sy="-100000" algn="bl" rotWithShape="0"/>
            </a:effectLst>
          </p:spPr>
          <p:txBody>
            <a:bodyPr wrap="square" rtlCol="0">
              <a:spAutoFit/>
            </a:bodyPr>
            <a:lstStyle/>
            <a:p>
              <a:r>
                <a:rPr lang="en-US" sz="2000" b="1" dirty="0" err="1">
                  <a:latin typeface="UTM Avo" pitchFamily="18" charset="0"/>
                  <a:cs typeface="Times New Roman" pitchFamily="18" charset="0"/>
                </a:rPr>
                <a:t>Chọn</a:t>
              </a:r>
              <a:r>
                <a:rPr lang="en-US" sz="2000" b="1" dirty="0">
                  <a:latin typeface="UTM Avo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latin typeface="UTM Avo" pitchFamily="18" charset="0"/>
                  <a:cs typeface="Times New Roman" pitchFamily="18" charset="0"/>
                </a:rPr>
                <a:t>câu</a:t>
              </a:r>
              <a:r>
                <a:rPr lang="en-US" sz="2000" b="1" dirty="0">
                  <a:latin typeface="UTM Avo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latin typeface="UTM Avo" pitchFamily="18" charset="0"/>
                  <a:cs typeface="Times New Roman" pitchFamily="18" charset="0"/>
                </a:rPr>
                <a:t>trả</a:t>
              </a:r>
              <a:r>
                <a:rPr lang="en-US" sz="2000" b="1" dirty="0">
                  <a:latin typeface="UTM Avo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latin typeface="UTM Avo" pitchFamily="18" charset="0"/>
                  <a:cs typeface="Times New Roman" pitchFamily="18" charset="0"/>
                </a:rPr>
                <a:t>lời</a:t>
              </a:r>
              <a:r>
                <a:rPr lang="en-US" sz="2000" b="1" dirty="0">
                  <a:latin typeface="UTM Avo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latin typeface="UTM Avo" pitchFamily="18" charset="0"/>
                  <a:cs typeface="Times New Roman" pitchFamily="18" charset="0"/>
                </a:rPr>
                <a:t>đúng</a:t>
              </a:r>
              <a:r>
                <a:rPr lang="en-US" sz="2000" b="1" dirty="0">
                  <a:latin typeface="UTM Avo" pitchFamily="18" charset="0"/>
                  <a:cs typeface="Times New Roman" pitchFamily="18" charset="0"/>
                </a:rPr>
                <a:t>. Cho </a:t>
              </a:r>
              <a:r>
                <a:rPr lang="en-US" sz="2000" b="1" dirty="0" err="1">
                  <a:latin typeface="UTM Avo" pitchFamily="18" charset="0"/>
                  <a:cs typeface="Times New Roman" pitchFamily="18" charset="0"/>
                </a:rPr>
                <a:t>thêm</a:t>
              </a:r>
              <a:r>
                <a:rPr lang="en-US" sz="2000" b="1" dirty="0">
                  <a:latin typeface="UTM Avo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latin typeface="UTM Avo" pitchFamily="18" charset="0"/>
                  <a:cs typeface="Times New Roman" pitchFamily="18" charset="0"/>
                </a:rPr>
                <a:t>thùng</a:t>
              </a:r>
              <a:r>
                <a:rPr lang="en-US" sz="2000" b="1" dirty="0">
                  <a:latin typeface="UTM Avo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latin typeface="UTM Avo" pitchFamily="18" charset="0"/>
                  <a:cs typeface="Times New Roman" pitchFamily="18" charset="0"/>
                </a:rPr>
                <a:t>lên</a:t>
              </a:r>
              <a:r>
                <a:rPr lang="en-US" sz="2000" b="1" dirty="0">
                  <a:latin typeface="UTM Avo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latin typeface="UTM Avo" pitchFamily="18" charset="0"/>
                  <a:cs typeface="Times New Roman" pitchFamily="18" charset="0"/>
                </a:rPr>
                <a:t>xe</a:t>
              </a:r>
              <a:r>
                <a:rPr lang="en-US" sz="2000" b="1" dirty="0">
                  <a:latin typeface="UTM Avo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latin typeface="UTM Avo" pitchFamily="18" charset="0"/>
                  <a:cs typeface="Times New Roman" pitchFamily="18" charset="0"/>
                </a:rPr>
                <a:t>để</a:t>
              </a:r>
              <a:r>
                <a:rPr lang="en-US" sz="2000" b="1" dirty="0">
                  <a:latin typeface="UTM Avo" pitchFamily="18" charset="0"/>
                  <a:cs typeface="Times New Roman" pitchFamily="18" charset="0"/>
                </a:rPr>
                <a:t>:</a:t>
              </a:r>
              <a:endParaRPr lang="en-US" sz="2000" dirty="0">
                <a:latin typeface="UTM Avo" pitchFamily="18" charset="0"/>
                <a:cs typeface="Times New Roman" pitchFamily="18" charset="0"/>
              </a:endParaRPr>
            </a:p>
          </p:txBody>
        </p:sp>
        <p:sp>
          <p:nvSpPr>
            <p:cNvPr id="5" name="Oval 4"/>
            <p:cNvSpPr/>
            <p:nvPr/>
          </p:nvSpPr>
          <p:spPr>
            <a:xfrm>
              <a:off x="233092" y="1444735"/>
              <a:ext cx="709586" cy="676369"/>
            </a:xfrm>
            <a:prstGeom prst="ellipse">
              <a:avLst/>
            </a:prstGeom>
            <a:solidFill>
              <a:srgbClr val="0000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  <a:latin typeface="Aharoni" pitchFamily="2" charset="-79"/>
                  <a:cs typeface="Aharoni" pitchFamily="2" charset="-79"/>
                </a:rPr>
                <a:t>2</a:t>
              </a: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829547" y="631916"/>
            <a:ext cx="3093209" cy="400110"/>
          </a:xfrm>
          <a:prstGeom prst="rect">
            <a:avLst/>
          </a:prstGeom>
          <a:solidFill>
            <a:schemeClr val="bg1"/>
          </a:solidFill>
          <a:effectLst>
            <a:reflection blurRad="6350" stA="52000" endA="300" endPos="35000" dir="5400000" sy="-100000" algn="bl" rotWithShape="0"/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UTM Avo" pitchFamily="18" charset="0"/>
                <a:cs typeface="Times New Roman" pitchFamily="18" charset="0"/>
              </a:rPr>
              <a:t>a) </a:t>
            </a:r>
            <a:r>
              <a:rPr lang="en-US" sz="2000" b="1" dirty="0" err="1">
                <a:latin typeface="UTM Avo" pitchFamily="18" charset="0"/>
                <a:cs typeface="Times New Roman" pitchFamily="18" charset="0"/>
              </a:rPr>
              <a:t>Trên</a:t>
            </a:r>
            <a:r>
              <a:rPr lang="en-US" sz="2000" b="1" dirty="0"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UTM Avo" pitchFamily="18" charset="0"/>
                <a:cs typeface="Times New Roman" pitchFamily="18" charset="0"/>
              </a:rPr>
              <a:t>xe</a:t>
            </a:r>
            <a:r>
              <a:rPr lang="en-US" sz="2000" b="1" dirty="0"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UTM Avo" pitchFamily="18" charset="0"/>
                <a:cs typeface="Times New Roman" pitchFamily="18" charset="0"/>
              </a:rPr>
              <a:t>có</a:t>
            </a:r>
            <a:r>
              <a:rPr lang="en-US" sz="2000" b="1" dirty="0"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2000" b="1" dirty="0">
                <a:solidFill>
                  <a:srgbClr val="0000FF"/>
                </a:solidFill>
                <a:latin typeface="UTM Avo" pitchFamily="18" charset="0"/>
                <a:cs typeface="Times New Roman" pitchFamily="18" charset="0"/>
              </a:rPr>
              <a:t>3 </a:t>
            </a:r>
            <a:r>
              <a:rPr lang="en-US" sz="2000" b="1" dirty="0" err="1">
                <a:solidFill>
                  <a:srgbClr val="0000FF"/>
                </a:solidFill>
                <a:latin typeface="UTM Avo" pitchFamily="18" charset="0"/>
                <a:cs typeface="Times New Roman" pitchFamily="18" charset="0"/>
              </a:rPr>
              <a:t>thùng</a:t>
            </a:r>
            <a:r>
              <a:rPr lang="en-US" sz="2000" b="1" dirty="0">
                <a:latin typeface="UTM Avo" pitchFamily="18" charset="0"/>
                <a:cs typeface="Times New Roman" pitchFamily="18" charset="0"/>
              </a:rPr>
              <a:t>:</a:t>
            </a:r>
            <a:endParaRPr lang="en-US" sz="2000" dirty="0">
              <a:latin typeface="UTM Avo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05001" y="2666933"/>
            <a:ext cx="3093209" cy="400110"/>
          </a:xfrm>
          <a:prstGeom prst="rect">
            <a:avLst/>
          </a:prstGeom>
          <a:solidFill>
            <a:schemeClr val="bg1"/>
          </a:solidFill>
          <a:effectLst>
            <a:reflection blurRad="6350" stA="52000" endA="300" endPos="35000" dir="5400000" sy="-100000" algn="bl" rotWithShape="0"/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UTM Avo" pitchFamily="18" charset="0"/>
                <a:cs typeface="Times New Roman" pitchFamily="18" charset="0"/>
              </a:rPr>
              <a:t>b) </a:t>
            </a:r>
            <a:r>
              <a:rPr lang="en-US" sz="2000" b="1" dirty="0" err="1">
                <a:latin typeface="UTM Avo" pitchFamily="18" charset="0"/>
                <a:cs typeface="Times New Roman" pitchFamily="18" charset="0"/>
              </a:rPr>
              <a:t>Trên</a:t>
            </a:r>
            <a:r>
              <a:rPr lang="en-US" sz="2000" b="1" dirty="0"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UTM Avo" pitchFamily="18" charset="0"/>
                <a:cs typeface="Times New Roman" pitchFamily="18" charset="0"/>
              </a:rPr>
              <a:t>xe</a:t>
            </a:r>
            <a:r>
              <a:rPr lang="en-US" sz="2000" b="1" dirty="0"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UTM Avo" pitchFamily="18" charset="0"/>
                <a:cs typeface="Times New Roman" pitchFamily="18" charset="0"/>
              </a:rPr>
              <a:t>có</a:t>
            </a:r>
            <a:r>
              <a:rPr lang="en-US" sz="2000" b="1" dirty="0"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2000" b="1" dirty="0">
                <a:solidFill>
                  <a:srgbClr val="0000FF"/>
                </a:solidFill>
                <a:latin typeface="UTM Avo" pitchFamily="18" charset="0"/>
                <a:cs typeface="Times New Roman" pitchFamily="18" charset="0"/>
              </a:rPr>
              <a:t>5 </a:t>
            </a:r>
            <a:r>
              <a:rPr lang="en-US" sz="2000" b="1" dirty="0" err="1">
                <a:solidFill>
                  <a:srgbClr val="0000FF"/>
                </a:solidFill>
                <a:latin typeface="UTM Avo" pitchFamily="18" charset="0"/>
                <a:cs typeface="Times New Roman" pitchFamily="18" charset="0"/>
              </a:rPr>
              <a:t>thùng</a:t>
            </a:r>
            <a:r>
              <a:rPr lang="en-US" sz="2000" b="1" dirty="0">
                <a:latin typeface="UTM Avo" pitchFamily="18" charset="0"/>
                <a:cs typeface="Times New Roman" pitchFamily="18" charset="0"/>
              </a:rPr>
              <a:t>:</a:t>
            </a:r>
            <a:endParaRPr lang="en-US" sz="2000" dirty="0">
              <a:latin typeface="UTM Avo" pitchFamily="18" charset="0"/>
              <a:cs typeface="Times New Roman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/>
          <a:srcRect l="12014" t="28596" b="41961"/>
          <a:stretch>
            <a:fillRect/>
          </a:stretch>
        </p:blipFill>
        <p:spPr>
          <a:xfrm>
            <a:off x="934443" y="1135119"/>
            <a:ext cx="5976586" cy="128521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/>
          <a:srcRect l="12457" t="72528"/>
          <a:stretch>
            <a:fillRect/>
          </a:stretch>
        </p:blipFill>
        <p:spPr>
          <a:xfrm>
            <a:off x="829527" y="3359418"/>
            <a:ext cx="6063868" cy="1327767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DE314675-833B-4A7D-96C6-693BA3AB1FD6}"/>
              </a:ext>
            </a:extLst>
          </p:cNvPr>
          <p:cNvSpPr/>
          <p:nvPr/>
        </p:nvSpPr>
        <p:spPr>
          <a:xfrm>
            <a:off x="4139952" y="1831783"/>
            <a:ext cx="504056" cy="48878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E9784C4E-6FF2-4523-9690-6D8B9D0D61F0}"/>
              </a:ext>
            </a:extLst>
          </p:cNvPr>
          <p:cNvSpPr/>
          <p:nvPr/>
        </p:nvSpPr>
        <p:spPr>
          <a:xfrm>
            <a:off x="5292080" y="4008381"/>
            <a:ext cx="504056" cy="48878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8221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5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6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2476</TotalTime>
  <Words>191</Words>
  <Application>Microsoft Office PowerPoint</Application>
  <PresentationFormat>On-screen Show (16:9)</PresentationFormat>
  <Paragraphs>37</Paragraphs>
  <Slides>13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13</vt:i4>
      </vt:variant>
    </vt:vector>
  </HeadingPairs>
  <TitlesOfParts>
    <vt:vector size="31" baseType="lpstr">
      <vt:lpstr>맑은 고딕</vt:lpstr>
      <vt:lpstr>微软雅黑</vt:lpstr>
      <vt:lpstr>宋体</vt:lpstr>
      <vt:lpstr>.VnAvant</vt:lpstr>
      <vt:lpstr>.VnCooper</vt:lpstr>
      <vt:lpstr>Aharoni</vt:lpstr>
      <vt:lpstr>Arial</vt:lpstr>
      <vt:lpstr>Calibri</vt:lpstr>
      <vt:lpstr>Calibri Light</vt:lpstr>
      <vt:lpstr>HP001 4 hàng</vt:lpstr>
      <vt:lpstr>Times New Roman</vt:lpstr>
      <vt:lpstr>UTM Avo</vt:lpstr>
      <vt:lpstr>Office Theme</vt:lpstr>
      <vt:lpstr>Custom Design</vt:lpstr>
      <vt:lpstr>1_Office Theme</vt:lpstr>
      <vt:lpstr>3_Office Theme</vt:lpstr>
      <vt:lpstr>5_Office Theme</vt:lpstr>
      <vt:lpstr>6_Office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- Ôn lại bài học - Xem trước bài sau: Các số 6,7,8,9,10  (T1) </vt:lpstr>
    </vt:vector>
  </TitlesOfParts>
  <Company>Microsoft Corporation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Registered User</dc:creator>
  <cp:lastModifiedBy>Admin</cp:lastModifiedBy>
  <cp:revision>249</cp:revision>
  <dcterms:created xsi:type="dcterms:W3CDTF">2014-04-01T16:27:38Z</dcterms:created>
  <dcterms:modified xsi:type="dcterms:W3CDTF">2025-09-17T00:50:47Z</dcterms:modified>
</cp:coreProperties>
</file>