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ppt/tags/tag8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3" r:id="rId3"/>
    <p:sldMasterId id="2147483685" r:id="rId4"/>
    <p:sldMasterId id="2147483698" r:id="rId5"/>
  </p:sldMasterIdLst>
  <p:notesMasterIdLst>
    <p:notesMasterId r:id="rId17"/>
  </p:notesMasterIdLst>
  <p:sldIdLst>
    <p:sldId id="269" r:id="rId6"/>
    <p:sldId id="270" r:id="rId7"/>
    <p:sldId id="257" r:id="rId8"/>
    <p:sldId id="260" r:id="rId9"/>
    <p:sldId id="261" r:id="rId10"/>
    <p:sldId id="262" r:id="rId11"/>
    <p:sldId id="263" r:id="rId12"/>
    <p:sldId id="264" r:id="rId13"/>
    <p:sldId id="274" r:id="rId14"/>
    <p:sldId id="273" r:id="rId15"/>
    <p:sldId id="272" r:id="rId16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6FF33"/>
    <a:srgbClr val="FFFF66"/>
    <a:srgbClr val="66FF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756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8223AE-93AE-47D0-A329-7E9D6C940971}" type="datetimeFigureOut">
              <a:rPr lang="en-US" smtClean="0"/>
              <a:t>17/9/2025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E29E82-352A-4974-AEE8-4E7EC2A25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331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71AD9-BB67-40C7-8A36-6292A9008BE4}" type="slidenum">
              <a:rPr lang="zh-CN" altLang="en-US" smtClean="0">
                <a:solidFill>
                  <a:prstClr val="black"/>
                </a:solidFill>
              </a:rPr>
              <a:pPr/>
              <a:t>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7817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29E82-352A-4974-AEE8-4E7EC2A2561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3961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29E82-352A-4974-AEE8-4E7EC2A2561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3961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29E82-352A-4974-AEE8-4E7EC2A2561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3961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29E82-352A-4974-AEE8-4E7EC2A2561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1421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幻灯片图像占位符 17409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17411" name="文本占位符 174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A0DB2DC-4C9A-4742-B13C-FB6460FD3503}" type="slidenum">
              <a:rPr lang="en-US" altLang="zh-CN" dirty="0">
                <a:solidFill>
                  <a:srgbClr val="000000"/>
                </a:solidFill>
              </a:rPr>
              <a:pPr/>
              <a:t>11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191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17/9/2025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35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9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17/9/2025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24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1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17/9/2025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409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17/9/2025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71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6"/>
            <a:ext cx="2057400" cy="4387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6"/>
            <a:ext cx="6019800" cy="4387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17/9/2025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912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5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251B3-0329-4A8D-ADE9-4ECB5AB5AF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DCB70-0599-4D78-9DF3-2EB24DFDB1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3414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251B3-0329-4A8D-ADE9-4ECB5AB5AF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DCB70-0599-4D78-9DF3-2EB24DFDB1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4600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7"/>
            <a:ext cx="777240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251B3-0329-4A8D-ADE9-4ECB5AB5AF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DCB70-0599-4D78-9DF3-2EB24DFDB1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8683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251B3-0329-4A8D-ADE9-4ECB5AB5AF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DCB70-0599-4D78-9DF3-2EB24DFDB1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8256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8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8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251B3-0329-4A8D-ADE9-4ECB5AB5AF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DCB70-0599-4D78-9DF3-2EB24DFDB1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675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1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251B3-0329-4A8D-ADE9-4ECB5AB5AF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DCB70-0599-4D78-9DF3-2EB24DFDB1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5083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251B3-0329-4A8D-ADE9-4ECB5AB5AF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DCB70-0599-4D78-9DF3-2EB24DFDB1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0814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3" y="204790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3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251B3-0329-4A8D-ADE9-4ECB5AB5AF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DCB70-0599-4D78-9DF3-2EB24DFDB1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1772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251B3-0329-4A8D-ADE9-4ECB5AB5AF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DCB70-0599-4D78-9DF3-2EB24DFDB1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2343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251B3-0329-4A8D-ADE9-4ECB5AB5AF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DCB70-0599-4D78-9DF3-2EB24DFDB1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7765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3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3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251B3-0329-4A8D-ADE9-4ECB5AB5AF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DCB70-0599-4D78-9DF3-2EB24DFDB1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5071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22" y="841800"/>
            <a:ext cx="6858130" cy="1790760"/>
          </a:xfrm>
          <a:prstGeom prst="rect">
            <a:avLst/>
          </a:prstGeom>
        </p:spPr>
        <p:txBody>
          <a:bodyPr anchor="b"/>
          <a:lstStyle>
            <a:lvl1pPr algn="ctr">
              <a:defRPr sz="4499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22" y="2701618"/>
            <a:ext cx="6858130" cy="124186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1"/>
            </a:lvl1pPr>
            <a:lvl2pPr marL="342960" indent="0" algn="ctr">
              <a:buNone/>
              <a:defRPr sz="1499"/>
            </a:lvl2pPr>
            <a:lvl3pPr marL="685921" indent="0" algn="ctr">
              <a:buNone/>
              <a:defRPr sz="1349"/>
            </a:lvl3pPr>
            <a:lvl4pPr marL="1028881" indent="0" algn="ctr">
              <a:buNone/>
              <a:defRPr sz="1199"/>
            </a:lvl4pPr>
            <a:lvl5pPr marL="1371495" indent="0" algn="ctr">
              <a:buNone/>
              <a:defRPr sz="1199"/>
            </a:lvl5pPr>
            <a:lvl6pPr marL="1714456" indent="0" algn="ctr">
              <a:buNone/>
              <a:defRPr sz="1199"/>
            </a:lvl6pPr>
            <a:lvl7pPr marL="2057416" indent="0" algn="ctr">
              <a:buNone/>
              <a:defRPr sz="1199"/>
            </a:lvl7pPr>
            <a:lvl8pPr marL="2400376" indent="0" algn="ctr">
              <a:buNone/>
              <a:defRPr sz="1199"/>
            </a:lvl8pPr>
            <a:lvl9pPr marL="2743337" indent="0" algn="ctr">
              <a:buNone/>
              <a:defRPr sz="1199"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2120732377"/>
      </p:ext>
    </p:extLst>
  </p:cSld>
  <p:clrMapOvr>
    <a:masterClrMapping/>
  </p:clrMapOvr>
  <p:transition advClick="0" advTm="3000">
    <p:rand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9170" y="149248"/>
            <a:ext cx="4485050" cy="620426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49170" y="868596"/>
            <a:ext cx="4485050" cy="245688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916131227"/>
      </p:ext>
    </p:extLst>
  </p:cSld>
  <p:clrMapOvr>
    <a:masterClrMapping/>
  </p:clrMapOvr>
  <p:transition advClick="0" advTm="3000">
    <p:rand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903" y="1282348"/>
            <a:ext cx="7886849" cy="2139625"/>
          </a:xfrm>
          <a:prstGeom prst="rect">
            <a:avLst/>
          </a:prstGeom>
        </p:spPr>
        <p:txBody>
          <a:bodyPr anchor="b"/>
          <a:lstStyle>
            <a:lvl1pPr>
              <a:defRPr sz="4499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903" y="3442214"/>
            <a:ext cx="7886849" cy="11251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1pPr>
            <a:lvl2pPr marL="342960" indent="0">
              <a:buNone/>
              <a:defRPr sz="1499">
                <a:solidFill>
                  <a:schemeClr val="tx1">
                    <a:tint val="75000"/>
                  </a:schemeClr>
                </a:solidFill>
              </a:defRPr>
            </a:lvl2pPr>
            <a:lvl3pPr marL="685921" indent="0">
              <a:buNone/>
              <a:defRPr sz="1349">
                <a:solidFill>
                  <a:schemeClr val="tx1">
                    <a:tint val="75000"/>
                  </a:schemeClr>
                </a:solidFill>
              </a:defRPr>
            </a:lvl3pPr>
            <a:lvl4pPr marL="1028881" indent="0">
              <a:buNone/>
              <a:defRPr sz="1199">
                <a:solidFill>
                  <a:schemeClr val="tx1">
                    <a:tint val="75000"/>
                  </a:schemeClr>
                </a:solidFill>
              </a:defRPr>
            </a:lvl4pPr>
            <a:lvl5pPr marL="1371495" indent="0">
              <a:buNone/>
              <a:defRPr sz="1199">
                <a:solidFill>
                  <a:schemeClr val="tx1">
                    <a:tint val="75000"/>
                  </a:schemeClr>
                </a:solidFill>
              </a:defRPr>
            </a:lvl5pPr>
            <a:lvl6pPr marL="1714456" indent="0">
              <a:buNone/>
              <a:defRPr sz="1199">
                <a:solidFill>
                  <a:schemeClr val="tx1">
                    <a:tint val="75000"/>
                  </a:schemeClr>
                </a:solidFill>
              </a:defRPr>
            </a:lvl6pPr>
            <a:lvl7pPr marL="2057416" indent="0">
              <a:buNone/>
              <a:defRPr sz="1199">
                <a:solidFill>
                  <a:schemeClr val="tx1">
                    <a:tint val="75000"/>
                  </a:schemeClr>
                </a:solidFill>
              </a:defRPr>
            </a:lvl7pPr>
            <a:lvl8pPr marL="2400376" indent="0">
              <a:buNone/>
              <a:defRPr sz="1199">
                <a:solidFill>
                  <a:schemeClr val="tx1">
                    <a:tint val="75000"/>
                  </a:schemeClr>
                </a:solidFill>
              </a:defRPr>
            </a:lvl8pPr>
            <a:lvl9pPr marL="2743337" indent="0">
              <a:buNone/>
              <a:defRPr sz="11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92150684"/>
      </p:ext>
    </p:extLst>
  </p:cSld>
  <p:clrMapOvr>
    <a:masterClrMapping/>
  </p:clrMapOvr>
  <p:transition advClick="0" advTm="3000">
    <p:rand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9170" y="149248"/>
            <a:ext cx="4485050" cy="620426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62" y="1369265"/>
            <a:ext cx="3886273" cy="32636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242" y="1369265"/>
            <a:ext cx="3886273" cy="32636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687308551"/>
      </p:ext>
    </p:extLst>
  </p:cSld>
  <p:clrMapOvr>
    <a:masterClrMapping/>
  </p:clrMapOvr>
  <p:transition advClick="0" advTm="3000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5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6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28082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57" y="273854"/>
            <a:ext cx="7886849" cy="994206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102" y="1333873"/>
            <a:ext cx="3655249" cy="617954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101"/>
            </a:lvl1pPr>
            <a:lvl2pPr marL="342960" indent="0">
              <a:buNone/>
              <a:defRPr sz="1801"/>
            </a:lvl2pPr>
            <a:lvl3pPr marL="685921" indent="0">
              <a:buNone/>
              <a:defRPr sz="1499"/>
            </a:lvl3pPr>
            <a:lvl4pPr marL="1028881" indent="0">
              <a:buNone/>
              <a:defRPr sz="1349"/>
            </a:lvl4pPr>
            <a:lvl5pPr marL="1371495" indent="0">
              <a:buNone/>
              <a:defRPr sz="1349"/>
            </a:lvl5pPr>
            <a:lvl6pPr marL="1714456" indent="0">
              <a:buNone/>
              <a:defRPr sz="1349"/>
            </a:lvl6pPr>
            <a:lvl7pPr marL="2057416" indent="0">
              <a:buNone/>
              <a:defRPr sz="1349"/>
            </a:lvl7pPr>
            <a:lvl8pPr marL="2400376" indent="0">
              <a:buNone/>
              <a:defRPr sz="1349"/>
            </a:lvl8pPr>
            <a:lvl9pPr marL="2743337" indent="0">
              <a:buNone/>
              <a:defRPr sz="1349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102" y="1999102"/>
            <a:ext cx="3655249" cy="26433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96" y="1333873"/>
            <a:ext cx="3673251" cy="617954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101"/>
            </a:lvl1pPr>
            <a:lvl2pPr marL="342960" indent="0">
              <a:buNone/>
              <a:defRPr sz="1801"/>
            </a:lvl2pPr>
            <a:lvl3pPr marL="685921" indent="0">
              <a:buNone/>
              <a:defRPr sz="1499"/>
            </a:lvl3pPr>
            <a:lvl4pPr marL="1028881" indent="0">
              <a:buNone/>
              <a:defRPr sz="1349"/>
            </a:lvl4pPr>
            <a:lvl5pPr marL="1371495" indent="0">
              <a:buNone/>
              <a:defRPr sz="1349"/>
            </a:lvl5pPr>
            <a:lvl6pPr marL="1714456" indent="0">
              <a:buNone/>
              <a:defRPr sz="1349"/>
            </a:lvl6pPr>
            <a:lvl7pPr marL="2057416" indent="0">
              <a:buNone/>
              <a:defRPr sz="1349"/>
            </a:lvl7pPr>
            <a:lvl8pPr marL="2400376" indent="0">
              <a:buNone/>
              <a:defRPr sz="1349"/>
            </a:lvl8pPr>
            <a:lvl9pPr marL="2743337" indent="0">
              <a:buNone/>
              <a:defRPr sz="1349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96" y="1999102"/>
            <a:ext cx="3673251" cy="26433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44032526"/>
      </p:ext>
    </p:extLst>
  </p:cSld>
  <p:clrMapOvr>
    <a:masterClrMapping/>
  </p:clrMapOvr>
  <p:transition advClick="0" advTm="3000">
    <p:random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9170" y="149248"/>
            <a:ext cx="4485050" cy="620426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31720657"/>
      </p:ext>
    </p:extLst>
  </p:cSld>
  <p:clrMapOvr>
    <a:masterClrMapping/>
  </p:clrMapOvr>
  <p:transition advClick="0" advTm="3000">
    <p:random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152992"/>
      </p:ext>
    </p:extLst>
  </p:cSld>
  <p:clrMapOvr>
    <a:masterClrMapping/>
  </p:clrMapOvr>
  <p:transition advClick="0" advTm="3000">
    <p:random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57" y="342913"/>
            <a:ext cx="2949233" cy="1200191"/>
          </a:xfrm>
          <a:prstGeom prst="rect">
            <a:avLst/>
          </a:prstGeom>
        </p:spPr>
        <p:txBody>
          <a:bodyPr anchor="b"/>
          <a:lstStyle>
            <a:lvl1pPr>
              <a:defRPr sz="240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465" y="740594"/>
            <a:ext cx="4629238" cy="3655341"/>
          </a:xfrm>
          <a:prstGeom prst="rect">
            <a:avLst/>
          </a:prstGeom>
        </p:spPr>
        <p:txBody>
          <a:bodyPr/>
          <a:lstStyle>
            <a:lvl1pPr>
              <a:defRPr sz="2401"/>
            </a:lvl1pPr>
            <a:lvl2pPr>
              <a:defRPr sz="2101"/>
            </a:lvl2pPr>
            <a:lvl3pPr>
              <a:defRPr sz="1801"/>
            </a:lvl3pPr>
            <a:lvl4pPr>
              <a:defRPr sz="1499"/>
            </a:lvl4pPr>
            <a:lvl5pPr>
              <a:defRPr sz="1499"/>
            </a:lvl5pPr>
            <a:lvl6pPr>
              <a:defRPr sz="1499"/>
            </a:lvl6pPr>
            <a:lvl7pPr>
              <a:defRPr sz="1499"/>
            </a:lvl7pPr>
            <a:lvl8pPr>
              <a:defRPr sz="1499"/>
            </a:lvl8pPr>
            <a:lvl9pPr>
              <a:defRPr sz="1499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57" y="1543103"/>
            <a:ext cx="2949233" cy="28587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99"/>
            </a:lvl1pPr>
            <a:lvl2pPr marL="342960" indent="0">
              <a:buNone/>
              <a:defRPr sz="1049"/>
            </a:lvl2pPr>
            <a:lvl3pPr marL="685921" indent="0">
              <a:buNone/>
              <a:defRPr sz="899"/>
            </a:lvl3pPr>
            <a:lvl4pPr marL="1028881" indent="0">
              <a:buNone/>
              <a:defRPr sz="749"/>
            </a:lvl4pPr>
            <a:lvl5pPr marL="1371495" indent="0">
              <a:buNone/>
              <a:defRPr sz="749"/>
            </a:lvl5pPr>
            <a:lvl6pPr marL="1714456" indent="0">
              <a:buNone/>
              <a:defRPr sz="749"/>
            </a:lvl6pPr>
            <a:lvl7pPr marL="2057416" indent="0">
              <a:buNone/>
              <a:defRPr sz="749"/>
            </a:lvl7pPr>
            <a:lvl8pPr marL="2400376" indent="0">
              <a:buNone/>
              <a:defRPr sz="749"/>
            </a:lvl8pPr>
            <a:lvl9pPr marL="2743337" indent="0">
              <a:buNone/>
              <a:defRPr sz="749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547672013"/>
      </p:ext>
    </p:extLst>
  </p:cSld>
  <p:clrMapOvr>
    <a:masterClrMapping/>
  </p:clrMapOvr>
  <p:transition advClick="0" advTm="3000">
    <p:random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57" y="342913"/>
            <a:ext cx="3124071" cy="1200191"/>
          </a:xfrm>
          <a:prstGeom prst="rect">
            <a:avLst/>
          </a:prstGeom>
        </p:spPr>
        <p:txBody>
          <a:bodyPr anchor="b"/>
          <a:lstStyle>
            <a:lvl1pPr>
              <a:defRPr sz="240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465" y="342914"/>
            <a:ext cx="4629238" cy="40530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1"/>
            </a:lvl1pPr>
            <a:lvl2pPr marL="342960" indent="0">
              <a:buNone/>
              <a:defRPr sz="2101"/>
            </a:lvl2pPr>
            <a:lvl3pPr marL="685921" indent="0">
              <a:buNone/>
              <a:defRPr sz="1801"/>
            </a:lvl3pPr>
            <a:lvl4pPr marL="1028881" indent="0">
              <a:buNone/>
              <a:defRPr sz="1499"/>
            </a:lvl4pPr>
            <a:lvl5pPr marL="1371495" indent="0">
              <a:buNone/>
              <a:defRPr sz="1499"/>
            </a:lvl5pPr>
            <a:lvl6pPr marL="1714456" indent="0">
              <a:buNone/>
              <a:defRPr sz="1499"/>
            </a:lvl6pPr>
            <a:lvl7pPr marL="2057416" indent="0">
              <a:buNone/>
              <a:defRPr sz="1499"/>
            </a:lvl7pPr>
            <a:lvl8pPr marL="2400376" indent="0">
              <a:buNone/>
              <a:defRPr sz="1499"/>
            </a:lvl8pPr>
            <a:lvl9pPr marL="2743337" indent="0">
              <a:buNone/>
              <a:defRPr sz="1499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57" y="1543103"/>
            <a:ext cx="3124071" cy="28587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99"/>
            </a:lvl1pPr>
            <a:lvl2pPr marL="342960" indent="0">
              <a:buNone/>
              <a:defRPr sz="1349"/>
            </a:lvl2pPr>
            <a:lvl3pPr marL="685921" indent="0">
              <a:buNone/>
              <a:defRPr sz="1199"/>
            </a:lvl3pPr>
            <a:lvl4pPr marL="1028881" indent="0">
              <a:buNone/>
              <a:defRPr sz="1049"/>
            </a:lvl4pPr>
            <a:lvl5pPr marL="1371495" indent="0">
              <a:buNone/>
              <a:defRPr sz="1049"/>
            </a:lvl5pPr>
            <a:lvl6pPr marL="1714456" indent="0">
              <a:buNone/>
              <a:defRPr sz="1049"/>
            </a:lvl6pPr>
            <a:lvl7pPr marL="2057416" indent="0">
              <a:buNone/>
              <a:defRPr sz="1049"/>
            </a:lvl7pPr>
            <a:lvl8pPr marL="2400376" indent="0">
              <a:buNone/>
              <a:defRPr sz="1049"/>
            </a:lvl8pPr>
            <a:lvl9pPr marL="2743337" indent="0">
              <a:buNone/>
              <a:defRPr sz="1049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364162133"/>
      </p:ext>
    </p:extLst>
  </p:cSld>
  <p:clrMapOvr>
    <a:masterClrMapping/>
  </p:clrMapOvr>
  <p:transition advClick="0" advTm="3000">
    <p:random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9170" y="149248"/>
            <a:ext cx="4485050" cy="620426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249170" y="868596"/>
            <a:ext cx="4485050" cy="245688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102586427"/>
      </p:ext>
    </p:extLst>
  </p:cSld>
  <p:clrMapOvr>
    <a:masterClrMapping/>
  </p:clrMapOvr>
  <p:transition advClick="0" advTm="3000">
    <p:random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799" y="273854"/>
            <a:ext cx="1971712" cy="4359024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66" y="273854"/>
            <a:ext cx="5800835" cy="435902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500748301"/>
      </p:ext>
    </p:extLst>
  </p:cSld>
  <p:clrMapOvr>
    <a:masterClrMapping/>
  </p:clrMapOvr>
  <p:transition advClick="0" advTm="3000">
    <p:random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62" y="1369265"/>
            <a:ext cx="3886273" cy="326361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29242" y="1369266"/>
            <a:ext cx="3886273" cy="157406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29242" y="3057628"/>
            <a:ext cx="3886273" cy="157525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829045422"/>
      </p:ext>
    </p:extLst>
  </p:cSld>
  <p:clrMapOvr>
    <a:masterClrMapping/>
  </p:clrMapOvr>
  <p:transition advClick="0" advTm="3000">
    <p:random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8E80B-084D-4A7A-9F88-BB3E4EABE7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7D2AD-FA6F-4A0B-9285-9B0CD075C9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37466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8E80B-084D-4A7A-9F88-BB3E4EABE7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7D2AD-FA6F-4A0B-9285-9B0CD075C9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61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4"/>
            <a:ext cx="7772400" cy="11017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17/9/2025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5950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8E80B-084D-4A7A-9F88-BB3E4EABE7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7D2AD-FA6F-4A0B-9285-9B0CD075C9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76006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8E80B-084D-4A7A-9F88-BB3E4EABE7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7D2AD-FA6F-4A0B-9285-9B0CD075C9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64316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8E80B-084D-4A7A-9F88-BB3E4EABE7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7D2AD-FA6F-4A0B-9285-9B0CD075C9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53062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8E80B-084D-4A7A-9F88-BB3E4EABE7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7D2AD-FA6F-4A0B-9285-9B0CD075C9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34893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8E80B-084D-4A7A-9F88-BB3E4EABE7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7D2AD-FA6F-4A0B-9285-9B0CD075C9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17154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8E80B-084D-4A7A-9F88-BB3E4EABE7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7D2AD-FA6F-4A0B-9285-9B0CD075C9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45380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1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8E80B-084D-4A7A-9F88-BB3E4EABE7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7D2AD-FA6F-4A0B-9285-9B0CD075C9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21877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8E80B-084D-4A7A-9F88-BB3E4EABE7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7D2AD-FA6F-4A0B-9285-9B0CD075C9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55306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8E80B-084D-4A7A-9F88-BB3E4EABE7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7D2AD-FA6F-4A0B-9285-9B0CD075C9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774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17/9/2025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33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9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17/9/2025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31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17/9/2025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02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1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951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17/9/2025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94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17/9/2025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10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image" Target="../media/image4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17/9/2025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atinLnBrk="0"/>
            <a:fld id="{C2D251B3-0329-4A8D-ADE9-4ECB5AB5AF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latinLnBrk="0"/>
              <a:t>17/9/2025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7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atinLnBrk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7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atinLnBrk="0"/>
            <a:fld id="{EB8DCB70-0599-4D78-9DF3-2EB24DFDB1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latinLnBrk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205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图片 1033" descr="PPT素材-02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870" y="863"/>
            <a:ext cx="9142269" cy="5141777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4119018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ransition advClick="0" advTm="3000">
    <p:random/>
  </p:transition>
  <p:hf sldNum="0" hdr="0"/>
  <p:txStyles>
    <p:titleStyle>
      <a:lvl1pPr marL="0" lvl="0" indent="0" algn="ctr" defTabSz="81777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None/>
        <a:defRPr sz="3924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06276" lvl="0" indent="-306276" algn="l" defTabSz="81777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834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64464" lvl="1" indent="-256096" algn="l" defTabSz="81777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507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021959" lvl="2" indent="-204184" algn="l" defTabSz="81777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126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431020" lvl="3" indent="-204876" algn="l" defTabSz="81777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1799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39389" lvl="4" indent="-204184" algn="l" defTabSz="81777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799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0457" lvl="5" indent="-124587" algn="l" defTabSz="81777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799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619631" lvl="6" indent="-124587" algn="l" defTabSz="81777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799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68805" lvl="7" indent="-124587" algn="l" defTabSz="81777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799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17979" lvl="8" indent="-124587" algn="l" defTabSz="81777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799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49834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98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249174" lvl="1" indent="0" algn="l" defTabSz="49834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3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498348" lvl="2" indent="0" algn="l" defTabSz="49834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3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747522" lvl="3" indent="0" algn="l" defTabSz="49834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3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996696" lvl="4" indent="0" algn="l" defTabSz="49834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3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245870" lvl="5" indent="0" algn="l" defTabSz="49834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3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495044" lvl="6" indent="0" algn="l" defTabSz="49834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3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44218" lvl="7" indent="0" algn="l" defTabSz="49834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3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93392" lvl="8" indent="0" algn="l" defTabSz="49834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3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5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atinLnBrk="0"/>
            <a:fld id="{4138E80B-084D-4A7A-9F88-BB3E4EABE7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latinLnBrk="0"/>
              <a:t>17/9/2025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5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atinLnBrk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5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atinLnBrk="0"/>
            <a:fld id="{5197D2AD-FA6F-4A0B-9285-9B0CD075C9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latinLnBrk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118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3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audio" Target="../media/media1.wav"/><Relationship Id="rId7" Type="http://schemas.openxmlformats.org/officeDocument/2006/relationships/image" Target="../media/image22.png"/><Relationship Id="rId2" Type="http://schemas.microsoft.com/office/2007/relationships/media" Target="../media/media1.wav"/><Relationship Id="rId1" Type="http://schemas.openxmlformats.org/officeDocument/2006/relationships/tags" Target="../tags/tag4.xml"/><Relationship Id="rId6" Type="http://schemas.microsoft.com/office/2007/relationships/hdphoto" Target="../media/hdphoto1.wdp"/><Relationship Id="rId11" Type="http://schemas.openxmlformats.org/officeDocument/2006/relationships/image" Target="../media/image26.png"/><Relationship Id="rId5" Type="http://schemas.openxmlformats.org/officeDocument/2006/relationships/image" Target="../media/image21.jpeg"/><Relationship Id="rId10" Type="http://schemas.openxmlformats.org/officeDocument/2006/relationships/image" Target="../media/image25.png"/><Relationship Id="rId4" Type="http://schemas.openxmlformats.org/officeDocument/2006/relationships/slideLayout" Target="../slideLayouts/slideLayout3.xml"/><Relationship Id="rId9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Relationship Id="rId6" Type="http://schemas.openxmlformats.org/officeDocument/2006/relationships/image" Target="../media/image23.png"/><Relationship Id="rId5" Type="http://schemas.openxmlformats.org/officeDocument/2006/relationships/image" Target="../media/image27.pn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.xm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C38D42B-9B25-45CC-8A1A-CB6A774A89F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9" t="1000"/>
          <a:stretch/>
        </p:blipFill>
        <p:spPr>
          <a:xfrm>
            <a:off x="-36512" y="10503"/>
            <a:ext cx="9180512" cy="51435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BCC8D0E-2B7D-417D-83D3-911E2C533CE5}"/>
              </a:ext>
            </a:extLst>
          </p:cNvPr>
          <p:cNvSpPr txBox="1"/>
          <p:nvPr/>
        </p:nvSpPr>
        <p:spPr>
          <a:xfrm>
            <a:off x="1907704" y="267495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 TOÁN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2153CA-BF74-49B3-92F0-A013608DE3BE}"/>
              </a:ext>
            </a:extLst>
          </p:cNvPr>
          <p:cNvSpPr txBox="1"/>
          <p:nvPr/>
        </p:nvSpPr>
        <p:spPr>
          <a:xfrm>
            <a:off x="2483768" y="1059583"/>
            <a:ext cx="1872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77B760A-468A-4AE7-B622-12E137E2CD81}"/>
              </a:ext>
            </a:extLst>
          </p:cNvPr>
          <p:cNvSpPr/>
          <p:nvPr/>
        </p:nvSpPr>
        <p:spPr>
          <a:xfrm>
            <a:off x="1475656" y="3291831"/>
            <a:ext cx="439248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LỚN HƠN, DẤU &gt;</a:t>
            </a:r>
          </a:p>
        </p:txBody>
      </p:sp>
      <p:sp>
        <p:nvSpPr>
          <p:cNvPr id="10" name="TextBox 1">
            <a:extLst>
              <a:ext uri="{FF2B5EF4-FFF2-40B4-BE49-F238E27FC236}">
                <a16:creationId xmlns:a16="http://schemas.microsoft.com/office/drawing/2014/main" id="{A4819841-96BE-4F68-879A-152F7ABEEF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5696" y="1923679"/>
            <a:ext cx="3672408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SO SÁNH SỐ</a:t>
            </a:r>
          </a:p>
          <a:p>
            <a:pPr algn="ctr"/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91412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950"/>
    </mc:Choice>
    <mc:Fallback xmlns="">
      <p:transition spd="slow" advTm="149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866782" y="1405222"/>
            <a:ext cx="7486600" cy="2129306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vi-VN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altLang="zh-CN" b="1" dirty="0" err="1">
                <a:latin typeface="UTM Avo" pitchFamily="18" charset="0"/>
                <a:cs typeface="Arial" panose="020B0604020202020204" pitchFamily="34" charset="0"/>
              </a:rPr>
              <a:t>Ôn</a:t>
            </a:r>
            <a:r>
              <a:rPr lang="en-US" altLang="zh-CN" b="1" dirty="0">
                <a:latin typeface="UTM Avo" pitchFamily="18" charset="0"/>
                <a:cs typeface="Arial" panose="020B0604020202020204" pitchFamily="34" charset="0"/>
              </a:rPr>
              <a:t> </a:t>
            </a:r>
            <a:r>
              <a:rPr lang="en-US" altLang="zh-CN" b="1" dirty="0" err="1">
                <a:latin typeface="UTM Avo" pitchFamily="18" charset="0"/>
                <a:cs typeface="Arial" panose="020B0604020202020204" pitchFamily="34" charset="0"/>
              </a:rPr>
              <a:t>lại</a:t>
            </a:r>
            <a:r>
              <a:rPr lang="en-US" altLang="zh-CN" b="1" dirty="0">
                <a:latin typeface="UTM Avo" pitchFamily="18" charset="0"/>
                <a:cs typeface="Arial" panose="020B0604020202020204" pitchFamily="34" charset="0"/>
              </a:rPr>
              <a:t> </a:t>
            </a:r>
            <a:r>
              <a:rPr lang="en-US" altLang="zh-CN" b="1" dirty="0" err="1">
                <a:latin typeface="UTM Avo" pitchFamily="18" charset="0"/>
                <a:cs typeface="Arial" panose="020B0604020202020204" pitchFamily="34" charset="0"/>
              </a:rPr>
              <a:t>bài</a:t>
            </a:r>
            <a:r>
              <a:rPr lang="en-US" altLang="zh-CN" b="1" dirty="0">
                <a:latin typeface="UTM Avo" pitchFamily="18" charset="0"/>
                <a:cs typeface="Arial" panose="020B0604020202020204" pitchFamily="34" charset="0"/>
              </a:rPr>
              <a:t> </a:t>
            </a:r>
            <a:r>
              <a:rPr lang="en-US" altLang="zh-CN" b="1" dirty="0" err="1">
                <a:latin typeface="UTM Avo" pitchFamily="18" charset="0"/>
                <a:cs typeface="Arial" panose="020B0604020202020204" pitchFamily="34" charset="0"/>
              </a:rPr>
              <a:t>học</a:t>
            </a:r>
            <a:r>
              <a:rPr lang="en-US" altLang="zh-CN" b="1" dirty="0">
                <a:latin typeface="UTM Avo" pitchFamily="18" charset="0"/>
                <a:cs typeface="Arial" panose="020B0604020202020204" pitchFamily="34" charset="0"/>
              </a:rPr>
              <a:t/>
            </a:r>
            <a:br>
              <a:rPr lang="en-US" altLang="zh-CN" b="1" dirty="0">
                <a:latin typeface="UTM Avo" pitchFamily="18" charset="0"/>
                <a:cs typeface="Arial" panose="020B0604020202020204" pitchFamily="34" charset="0"/>
              </a:rPr>
            </a:br>
            <a:r>
              <a:rPr lang="vi-VN" altLang="zh-CN" b="1" dirty="0">
                <a:latin typeface="UTM Avo" pitchFamily="18" charset="0"/>
                <a:cs typeface="Arial" panose="020B0604020202020204" pitchFamily="34" charset="0"/>
              </a:rPr>
              <a:t>- Xem trước các bài sau: </a:t>
            </a:r>
            <a:r>
              <a:rPr lang="en-US" altLang="zh-CN" b="1" dirty="0">
                <a:latin typeface="UTM Avo" pitchFamily="18" charset="0"/>
                <a:cs typeface="Arial" panose="020B0604020202020204" pitchFamily="34" charset="0"/>
              </a:rPr>
              <a:t/>
            </a:r>
            <a:br>
              <a:rPr lang="en-US" altLang="zh-CN" b="1" dirty="0">
                <a:latin typeface="UTM Avo" pitchFamily="18" charset="0"/>
                <a:cs typeface="Arial" panose="020B0604020202020204" pitchFamily="34" charset="0"/>
              </a:rPr>
            </a:br>
            <a:r>
              <a:rPr lang="en-US" altLang="zh-CN" b="1" dirty="0" err="1">
                <a:latin typeface="UTM Avo" pitchFamily="18" charset="0"/>
                <a:cs typeface="Arial" panose="020B0604020202020204" pitchFamily="34" charset="0"/>
              </a:rPr>
              <a:t>Bé</a:t>
            </a:r>
            <a:r>
              <a:rPr lang="en-US" altLang="zh-CN" b="1" dirty="0">
                <a:latin typeface="UTM Avo" pitchFamily="18" charset="0"/>
                <a:cs typeface="Arial" panose="020B0604020202020204" pitchFamily="34" charset="0"/>
              </a:rPr>
              <a:t> </a:t>
            </a:r>
            <a:r>
              <a:rPr lang="en-US" altLang="zh-CN" b="1" dirty="0" err="1">
                <a:latin typeface="UTM Avo" pitchFamily="18" charset="0"/>
                <a:cs typeface="Arial" panose="020B0604020202020204" pitchFamily="34" charset="0"/>
              </a:rPr>
              <a:t>hơn</a:t>
            </a:r>
            <a:r>
              <a:rPr lang="en-US" altLang="zh-CN" b="1" dirty="0">
                <a:latin typeface="UTM Avo" pitchFamily="18" charset="0"/>
                <a:cs typeface="Arial" panose="020B0604020202020204" pitchFamily="34" charset="0"/>
              </a:rPr>
              <a:t>, </a:t>
            </a:r>
            <a:r>
              <a:rPr lang="en-US" altLang="zh-CN" b="1" dirty="0" err="1">
                <a:latin typeface="UTM Avo" pitchFamily="18" charset="0"/>
                <a:cs typeface="Arial" panose="020B0604020202020204" pitchFamily="34" charset="0"/>
              </a:rPr>
              <a:t>dấu</a:t>
            </a:r>
            <a:r>
              <a:rPr lang="en-US" altLang="zh-CN" b="1" dirty="0">
                <a:latin typeface="UTM Avo" pitchFamily="18" charset="0"/>
                <a:cs typeface="Arial" panose="020B0604020202020204" pitchFamily="34" charset="0"/>
              </a:rPr>
              <a:t> &lt;</a:t>
            </a:r>
            <a:r>
              <a:rPr lang="vi-VN" altLang="zh-CN" b="1" dirty="0">
                <a:latin typeface="UTM Avo" pitchFamily="18" charset="0"/>
                <a:cs typeface="Arial" panose="020B0604020202020204" pitchFamily="34" charset="0"/>
              </a:rPr>
              <a:t/>
            </a:r>
            <a:br>
              <a:rPr lang="vi-VN" altLang="zh-CN" b="1" dirty="0">
                <a:latin typeface="UTM Avo" pitchFamily="18" charset="0"/>
                <a:cs typeface="Arial" panose="020B0604020202020204" pitchFamily="34" charset="0"/>
              </a:rPr>
            </a:br>
            <a:r>
              <a:rPr lang="vi-VN" altLang="zh-CN" b="1" dirty="0">
                <a:latin typeface="UTM Avo" pitchFamily="18" charset="0"/>
                <a:cs typeface="Arial" panose="020B0604020202020204" pitchFamily="34" charset="0"/>
              </a:rPr>
              <a:t>(</a:t>
            </a:r>
            <a:r>
              <a:rPr lang="en-US" altLang="zh-CN" b="1" dirty="0" err="1">
                <a:latin typeface="UTM Avo" pitchFamily="18" charset="0"/>
                <a:cs typeface="Arial" panose="020B0604020202020204" pitchFamily="34" charset="0"/>
              </a:rPr>
              <a:t>trang</a:t>
            </a:r>
            <a:r>
              <a:rPr lang="en-US" altLang="zh-CN" b="1" dirty="0">
                <a:latin typeface="UTM Avo" pitchFamily="18" charset="0"/>
                <a:cs typeface="Arial" panose="020B0604020202020204" pitchFamily="34" charset="0"/>
              </a:rPr>
              <a:t> 26-27)</a:t>
            </a:r>
            <a:r>
              <a:rPr lang="zh-CN" altLang="en-US" b="1" dirty="0">
                <a:latin typeface="UTM Avo" pitchFamily="18" charset="0"/>
                <a:cs typeface="Arial" panose="020B0604020202020204" pitchFamily="34" charset="0"/>
              </a:rPr>
              <a:t/>
            </a:r>
            <a:br>
              <a:rPr lang="zh-CN" altLang="en-US" b="1" dirty="0">
                <a:latin typeface="UTM Avo" pitchFamily="18" charset="0"/>
                <a:cs typeface="Arial" panose="020B0604020202020204" pitchFamily="34" charset="0"/>
              </a:rPr>
            </a:br>
            <a:endParaRPr lang="en-US" b="1" dirty="0">
              <a:solidFill>
                <a:srgbClr val="FF0000"/>
              </a:solidFill>
              <a:latin typeface="UTM Avo" pitchFamily="18" charset="0"/>
            </a:endParaRPr>
          </a:p>
        </p:txBody>
      </p:sp>
      <p:sp>
        <p:nvSpPr>
          <p:cNvPr id="5" name="文本框 62"/>
          <p:cNvSpPr txBox="1"/>
          <p:nvPr/>
        </p:nvSpPr>
        <p:spPr bwMode="auto">
          <a:xfrm>
            <a:off x="3317063" y="497920"/>
            <a:ext cx="2586038" cy="66941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375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itchFamily="18" charset="0"/>
                <a:cs typeface="Arial" pitchFamily="34" charset="0"/>
              </a:rPr>
              <a:t>DẶN DÒ</a:t>
            </a:r>
            <a:endParaRPr lang="zh-CN" altLang="en-US" sz="375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6901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642"/>
    </mc:Choice>
    <mc:Fallback xmlns="">
      <p:transition spd="slow" advTm="18642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5" name="图片 2084" descr="封面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1" y="-20538"/>
            <a:ext cx="9129292" cy="51640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84" name="图片 2083" descr="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013" y="503801"/>
            <a:ext cx="8712279" cy="78114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5" name="文本框 2054"/>
          <p:cNvSpPr txBox="1"/>
          <p:nvPr/>
        </p:nvSpPr>
        <p:spPr>
          <a:xfrm>
            <a:off x="2693598" y="3025402"/>
            <a:ext cx="3689092" cy="696216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defTabSz="817775" fontAlgn="base" latinLnBrk="0">
              <a:spcBef>
                <a:spcPct val="50000"/>
              </a:spcBef>
              <a:spcAft>
                <a:spcPct val="0"/>
              </a:spcAft>
            </a:pPr>
            <a:r>
              <a:rPr lang="en-US" altLang="zh-CN" sz="3924" b="1" dirty="0" err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UTM Avo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Chào</a:t>
            </a:r>
            <a:r>
              <a:rPr lang="en-US" altLang="zh-CN" sz="3924" b="1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UTM Avo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924" b="1" dirty="0" err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UTM Avo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tạm</a:t>
            </a:r>
            <a:r>
              <a:rPr lang="en-US" altLang="zh-CN" sz="3924" b="1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UTM Avo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924" b="1" dirty="0" err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UTM Avo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biệt</a:t>
            </a:r>
            <a:r>
              <a:rPr lang="en-US" altLang="zh-CN" sz="3924" b="1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UTM Avo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!</a:t>
            </a:r>
          </a:p>
        </p:txBody>
      </p:sp>
      <p:sp>
        <p:nvSpPr>
          <p:cNvPr id="2056" name="文本框 2055"/>
          <p:cNvSpPr txBox="1"/>
          <p:nvPr/>
        </p:nvSpPr>
        <p:spPr>
          <a:xfrm>
            <a:off x="1907704" y="2053294"/>
            <a:ext cx="5688632" cy="362920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prstTxWarp prst="textArchUp">
              <a:avLst/>
            </a:prstTxWarp>
            <a:spAutoFit/>
          </a:bodyPr>
          <a:lstStyle/>
          <a:p>
            <a:pPr algn="ctr" defTabSz="817775" fontAlgn="base" latinLnBrk="0">
              <a:spcBef>
                <a:spcPct val="50000"/>
              </a:spcBef>
              <a:spcAft>
                <a:spcPct val="0"/>
              </a:spcAft>
            </a:pPr>
            <a:r>
              <a:rPr lang="en-US" altLang="zh-CN" sz="392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333399">
                    <a:lumMod val="60000"/>
                    <a:lumOff val="40000"/>
                  </a:srgbClr>
                </a:solidFill>
                <a:latin typeface="UTM Avo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Cảm</a:t>
            </a:r>
            <a:r>
              <a:rPr lang="en-US" altLang="zh-CN" sz="392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333399">
                    <a:lumMod val="60000"/>
                    <a:lumOff val="40000"/>
                  </a:srgbClr>
                </a:solidFill>
                <a:latin typeface="UTM Avo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92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333399">
                    <a:lumMod val="60000"/>
                    <a:lumOff val="40000"/>
                  </a:srgbClr>
                </a:solidFill>
                <a:latin typeface="UTM Avo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ơn</a:t>
            </a:r>
            <a:r>
              <a:rPr lang="en-US" altLang="zh-CN" sz="392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333399">
                    <a:lumMod val="60000"/>
                    <a:lumOff val="40000"/>
                  </a:srgbClr>
                </a:solidFill>
                <a:latin typeface="UTM Avo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92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333399">
                    <a:lumMod val="60000"/>
                    <a:lumOff val="40000"/>
                  </a:srgbClr>
                </a:solidFill>
                <a:latin typeface="UTM Avo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các</a:t>
            </a:r>
            <a:r>
              <a:rPr lang="en-US" altLang="zh-CN" sz="392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333399">
                    <a:lumMod val="60000"/>
                    <a:lumOff val="40000"/>
                  </a:srgbClr>
                </a:solidFill>
                <a:latin typeface="UTM Avo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con </a:t>
            </a:r>
            <a:r>
              <a:rPr lang="en-US" altLang="zh-CN" sz="392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333399">
                    <a:lumMod val="60000"/>
                    <a:lumOff val="40000"/>
                  </a:srgbClr>
                </a:solidFill>
                <a:latin typeface="UTM Avo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chú</a:t>
            </a:r>
            <a:r>
              <a:rPr lang="en-US" altLang="zh-CN" sz="392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333399">
                    <a:lumMod val="60000"/>
                    <a:lumOff val="40000"/>
                  </a:srgbClr>
                </a:solidFill>
                <a:latin typeface="UTM Avo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ý </a:t>
            </a:r>
            <a:r>
              <a:rPr lang="en-US" altLang="zh-CN" sz="392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333399">
                    <a:lumMod val="60000"/>
                    <a:lumOff val="40000"/>
                  </a:srgbClr>
                </a:solidFill>
                <a:latin typeface="UTM Avo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học</a:t>
            </a:r>
            <a:r>
              <a:rPr lang="en-US" altLang="zh-CN" sz="392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333399">
                    <a:lumMod val="60000"/>
                    <a:lumOff val="40000"/>
                  </a:srgbClr>
                </a:solidFill>
                <a:latin typeface="UTM Avo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92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333399">
                    <a:lumMod val="60000"/>
                    <a:lumOff val="40000"/>
                  </a:srgbClr>
                </a:solidFill>
                <a:latin typeface="UTM Avo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tập</a:t>
            </a:r>
            <a:r>
              <a:rPr lang="en-US" altLang="zh-CN" sz="392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333399">
                    <a:lumMod val="60000"/>
                    <a:lumOff val="40000"/>
                  </a:srgbClr>
                </a:solidFill>
                <a:latin typeface="UTM Avo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078" name="图片 2077" descr="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1619" y="487681"/>
            <a:ext cx="1681894" cy="50612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88" name="图片 2087" descr="1-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44228" y="452643"/>
            <a:ext cx="1884344" cy="789556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4154675607"/>
      </p:ext>
    </p:extLst>
  </p:cSld>
  <p:clrMapOvr>
    <a:masterClrMapping/>
  </p:clrMapOvr>
  <p:transition advTm="9336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5000" fill="hold"/>
                                        <p:tgtEl>
                                          <p:spTgt spid="20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5" grpId="0"/>
      <p:bldP spid="205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E:\0000000我图PPT\03.20\亲子乐园\亲子乐园副本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813" y="6395"/>
            <a:ext cx="9191294" cy="5134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E:\0000000我图PPT\03.20\亲子乐园\r6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2895" y="-328155"/>
            <a:ext cx="9649071" cy="5538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E:\0000000我图PPT\03.20\亲子乐园\3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2982351"/>
            <a:ext cx="9195993" cy="219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 descr="E:\0000000我图PPT\03.20\亲子乐园\56y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3" y="3569161"/>
            <a:ext cx="4963849" cy="1641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E:\0000000我图PPT\03.20\亲子乐园\23园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351"/>
          <a:stretch>
            <a:fillRect/>
          </a:stretch>
        </p:blipFill>
        <p:spPr bwMode="auto">
          <a:xfrm>
            <a:off x="2117695" y="1687473"/>
            <a:ext cx="4875284" cy="1227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7" descr="E:\0000000我图PPT\03.20\亲子乐园\ty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71" y="1554009"/>
            <a:ext cx="3168029" cy="423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E:\0000000我图PPT\03.20\亲子乐园\568io.pn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32" t="19027" r="11038" b="19634"/>
          <a:stretch>
            <a:fillRect/>
          </a:stretch>
        </p:blipFill>
        <p:spPr bwMode="auto">
          <a:xfrm>
            <a:off x="7811369" y="102871"/>
            <a:ext cx="1604839" cy="1634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 descr="E:\0000000我图PPT\03.20\亲子乐园\568io.pn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6" t="10301" r="70716" b="10733"/>
          <a:stretch>
            <a:fillRect/>
          </a:stretch>
        </p:blipFill>
        <p:spPr bwMode="auto">
          <a:xfrm>
            <a:off x="-381000" y="-304694"/>
            <a:ext cx="1905000" cy="2103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WordArt 6"/>
          <p:cNvSpPr>
            <a:spLocks noChangeArrowheads="1" noChangeShapeType="1" noTextEdit="1"/>
          </p:cNvSpPr>
          <p:nvPr/>
        </p:nvSpPr>
        <p:spPr bwMode="auto">
          <a:xfrm>
            <a:off x="828552" y="1735802"/>
            <a:ext cx="7487866" cy="3236251"/>
          </a:xfrm>
          <a:prstGeom prst="rect">
            <a:avLst/>
          </a:prstGeom>
        </p:spPr>
        <p:txBody>
          <a:bodyPr spcFirstLastPara="1" wrap="none" lIns="91276" tIns="45697" rIns="91276" bIns="45697" numCol="1" fromWordArt="1">
            <a:prstTxWarp prst="textArchUp">
              <a:avLst>
                <a:gd name="adj" fmla="val 11020719"/>
              </a:avLst>
            </a:prstTxWarp>
          </a:bodyPr>
          <a:lstStyle/>
          <a:p>
            <a:pPr algn="ctr" defTabSz="1216154" latinLnBrk="0">
              <a:lnSpc>
                <a:spcPct val="150000"/>
              </a:lnSpc>
            </a:pPr>
            <a:r>
              <a:rPr lang="en-US" sz="177600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CHÀO MỪNG CÁC </a:t>
            </a:r>
            <a:r>
              <a:rPr lang="en-US" sz="177600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THẦY, CÔ GIÁO V</a:t>
            </a:r>
            <a:r>
              <a:rPr lang="en-US" sz="177600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À CÁC EM </a:t>
            </a:r>
          </a:p>
          <a:p>
            <a:pPr algn="ctr" defTabSz="1216154" latinLnBrk="0">
              <a:lnSpc>
                <a:spcPct val="150000"/>
              </a:lnSpc>
            </a:pPr>
            <a:r>
              <a:rPr lang="en-US" sz="177600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ĐẾN VỚI TIẾT HỌC</a:t>
            </a:r>
          </a:p>
        </p:txBody>
      </p:sp>
      <p:sp>
        <p:nvSpPr>
          <p:cNvPr id="13" name="圆角矩形 1"/>
          <p:cNvSpPr/>
          <p:nvPr/>
        </p:nvSpPr>
        <p:spPr>
          <a:xfrm>
            <a:off x="1817319" y="2785525"/>
            <a:ext cx="5421715" cy="1089248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651" tIns="60825" rIns="121651" bIns="60825" anchor="ctr"/>
          <a:lstStyle/>
          <a:p>
            <a:pPr algn="ctr" defTabSz="1621750" latinLnBrk="0">
              <a:defRPr/>
            </a:pP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zh-CN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81200" y="-38307"/>
            <a:ext cx="55696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3949" latinLnBrk="0"/>
            <a:r>
              <a:rPr lang="en-US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PHÒNG GD &amp; ĐT QUẬN LONG BIÊN</a:t>
            </a:r>
            <a:endParaRPr lang="vi-VN"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3428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18"/>
    </mc:Choice>
    <mc:Fallback xmlns="">
      <p:transition spd="slow" advTm="43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339752" y="5705"/>
            <a:ext cx="439248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LỚN HƠN, DẤU &gt;</a:t>
            </a:r>
          </a:p>
        </p:txBody>
      </p:sp>
      <p:pic>
        <p:nvPicPr>
          <p:cNvPr id="11" name="Picture 2" descr="C:\Users\Administrator\Desktop\GA ĐT TOAN\logo kham ph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-1"/>
            <a:ext cx="2417207" cy="973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"/>
          <p:cNvSpPr txBox="1">
            <a:spLocks noChangeArrowheads="1"/>
          </p:cNvSpPr>
          <p:nvPr/>
        </p:nvSpPr>
        <p:spPr bwMode="auto">
          <a:xfrm>
            <a:off x="1835696" y="1798201"/>
            <a:ext cx="337675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altLang="ko-K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4</a:t>
            </a:r>
            <a:endParaRPr lang="en-US" altLang="ko-KR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59118" y="2400985"/>
            <a:ext cx="33767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.VnAvant" panose="020B7200000000000000" pitchFamily="34" charset="0"/>
              </a:rPr>
              <a:t>Bốn</a:t>
            </a:r>
            <a:r>
              <a:rPr lang="en-US" sz="2800" b="1" dirty="0">
                <a:latin typeface=".VnAvant" panose="020B7200000000000000" pitchFamily="34" charset="0"/>
              </a:rPr>
              <a:t> </a:t>
            </a:r>
            <a:r>
              <a:rPr lang="en-US" sz="2800" b="1" dirty="0" err="1">
                <a:latin typeface=".VnAvant" panose="020B7200000000000000" pitchFamily="34" charset="0"/>
              </a:rPr>
              <a:t>lớn</a:t>
            </a:r>
            <a:r>
              <a:rPr lang="en-US" sz="2800" b="1" dirty="0">
                <a:latin typeface=".VnAvant" panose="020B7200000000000000" pitchFamily="34" charset="0"/>
              </a:rPr>
              <a:t> </a:t>
            </a:r>
            <a:r>
              <a:rPr lang="en-US" sz="2800" b="1" dirty="0" err="1">
                <a:latin typeface=".VnAvant" panose="020B7200000000000000" pitchFamily="34" charset="0"/>
              </a:rPr>
              <a:t>hơn</a:t>
            </a:r>
            <a:r>
              <a:rPr lang="en-US" sz="2800" b="1" dirty="0">
                <a:latin typeface=".VnAvant" panose="020B7200000000000000" pitchFamily="34" charset="0"/>
              </a:rPr>
              <a:t> </a:t>
            </a:r>
            <a:r>
              <a:rPr lang="en-US" sz="2800" b="1" dirty="0" err="1">
                <a:latin typeface=".VnAvant" panose="020B7200000000000000" pitchFamily="34" charset="0"/>
              </a:rPr>
              <a:t>ba</a:t>
            </a:r>
            <a:r>
              <a:rPr lang="en-US" sz="2800" b="1" dirty="0">
                <a:latin typeface=".VnAvant" panose="020B7200000000000000" pitchFamily="34" charset="0"/>
              </a:rPr>
              <a:t>.</a:t>
            </a:r>
          </a:p>
        </p:txBody>
      </p:sp>
      <p:sp>
        <p:nvSpPr>
          <p:cNvPr id="18" name="TextBox 1"/>
          <p:cNvSpPr txBox="1">
            <a:spLocks noChangeArrowheads="1"/>
          </p:cNvSpPr>
          <p:nvPr/>
        </p:nvSpPr>
        <p:spPr bwMode="auto">
          <a:xfrm>
            <a:off x="1532335" y="3746027"/>
            <a:ext cx="446449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5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620492" y="4538236"/>
            <a:ext cx="36878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.VnAvant" panose="020B7200000000000000" pitchFamily="34" charset="0"/>
              </a:rPr>
              <a:t>Năm</a:t>
            </a:r>
            <a:r>
              <a:rPr lang="en-US" sz="2800" b="1" dirty="0">
                <a:latin typeface=".VnAvant" panose="020B7200000000000000" pitchFamily="34" charset="0"/>
              </a:rPr>
              <a:t> </a:t>
            </a:r>
            <a:r>
              <a:rPr lang="en-US" sz="2800" b="1" dirty="0" err="1">
                <a:latin typeface=".VnAvant" panose="020B7200000000000000" pitchFamily="34" charset="0"/>
              </a:rPr>
              <a:t>lớn</a:t>
            </a:r>
            <a:r>
              <a:rPr lang="en-US" sz="2800" b="1" dirty="0">
                <a:latin typeface=".VnAvant" panose="020B7200000000000000" pitchFamily="34" charset="0"/>
              </a:rPr>
              <a:t> </a:t>
            </a:r>
            <a:r>
              <a:rPr lang="en-US" sz="2800" b="1">
                <a:latin typeface=".VnAvant" panose="020B7200000000000000" pitchFamily="34" charset="0"/>
              </a:rPr>
              <a:t>hơn </a:t>
            </a:r>
            <a:r>
              <a:rPr lang="en-US" sz="2800" b="1" dirty="0" err="1">
                <a:latin typeface=".VnAvant" panose="020B7200000000000000" pitchFamily="34" charset="0"/>
              </a:rPr>
              <a:t>bốn</a:t>
            </a:r>
            <a:r>
              <a:rPr lang="en-US" sz="2800" b="1" dirty="0">
                <a:latin typeface=".VnAvant" panose="020B7200000000000000" pitchFamily="34" charset="0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B39581-851B-43C4-86A4-FE442549CD2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70" b="42215"/>
          <a:stretch/>
        </p:blipFill>
        <p:spPr>
          <a:xfrm>
            <a:off x="391602" y="904761"/>
            <a:ext cx="8184589" cy="97357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9145CCF-6251-4210-8DBB-5E1922AC3BC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1" r="1624" b="52275"/>
          <a:stretch/>
        </p:blipFill>
        <p:spPr>
          <a:xfrm>
            <a:off x="535742" y="3052723"/>
            <a:ext cx="8568952" cy="77193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69AD29D-E666-4E00-B266-4F22C16B166A}"/>
              </a:ext>
            </a:extLst>
          </p:cNvPr>
          <p:cNvSpPr txBox="1"/>
          <p:nvPr/>
        </p:nvSpPr>
        <p:spPr>
          <a:xfrm>
            <a:off x="4584347" y="1852999"/>
            <a:ext cx="7255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altLang="ko-K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&gt;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D3E7CAD-8115-43F0-AF6E-A9E0A920771C}"/>
              </a:ext>
            </a:extLst>
          </p:cNvPr>
          <p:cNvSpPr txBox="1"/>
          <p:nvPr/>
        </p:nvSpPr>
        <p:spPr>
          <a:xfrm>
            <a:off x="6026939" y="1828979"/>
            <a:ext cx="504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3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29A9EF-4942-4F17-AB97-AD9969585A05}"/>
              </a:ext>
            </a:extLst>
          </p:cNvPr>
          <p:cNvSpPr txBox="1"/>
          <p:nvPr/>
        </p:nvSpPr>
        <p:spPr>
          <a:xfrm>
            <a:off x="4696038" y="3697947"/>
            <a:ext cx="648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&gt;</a:t>
            </a:r>
            <a:endParaRPr lang="en-US" sz="3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54C334-68B0-44A7-A16C-F6D3AB656B35}"/>
              </a:ext>
            </a:extLst>
          </p:cNvPr>
          <p:cNvSpPr txBox="1"/>
          <p:nvPr/>
        </p:nvSpPr>
        <p:spPr>
          <a:xfrm>
            <a:off x="6104718" y="3718166"/>
            <a:ext cx="504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4</a:t>
            </a:r>
            <a:endParaRPr lang="en-US" sz="3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90594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774"/>
    </mc:Choice>
    <mc:Fallback xmlns="">
      <p:transition spd="slow" advTm="1307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3" grpId="0"/>
      <p:bldP spid="18" grpId="0"/>
      <p:bldP spid="19" grpId="0"/>
      <p:bldP spid="2" grpId="0"/>
      <p:bldP spid="3" grpId="0"/>
      <p:bldP spid="4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339752" y="5705"/>
            <a:ext cx="439248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LỚN </a:t>
            </a:r>
            <a:r>
              <a:rPr lang="vi-VN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HƠN</a:t>
            </a:r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, DẤU &gt;</a:t>
            </a:r>
          </a:p>
        </p:txBody>
      </p:sp>
      <p:pic>
        <p:nvPicPr>
          <p:cNvPr id="9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-16320"/>
            <a:ext cx="2411760" cy="111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445174" y="555526"/>
            <a:ext cx="6719114" cy="720080"/>
            <a:chOff x="827584" y="1491630"/>
            <a:chExt cx="6719114" cy="720080"/>
          </a:xfrm>
        </p:grpSpPr>
        <p:sp>
          <p:nvSpPr>
            <p:cNvPr id="11" name="Oval 10"/>
            <p:cNvSpPr/>
            <p:nvPr/>
          </p:nvSpPr>
          <p:spPr>
            <a:xfrm>
              <a:off x="827584" y="1491630"/>
              <a:ext cx="720080" cy="720080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2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511661" y="1606029"/>
              <a:ext cx="60350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Tìm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thích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hợp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" name="Rounded Rectangle 1"/>
          <p:cNvSpPr/>
          <p:nvPr/>
        </p:nvSpPr>
        <p:spPr>
          <a:xfrm>
            <a:off x="6132934" y="1687464"/>
            <a:ext cx="3029000" cy="2736304"/>
          </a:xfrm>
          <a:prstGeom prst="round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3019475" y="1707654"/>
            <a:ext cx="3055168" cy="2736304"/>
          </a:xfrm>
          <a:prstGeom prst="roundRect">
            <a:avLst/>
          </a:prstGeom>
          <a:solidFill>
            <a:srgbClr val="66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6921" y="1707654"/>
            <a:ext cx="2952328" cy="2736304"/>
          </a:xfrm>
          <a:prstGeom prst="round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796781" y="3744589"/>
            <a:ext cx="1217662" cy="523951"/>
            <a:chOff x="796781" y="3744590"/>
            <a:chExt cx="1217662" cy="523951"/>
          </a:xfrm>
        </p:grpSpPr>
        <p:grpSp>
          <p:nvGrpSpPr>
            <p:cNvPr id="4" name="Group 3"/>
            <p:cNvGrpSpPr/>
            <p:nvPr/>
          </p:nvGrpSpPr>
          <p:grpSpPr>
            <a:xfrm>
              <a:off x="796781" y="3744590"/>
              <a:ext cx="532631" cy="523220"/>
              <a:chOff x="1497823" y="4556482"/>
              <a:chExt cx="532631" cy="523220"/>
            </a:xfrm>
          </p:grpSpPr>
          <p:sp>
            <p:nvSpPr>
              <p:cNvPr id="16" name="Rounded Rectangle 15"/>
              <p:cNvSpPr/>
              <p:nvPr/>
            </p:nvSpPr>
            <p:spPr>
              <a:xfrm>
                <a:off x="1502365" y="4587974"/>
                <a:ext cx="412030" cy="440432"/>
              </a:xfrm>
              <a:prstGeom prst="roundRect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/>
                  <a:t>2</a:t>
                </a:r>
              </a:p>
            </p:txBody>
          </p:sp>
          <p:sp>
            <p:nvSpPr>
              <p:cNvPr id="3" name="TextBox 2"/>
              <p:cNvSpPr txBox="1"/>
              <p:nvPr/>
            </p:nvSpPr>
            <p:spPr>
              <a:xfrm>
                <a:off x="1497823" y="4556482"/>
                <a:ext cx="53263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/>
                  <a:t>2</a:t>
                </a:r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1481812" y="3745321"/>
              <a:ext cx="532631" cy="523220"/>
              <a:chOff x="1497823" y="4556482"/>
              <a:chExt cx="532631" cy="523220"/>
            </a:xfrm>
          </p:grpSpPr>
          <p:sp>
            <p:nvSpPr>
              <p:cNvPr id="18" name="Rounded Rectangle 17"/>
              <p:cNvSpPr/>
              <p:nvPr/>
            </p:nvSpPr>
            <p:spPr>
              <a:xfrm>
                <a:off x="1502365" y="4587974"/>
                <a:ext cx="412030" cy="440432"/>
              </a:xfrm>
              <a:prstGeom prst="roundRect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/>
                  <a:t>2</a:t>
                </a: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1497823" y="4556482"/>
                <a:ext cx="53263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/>
                  <a:t>4</a:t>
                </a:r>
              </a:p>
            </p:txBody>
          </p:sp>
        </p:grpSp>
      </p:grpSp>
      <p:grpSp>
        <p:nvGrpSpPr>
          <p:cNvPr id="29" name="Group 28"/>
          <p:cNvGrpSpPr/>
          <p:nvPr/>
        </p:nvGrpSpPr>
        <p:grpSpPr>
          <a:xfrm>
            <a:off x="6966157" y="3699182"/>
            <a:ext cx="1220739" cy="544744"/>
            <a:chOff x="801323" y="3742814"/>
            <a:chExt cx="1220739" cy="544744"/>
          </a:xfrm>
        </p:grpSpPr>
        <p:grpSp>
          <p:nvGrpSpPr>
            <p:cNvPr id="30" name="Group 29"/>
            <p:cNvGrpSpPr/>
            <p:nvPr/>
          </p:nvGrpSpPr>
          <p:grpSpPr>
            <a:xfrm>
              <a:off x="801323" y="3742814"/>
              <a:ext cx="546259" cy="523220"/>
              <a:chOff x="1502365" y="4554706"/>
              <a:chExt cx="546259" cy="523220"/>
            </a:xfrm>
          </p:grpSpPr>
          <p:sp>
            <p:nvSpPr>
              <p:cNvPr id="34" name="Rounded Rectangle 33"/>
              <p:cNvSpPr/>
              <p:nvPr/>
            </p:nvSpPr>
            <p:spPr>
              <a:xfrm>
                <a:off x="1502365" y="4587974"/>
                <a:ext cx="412030" cy="440432"/>
              </a:xfrm>
              <a:prstGeom prst="roundRect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1515993" y="4554706"/>
                <a:ext cx="53263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/>
                  <a:t>8</a:t>
                </a:r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>
              <a:off x="1486354" y="3764338"/>
              <a:ext cx="535708" cy="523220"/>
              <a:chOff x="1502365" y="4575499"/>
              <a:chExt cx="535708" cy="523220"/>
            </a:xfrm>
          </p:grpSpPr>
          <p:sp>
            <p:nvSpPr>
              <p:cNvPr id="32" name="Rounded Rectangle 31"/>
              <p:cNvSpPr/>
              <p:nvPr/>
            </p:nvSpPr>
            <p:spPr>
              <a:xfrm>
                <a:off x="1502365" y="4587974"/>
                <a:ext cx="412030" cy="440432"/>
              </a:xfrm>
              <a:prstGeom prst="roundRect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1505442" y="4575499"/>
                <a:ext cx="53263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/>
                  <a:t>6</a:t>
                </a:r>
              </a:p>
            </p:txBody>
          </p:sp>
        </p:grp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76D37EC8-C19B-4B05-BD3F-9316121B8BB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5" y="2018391"/>
            <a:ext cx="2959762" cy="1674904"/>
          </a:xfrm>
          <a:prstGeom prst="rect">
            <a:avLst/>
          </a:prstGeom>
        </p:spPr>
      </p:pic>
      <p:pic>
        <p:nvPicPr>
          <p:cNvPr id="2048" name="Picture 2047">
            <a:extLst>
              <a:ext uri="{FF2B5EF4-FFF2-40B4-BE49-F238E27FC236}">
                <a16:creationId xmlns:a16="http://schemas.microsoft.com/office/drawing/2014/main" id="{C9D76021-E9F0-42CC-BE51-D0FE9BCE5B6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201" y="2001920"/>
            <a:ext cx="3011070" cy="1703939"/>
          </a:xfrm>
          <a:prstGeom prst="rect">
            <a:avLst/>
          </a:prstGeom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id="{1B7196C2-B231-4AA8-9BC1-2716C5D5DDB3}"/>
              </a:ext>
            </a:extLst>
          </p:cNvPr>
          <p:cNvGrpSpPr/>
          <p:nvPr/>
        </p:nvGrpSpPr>
        <p:grpSpPr>
          <a:xfrm>
            <a:off x="3980534" y="3789819"/>
            <a:ext cx="1198057" cy="528298"/>
            <a:chOff x="801323" y="3771004"/>
            <a:chExt cx="1198057" cy="528299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368B07F2-BFF1-4AB8-A9AF-F5853F5DE8E5}"/>
                </a:ext>
              </a:extLst>
            </p:cNvPr>
            <p:cNvGrpSpPr/>
            <p:nvPr/>
          </p:nvGrpSpPr>
          <p:grpSpPr>
            <a:xfrm>
              <a:off x="801323" y="3776082"/>
              <a:ext cx="544030" cy="523221"/>
              <a:chOff x="1502365" y="4587974"/>
              <a:chExt cx="544030" cy="523221"/>
            </a:xfrm>
          </p:grpSpPr>
          <p:sp>
            <p:nvSpPr>
              <p:cNvPr id="46" name="Rounded Rectangle 15">
                <a:extLst>
                  <a:ext uri="{FF2B5EF4-FFF2-40B4-BE49-F238E27FC236}">
                    <a16:creationId xmlns:a16="http://schemas.microsoft.com/office/drawing/2014/main" id="{79B2667E-6441-4EE0-96A7-31754D7DEC80}"/>
                  </a:ext>
                </a:extLst>
              </p:cNvPr>
              <p:cNvSpPr/>
              <p:nvPr/>
            </p:nvSpPr>
            <p:spPr>
              <a:xfrm>
                <a:off x="1502365" y="4587974"/>
                <a:ext cx="412030" cy="440432"/>
              </a:xfrm>
              <a:prstGeom prst="roundRect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729AE55-8DDB-4A56-8AC5-7B7705BC6E9A}"/>
                  </a:ext>
                </a:extLst>
              </p:cNvPr>
              <p:cNvSpPr txBox="1"/>
              <p:nvPr/>
            </p:nvSpPr>
            <p:spPr>
              <a:xfrm>
                <a:off x="1513764" y="4587974"/>
                <a:ext cx="532631" cy="523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/>
                  <a:t>0</a:t>
                </a:r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C2BBAE2E-8F4A-4844-84CD-0DEB4D745155}"/>
                </a:ext>
              </a:extLst>
            </p:cNvPr>
            <p:cNvGrpSpPr/>
            <p:nvPr/>
          </p:nvGrpSpPr>
          <p:grpSpPr>
            <a:xfrm>
              <a:off x="1466749" y="3771004"/>
              <a:ext cx="532631" cy="523221"/>
              <a:chOff x="1482760" y="4582165"/>
              <a:chExt cx="532631" cy="523221"/>
            </a:xfrm>
          </p:grpSpPr>
          <p:sp>
            <p:nvSpPr>
              <p:cNvPr id="44" name="Rounded Rectangle 17">
                <a:extLst>
                  <a:ext uri="{FF2B5EF4-FFF2-40B4-BE49-F238E27FC236}">
                    <a16:creationId xmlns:a16="http://schemas.microsoft.com/office/drawing/2014/main" id="{9A28F0AD-715E-42BE-818E-E4BDB76B7A1E}"/>
                  </a:ext>
                </a:extLst>
              </p:cNvPr>
              <p:cNvSpPr/>
              <p:nvPr/>
            </p:nvSpPr>
            <p:spPr>
              <a:xfrm>
                <a:off x="1502365" y="4587974"/>
                <a:ext cx="412030" cy="440432"/>
              </a:xfrm>
              <a:prstGeom prst="roundRect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FF9E72A1-68A3-429E-BB4A-6C50FD0BEA47}"/>
                  </a:ext>
                </a:extLst>
              </p:cNvPr>
              <p:cNvSpPr txBox="1"/>
              <p:nvPr/>
            </p:nvSpPr>
            <p:spPr>
              <a:xfrm>
                <a:off x="1482760" y="4582165"/>
                <a:ext cx="532631" cy="523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/>
                  <a:t>5</a:t>
                </a:r>
              </a:p>
            </p:txBody>
          </p:sp>
        </p:grpSp>
      </p:grpSp>
      <p:pic>
        <p:nvPicPr>
          <p:cNvPr id="2052" name="Picture 2051">
            <a:extLst>
              <a:ext uri="{FF2B5EF4-FFF2-40B4-BE49-F238E27FC236}">
                <a16:creationId xmlns:a16="http://schemas.microsoft.com/office/drawing/2014/main" id="{BD1A5805-0162-4DC0-99FA-554D79001CC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6154" y="2020946"/>
            <a:ext cx="2990666" cy="1692392"/>
          </a:xfrm>
          <a:prstGeom prst="rect">
            <a:avLst/>
          </a:prstGeom>
        </p:spPr>
      </p:pic>
      <p:sp>
        <p:nvSpPr>
          <p:cNvPr id="6" name="Freeform 5"/>
          <p:cNvSpPr/>
          <p:nvPr/>
        </p:nvSpPr>
        <p:spPr>
          <a:xfrm>
            <a:off x="445176" y="2859782"/>
            <a:ext cx="1266245" cy="884808"/>
          </a:xfrm>
          <a:custGeom>
            <a:avLst/>
            <a:gdLst>
              <a:gd name="connsiteX0" fmla="*/ 4346 w 1366925"/>
              <a:gd name="connsiteY0" fmla="*/ 0 h 1086608"/>
              <a:gd name="connsiteX1" fmla="*/ 36244 w 1366925"/>
              <a:gd name="connsiteY1" fmla="*/ 276447 h 1086608"/>
              <a:gd name="connsiteX2" fmla="*/ 270160 w 1366925"/>
              <a:gd name="connsiteY2" fmla="*/ 595424 h 1086608"/>
              <a:gd name="connsiteX3" fmla="*/ 748625 w 1366925"/>
              <a:gd name="connsiteY3" fmla="*/ 701749 h 1086608"/>
              <a:gd name="connsiteX4" fmla="*/ 1195192 w 1366925"/>
              <a:gd name="connsiteY4" fmla="*/ 786810 h 1086608"/>
              <a:gd name="connsiteX5" fmla="*/ 1354681 w 1366925"/>
              <a:gd name="connsiteY5" fmla="*/ 1063256 h 1086608"/>
              <a:gd name="connsiteX6" fmla="*/ 1344048 w 1366925"/>
              <a:gd name="connsiteY6" fmla="*/ 1052624 h 1086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66925" h="1086608">
                <a:moveTo>
                  <a:pt x="4346" y="0"/>
                </a:moveTo>
                <a:cubicBezTo>
                  <a:pt x="-1856" y="88605"/>
                  <a:pt x="-8058" y="177210"/>
                  <a:pt x="36244" y="276447"/>
                </a:cubicBezTo>
                <a:cubicBezTo>
                  <a:pt x="80546" y="375684"/>
                  <a:pt x="151430" y="524540"/>
                  <a:pt x="270160" y="595424"/>
                </a:cubicBezTo>
                <a:cubicBezTo>
                  <a:pt x="388890" y="666308"/>
                  <a:pt x="594453" y="669851"/>
                  <a:pt x="748625" y="701749"/>
                </a:cubicBezTo>
                <a:cubicBezTo>
                  <a:pt x="902797" y="733647"/>
                  <a:pt x="1094183" y="726559"/>
                  <a:pt x="1195192" y="786810"/>
                </a:cubicBezTo>
                <a:cubicBezTo>
                  <a:pt x="1296201" y="847061"/>
                  <a:pt x="1329872" y="1018954"/>
                  <a:pt x="1354681" y="1063256"/>
                </a:cubicBezTo>
                <a:cubicBezTo>
                  <a:pt x="1379490" y="1107558"/>
                  <a:pt x="1361769" y="1080091"/>
                  <a:pt x="1344048" y="1052624"/>
                </a:cubicBez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Freeform 36"/>
          <p:cNvSpPr/>
          <p:nvPr/>
        </p:nvSpPr>
        <p:spPr>
          <a:xfrm>
            <a:off x="3489336" y="2859783"/>
            <a:ext cx="1227907" cy="924696"/>
          </a:xfrm>
          <a:custGeom>
            <a:avLst/>
            <a:gdLst>
              <a:gd name="connsiteX0" fmla="*/ 4346 w 1366925"/>
              <a:gd name="connsiteY0" fmla="*/ 0 h 1086608"/>
              <a:gd name="connsiteX1" fmla="*/ 36244 w 1366925"/>
              <a:gd name="connsiteY1" fmla="*/ 276447 h 1086608"/>
              <a:gd name="connsiteX2" fmla="*/ 270160 w 1366925"/>
              <a:gd name="connsiteY2" fmla="*/ 595424 h 1086608"/>
              <a:gd name="connsiteX3" fmla="*/ 748625 w 1366925"/>
              <a:gd name="connsiteY3" fmla="*/ 701749 h 1086608"/>
              <a:gd name="connsiteX4" fmla="*/ 1195192 w 1366925"/>
              <a:gd name="connsiteY4" fmla="*/ 786810 h 1086608"/>
              <a:gd name="connsiteX5" fmla="*/ 1354681 w 1366925"/>
              <a:gd name="connsiteY5" fmla="*/ 1063256 h 1086608"/>
              <a:gd name="connsiteX6" fmla="*/ 1344048 w 1366925"/>
              <a:gd name="connsiteY6" fmla="*/ 1052624 h 1086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66925" h="1086608">
                <a:moveTo>
                  <a:pt x="4346" y="0"/>
                </a:moveTo>
                <a:cubicBezTo>
                  <a:pt x="-1856" y="88605"/>
                  <a:pt x="-8058" y="177210"/>
                  <a:pt x="36244" y="276447"/>
                </a:cubicBezTo>
                <a:cubicBezTo>
                  <a:pt x="80546" y="375684"/>
                  <a:pt x="151430" y="524540"/>
                  <a:pt x="270160" y="595424"/>
                </a:cubicBezTo>
                <a:cubicBezTo>
                  <a:pt x="388890" y="666308"/>
                  <a:pt x="594453" y="669851"/>
                  <a:pt x="748625" y="701749"/>
                </a:cubicBezTo>
                <a:cubicBezTo>
                  <a:pt x="902797" y="733647"/>
                  <a:pt x="1094183" y="726559"/>
                  <a:pt x="1195192" y="786810"/>
                </a:cubicBezTo>
                <a:cubicBezTo>
                  <a:pt x="1296201" y="847061"/>
                  <a:pt x="1329872" y="1018954"/>
                  <a:pt x="1354681" y="1063256"/>
                </a:cubicBezTo>
                <a:cubicBezTo>
                  <a:pt x="1379490" y="1107558"/>
                  <a:pt x="1361769" y="1080091"/>
                  <a:pt x="1344048" y="1052624"/>
                </a:cubicBez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>
            <a:cxnSpLocks/>
          </p:cNvCxnSpPr>
          <p:nvPr/>
        </p:nvCxnSpPr>
        <p:spPr>
          <a:xfrm>
            <a:off x="6476369" y="2853888"/>
            <a:ext cx="730299" cy="86833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809028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1612"/>
    </mc:Choice>
    <mc:Fallback xmlns="">
      <p:transition spd="slow" advTm="1616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900"/>
                    </a14:imgEffect>
                    <a14:imgEffect>
                      <a14:saturation sat="71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35496" y="-20538"/>
            <a:ext cx="6719114" cy="576064"/>
            <a:chOff x="827584" y="1491630"/>
            <a:chExt cx="6719114" cy="576064"/>
          </a:xfrm>
        </p:grpSpPr>
        <p:sp>
          <p:nvSpPr>
            <p:cNvPr id="11" name="Oval 10"/>
            <p:cNvSpPr/>
            <p:nvPr/>
          </p:nvSpPr>
          <p:spPr>
            <a:xfrm>
              <a:off x="827584" y="1491630"/>
              <a:ext cx="576064" cy="576064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3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511661" y="1606029"/>
              <a:ext cx="60350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latin typeface="Times New Roman" pitchFamily="18" charset="0"/>
                  <a:cs typeface="Times New Roman" pitchFamily="18" charset="0"/>
                </a:rPr>
                <a:t> So sánh (theo mẫu).</a:t>
              </a: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6" name="Rounded Rectangle 45"/>
          <p:cNvSpPr/>
          <p:nvPr/>
        </p:nvSpPr>
        <p:spPr>
          <a:xfrm>
            <a:off x="1624214" y="2464552"/>
            <a:ext cx="412030" cy="440432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619674" y="2457689"/>
            <a:ext cx="532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5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2963791" y="2465283"/>
            <a:ext cx="412030" cy="440432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959251" y="2427734"/>
            <a:ext cx="532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2</a:t>
            </a:r>
          </a:p>
        </p:txBody>
      </p:sp>
      <p:sp>
        <p:nvSpPr>
          <p:cNvPr id="7" name="Oval 6"/>
          <p:cNvSpPr/>
          <p:nvPr/>
        </p:nvSpPr>
        <p:spPr>
          <a:xfrm>
            <a:off x="2212474" y="2499742"/>
            <a:ext cx="500012" cy="500012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&gt;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186006" y="2395836"/>
            <a:ext cx="532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&gt;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6084168" y="2459227"/>
            <a:ext cx="412030" cy="440432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6100893" y="2427734"/>
            <a:ext cx="532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?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7423745" y="2459957"/>
            <a:ext cx="412030" cy="440432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7440471" y="2428465"/>
            <a:ext cx="532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?</a:t>
            </a:r>
          </a:p>
        </p:txBody>
      </p:sp>
      <p:sp>
        <p:nvSpPr>
          <p:cNvPr id="55" name="Oval 54"/>
          <p:cNvSpPr/>
          <p:nvPr/>
        </p:nvSpPr>
        <p:spPr>
          <a:xfrm>
            <a:off x="6672428" y="2449324"/>
            <a:ext cx="500012" cy="500012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&gt;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6732242" y="2355727"/>
            <a:ext cx="532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/>
              <a:t>?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6084168" y="4656691"/>
            <a:ext cx="412030" cy="440432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100893" y="4625198"/>
            <a:ext cx="532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?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7423745" y="4657422"/>
            <a:ext cx="412030" cy="440432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7440471" y="4625929"/>
            <a:ext cx="532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?</a:t>
            </a:r>
          </a:p>
        </p:txBody>
      </p:sp>
      <p:sp>
        <p:nvSpPr>
          <p:cNvPr id="61" name="Oval 60"/>
          <p:cNvSpPr/>
          <p:nvPr/>
        </p:nvSpPr>
        <p:spPr>
          <a:xfrm>
            <a:off x="6672428" y="4646788"/>
            <a:ext cx="500012" cy="500012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&gt;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6709757" y="4557817"/>
            <a:ext cx="532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/>
              <a:t>?</a:t>
            </a:r>
          </a:p>
        </p:txBody>
      </p:sp>
      <p:sp>
        <p:nvSpPr>
          <p:cNvPr id="63" name="Rounded Rectangle 62"/>
          <p:cNvSpPr/>
          <p:nvPr/>
        </p:nvSpPr>
        <p:spPr>
          <a:xfrm>
            <a:off x="1602948" y="4638963"/>
            <a:ext cx="412030" cy="440432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1619674" y="4607470"/>
            <a:ext cx="532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?</a:t>
            </a:r>
          </a:p>
        </p:txBody>
      </p:sp>
      <p:sp>
        <p:nvSpPr>
          <p:cNvPr id="65" name="Rounded Rectangle 64"/>
          <p:cNvSpPr/>
          <p:nvPr/>
        </p:nvSpPr>
        <p:spPr>
          <a:xfrm>
            <a:off x="2942525" y="4639693"/>
            <a:ext cx="412030" cy="440432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2959251" y="4608201"/>
            <a:ext cx="532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?</a:t>
            </a:r>
          </a:p>
        </p:txBody>
      </p:sp>
      <p:sp>
        <p:nvSpPr>
          <p:cNvPr id="67" name="Oval 66"/>
          <p:cNvSpPr/>
          <p:nvPr/>
        </p:nvSpPr>
        <p:spPr>
          <a:xfrm>
            <a:off x="2191208" y="4629061"/>
            <a:ext cx="500012" cy="500012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&gt;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2228538" y="4540089"/>
            <a:ext cx="532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/>
              <a:t>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7753BCA-0F54-4B4C-A395-5DBBB6405A4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1633" y="267494"/>
            <a:ext cx="4953653" cy="280323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8754687-31A5-4075-ADBA-E088B7A0335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022" y="153261"/>
            <a:ext cx="4335409" cy="24533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EE08155-CE42-411B-8EF5-A41F8470E4E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45" y="2526211"/>
            <a:ext cx="4526538" cy="256152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171797C-B85D-4F13-94CA-7E34A2062E5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793" y="2394172"/>
            <a:ext cx="4671847" cy="2643758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324528" y="3901027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73234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376"/>
    </mc:Choice>
    <mc:Fallback xmlns="">
      <p:transition spd="slow" advTm="463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-16320"/>
            <a:ext cx="1979712" cy="91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Rounded Rectangle 45"/>
          <p:cNvSpPr/>
          <p:nvPr/>
        </p:nvSpPr>
        <p:spPr>
          <a:xfrm>
            <a:off x="1192166" y="2517100"/>
            <a:ext cx="412030" cy="440432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187626" y="2485608"/>
            <a:ext cx="532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5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2531743" y="2517832"/>
            <a:ext cx="412030" cy="440432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527203" y="2486339"/>
            <a:ext cx="532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2</a:t>
            </a:r>
          </a:p>
        </p:txBody>
      </p:sp>
      <p:sp>
        <p:nvSpPr>
          <p:cNvPr id="7" name="Oval 6"/>
          <p:cNvSpPr/>
          <p:nvPr/>
        </p:nvSpPr>
        <p:spPr>
          <a:xfrm>
            <a:off x="1780426" y="2507199"/>
            <a:ext cx="500012" cy="500012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&gt;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753958" y="2407594"/>
            <a:ext cx="532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&gt;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5292078" y="4316760"/>
            <a:ext cx="720081" cy="668976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5426366" y="4259834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/>
              <a:t>?</a:t>
            </a:r>
          </a:p>
        </p:txBody>
      </p:sp>
      <p:sp>
        <p:nvSpPr>
          <p:cNvPr id="55" name="Oval 54"/>
          <p:cNvSpPr/>
          <p:nvPr/>
        </p:nvSpPr>
        <p:spPr>
          <a:xfrm>
            <a:off x="6196285" y="4324788"/>
            <a:ext cx="678540" cy="634727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&gt;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7052171" y="4307508"/>
            <a:ext cx="720081" cy="668976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126196" y="4307509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Estrangelo Edessa" pitchFamily="66" charset="0"/>
                <a:ea typeface="Verdana" pitchFamily="34" charset="0"/>
                <a:cs typeface="Estrangelo Edessa" pitchFamily="66" charset="0"/>
              </a:rPr>
              <a:t>1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322361" y="4299943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/>
              <a:t>?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366935" y="4303144"/>
            <a:ext cx="7699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2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146539" y="4241590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?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261097" y="4257276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&gt;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35496" y="-20538"/>
            <a:ext cx="6719114" cy="576064"/>
            <a:chOff x="827584" y="1491630"/>
            <a:chExt cx="6719114" cy="576064"/>
          </a:xfrm>
        </p:grpSpPr>
        <p:sp>
          <p:nvSpPr>
            <p:cNvPr id="26" name="Oval 25"/>
            <p:cNvSpPr/>
            <p:nvPr/>
          </p:nvSpPr>
          <p:spPr>
            <a:xfrm>
              <a:off x="827584" y="1491630"/>
              <a:ext cx="576064" cy="576064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3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511661" y="1606029"/>
              <a:ext cx="60350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latin typeface="Times New Roman" pitchFamily="18" charset="0"/>
                  <a:cs typeface="Times New Roman" pitchFamily="18" charset="0"/>
                </a:rPr>
                <a:t> So sánh (theo mẫu).</a:t>
              </a: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DCC67D6A-7645-4F78-8677-8F3FA11936C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025" y="317351"/>
            <a:ext cx="4032331" cy="228186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E78D82A-36D3-4346-BC08-D567C9664D9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711" y="1687754"/>
            <a:ext cx="4335409" cy="245337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7694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088"/>
    </mc:Choice>
    <mc:Fallback xmlns="">
      <p:transition spd="slow" advTm="580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1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36" grpId="0"/>
      <p:bldP spid="37" grpId="0"/>
      <p:bldP spid="38" grpId="0"/>
      <p:bldP spid="39" grpId="0"/>
      <p:bldP spid="4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ounded Rectangle 50"/>
          <p:cNvSpPr/>
          <p:nvPr/>
        </p:nvSpPr>
        <p:spPr>
          <a:xfrm>
            <a:off x="1187626" y="3035697"/>
            <a:ext cx="720081" cy="668976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321912" y="2978771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/>
              <a:t>?</a:t>
            </a:r>
          </a:p>
        </p:txBody>
      </p:sp>
      <p:sp>
        <p:nvSpPr>
          <p:cNvPr id="55" name="Oval 54"/>
          <p:cNvSpPr/>
          <p:nvPr/>
        </p:nvSpPr>
        <p:spPr>
          <a:xfrm>
            <a:off x="2091831" y="3043725"/>
            <a:ext cx="678540" cy="634727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&gt;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2947717" y="3026445"/>
            <a:ext cx="720081" cy="668976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989843" y="3026446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Estrangelo Edessa" pitchFamily="66" charset="0"/>
                <a:ea typeface="Verdana" pitchFamily="34" charset="0"/>
                <a:cs typeface="Estrangelo Edessa" pitchFamily="66" charset="0"/>
              </a:rPr>
              <a:t>2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198453" y="2985465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?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303519" y="3016734"/>
            <a:ext cx="7699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7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092051" y="3035698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?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134858" y="2964385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&gt;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5724130" y="4331841"/>
            <a:ext cx="720081" cy="668976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858416" y="4274915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/>
              <a:t>?</a:t>
            </a:r>
          </a:p>
        </p:txBody>
      </p:sp>
      <p:sp>
        <p:nvSpPr>
          <p:cNvPr id="28" name="Oval 27"/>
          <p:cNvSpPr/>
          <p:nvPr/>
        </p:nvSpPr>
        <p:spPr>
          <a:xfrm>
            <a:off x="6628335" y="4339869"/>
            <a:ext cx="678540" cy="634727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&gt;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7484221" y="4322589"/>
            <a:ext cx="720081" cy="668976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664164" y="4309855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Estrangelo Edessa" pitchFamily="66" charset="0"/>
                <a:ea typeface="Verdana" pitchFamily="34" charset="0"/>
                <a:cs typeface="Estrangelo Edessa" pitchFamily="66" charset="0"/>
              </a:rPr>
              <a:t>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754411" y="4315024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834416" y="4309854"/>
            <a:ext cx="7699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6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702181" y="4309855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?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702768" y="4231377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&gt;</a:t>
            </a:r>
          </a:p>
        </p:txBody>
      </p:sp>
      <p:grpSp>
        <p:nvGrpSpPr>
          <p:cNvPr id="41" name="Group 40"/>
          <p:cNvGrpSpPr/>
          <p:nvPr/>
        </p:nvGrpSpPr>
        <p:grpSpPr>
          <a:xfrm>
            <a:off x="35496" y="11361"/>
            <a:ext cx="6719114" cy="576064"/>
            <a:chOff x="827584" y="1491630"/>
            <a:chExt cx="6719114" cy="576064"/>
          </a:xfrm>
        </p:grpSpPr>
        <p:sp>
          <p:nvSpPr>
            <p:cNvPr id="42" name="Oval 41"/>
            <p:cNvSpPr/>
            <p:nvPr/>
          </p:nvSpPr>
          <p:spPr>
            <a:xfrm>
              <a:off x="827584" y="1491630"/>
              <a:ext cx="576064" cy="576064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3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511661" y="1606029"/>
              <a:ext cx="60350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latin typeface="Times New Roman" pitchFamily="18" charset="0"/>
                  <a:cs typeface="Times New Roman" pitchFamily="18" charset="0"/>
                </a:rPr>
                <a:t> So sánh (theo mẫu).</a:t>
              </a: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8CC9E766-D75D-4DF0-8505-4F93ACD95C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32" y="315754"/>
            <a:ext cx="4526538" cy="256152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2EF34BD-2D99-4B2B-9E76-1E2B4F1ADB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708" y="1851670"/>
            <a:ext cx="4671847" cy="264375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32042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9963"/>
    </mc:Choice>
    <mc:Fallback xmlns="">
      <p:transition spd="slow" advTm="1499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1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1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1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36" grpId="0"/>
      <p:bldP spid="37" grpId="0"/>
      <p:bldP spid="38" grpId="0"/>
      <p:bldP spid="39" grpId="0"/>
      <p:bldP spid="40" grpId="0"/>
      <p:bldP spid="27" grpId="0"/>
      <p:bldP spid="30" grpId="0"/>
      <p:bldP spid="31" grpId="0"/>
      <p:bldP spid="32" grpId="0"/>
      <p:bldP spid="33" grpId="0"/>
      <p:bldP spid="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35498" y="31725"/>
            <a:ext cx="9289033" cy="945396"/>
            <a:chOff x="827584" y="1491630"/>
            <a:chExt cx="9001001" cy="945396"/>
          </a:xfrm>
        </p:grpSpPr>
        <p:sp>
          <p:nvSpPr>
            <p:cNvPr id="11" name="Oval 10"/>
            <p:cNvSpPr/>
            <p:nvPr/>
          </p:nvSpPr>
          <p:spPr>
            <a:xfrm>
              <a:off x="827584" y="1491630"/>
              <a:ext cx="576064" cy="529897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4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316010" y="1606029"/>
              <a:ext cx="851257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Đường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Mai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về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nhà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qua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ô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lớn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hơn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4.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Tìm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đường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Mai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về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nhà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0AB243BA-9C82-4B67-BDA9-4583D9744F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8" y="561624"/>
            <a:ext cx="6729643" cy="380824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C5128DB-F745-4D72-A65B-E57066139409}"/>
              </a:ext>
            </a:extLst>
          </p:cNvPr>
          <p:cNvSpPr txBox="1"/>
          <p:nvPr/>
        </p:nvSpPr>
        <p:spPr>
          <a:xfrm>
            <a:off x="629994" y="4515967"/>
            <a:ext cx="20697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.VnAvant" panose="020B7200000000000000" pitchFamily="34" charset="0"/>
              </a:rPr>
              <a:t>A. 5, 6, 7, 5, 4, 9, 10, 8, 7, 6.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2D1A04-CC44-4A54-9E04-576C3F888863}"/>
              </a:ext>
            </a:extLst>
          </p:cNvPr>
          <p:cNvSpPr txBox="1"/>
          <p:nvPr/>
        </p:nvSpPr>
        <p:spPr>
          <a:xfrm>
            <a:off x="3344240" y="4515967"/>
            <a:ext cx="2379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B</a:t>
            </a:r>
            <a:r>
              <a:rPr lang="en-US" b="1" dirty="0">
                <a:latin typeface=".VnAvant" panose="020B7200000000000000" pitchFamily="34" charset="0"/>
              </a:rPr>
              <a:t>. 5, 6, 7, 5, 8, 9, 10, 8, 7, 6.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BC0FBE-F2A3-413E-B919-479877B1C4D7}"/>
              </a:ext>
            </a:extLst>
          </p:cNvPr>
          <p:cNvSpPr txBox="1"/>
          <p:nvPr/>
        </p:nvSpPr>
        <p:spPr>
          <a:xfrm>
            <a:off x="6084168" y="4462203"/>
            <a:ext cx="20697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.VnAvant" panose="020B7200000000000000" pitchFamily="34" charset="0"/>
              </a:rPr>
              <a:t>C. 5, 2, 7, 5, 8, 9, 10, 8, 2, 6.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5BCAFE7-20CB-41B5-B42A-8D2EA3E2C0E6}"/>
              </a:ext>
            </a:extLst>
          </p:cNvPr>
          <p:cNvSpPr txBox="1"/>
          <p:nvPr/>
        </p:nvSpPr>
        <p:spPr>
          <a:xfrm>
            <a:off x="3354092" y="4515966"/>
            <a:ext cx="2299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.VnAvant" panose="020B7200000000000000" pitchFamily="34" charset="0"/>
              </a:rPr>
              <a:t>B. 5, 6, 7, 5, 8, 9, 10, 8, 7, 6.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4393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7813"/>
    </mc:Choice>
    <mc:Fallback xmlns="">
      <p:transition spd="slow" advTm="1578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35498" y="31725"/>
            <a:ext cx="9289033" cy="945396"/>
            <a:chOff x="827584" y="1491630"/>
            <a:chExt cx="9001001" cy="945396"/>
          </a:xfrm>
        </p:grpSpPr>
        <p:sp>
          <p:nvSpPr>
            <p:cNvPr id="11" name="Oval 10"/>
            <p:cNvSpPr/>
            <p:nvPr/>
          </p:nvSpPr>
          <p:spPr>
            <a:xfrm>
              <a:off x="827584" y="1491630"/>
              <a:ext cx="576064" cy="529897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4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316010" y="1606029"/>
              <a:ext cx="851257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Đường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Mai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về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nhà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qua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ô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lớn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hơn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4.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Tìm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đường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Mai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về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nhà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0AB243BA-9C82-4B67-BDA9-4583D9744F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8" y="561624"/>
            <a:ext cx="6729643" cy="380824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C5128DB-F745-4D72-A65B-E57066139409}"/>
              </a:ext>
            </a:extLst>
          </p:cNvPr>
          <p:cNvSpPr txBox="1"/>
          <p:nvPr/>
        </p:nvSpPr>
        <p:spPr>
          <a:xfrm>
            <a:off x="629994" y="4515967"/>
            <a:ext cx="20697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.VnAvant" panose="020B7200000000000000" pitchFamily="34" charset="0"/>
              </a:rPr>
              <a:t>A. 5, 6, 7, 5, 4, 9, 10, 8, 7, 6.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2D1A04-CC44-4A54-9E04-576C3F888863}"/>
              </a:ext>
            </a:extLst>
          </p:cNvPr>
          <p:cNvSpPr txBox="1"/>
          <p:nvPr/>
        </p:nvSpPr>
        <p:spPr>
          <a:xfrm>
            <a:off x="3344240" y="4515967"/>
            <a:ext cx="2379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B</a:t>
            </a:r>
            <a:r>
              <a:rPr lang="en-US" b="1" dirty="0">
                <a:latin typeface=".VnAvant" panose="020B7200000000000000" pitchFamily="34" charset="0"/>
              </a:rPr>
              <a:t>. 5, 6, 7, 5, 8, 9, 10, 8, 7, 6.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BC0FBE-F2A3-413E-B919-479877B1C4D7}"/>
              </a:ext>
            </a:extLst>
          </p:cNvPr>
          <p:cNvSpPr txBox="1"/>
          <p:nvPr/>
        </p:nvSpPr>
        <p:spPr>
          <a:xfrm>
            <a:off x="6084168" y="4462203"/>
            <a:ext cx="20697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.VnAvant" panose="020B7200000000000000" pitchFamily="34" charset="0"/>
              </a:rPr>
              <a:t>C. 5, 2, 7, 5, 8, 9, 10, 8, 2, 6.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5BCAFE7-20CB-41B5-B42A-8D2EA3E2C0E6}"/>
              </a:ext>
            </a:extLst>
          </p:cNvPr>
          <p:cNvSpPr txBox="1"/>
          <p:nvPr/>
        </p:nvSpPr>
        <p:spPr>
          <a:xfrm>
            <a:off x="3354092" y="4515966"/>
            <a:ext cx="2299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.VnAvant" panose="020B7200000000000000" pitchFamily="34" charset="0"/>
              </a:rPr>
              <a:t>B. 5, 6, 7, 5, 8, 9, 10, 8, 7, 6.</a:t>
            </a:r>
          </a:p>
        </p:txBody>
      </p:sp>
      <p:sp>
        <p:nvSpPr>
          <p:cNvPr id="5" name="Freeform 4"/>
          <p:cNvSpPr/>
          <p:nvPr/>
        </p:nvSpPr>
        <p:spPr>
          <a:xfrm>
            <a:off x="3330492" y="1160584"/>
            <a:ext cx="3176598" cy="2056749"/>
          </a:xfrm>
          <a:custGeom>
            <a:avLst/>
            <a:gdLst>
              <a:gd name="connsiteX0" fmla="*/ 67464 w 3176598"/>
              <a:gd name="connsiteY0" fmla="*/ 2056749 h 2056749"/>
              <a:gd name="connsiteX1" fmla="*/ 56175 w 3176598"/>
              <a:gd name="connsiteY1" fmla="*/ 1582616 h 2056749"/>
              <a:gd name="connsiteX2" fmla="*/ 677064 w 3176598"/>
              <a:gd name="connsiteY2" fmla="*/ 1605194 h 2056749"/>
              <a:gd name="connsiteX3" fmla="*/ 1636619 w 3176598"/>
              <a:gd name="connsiteY3" fmla="*/ 1582616 h 2056749"/>
              <a:gd name="connsiteX4" fmla="*/ 1535019 w 3176598"/>
              <a:gd name="connsiteY4" fmla="*/ 1097194 h 2056749"/>
              <a:gd name="connsiteX5" fmla="*/ 2043019 w 3176598"/>
              <a:gd name="connsiteY5" fmla="*/ 1131060 h 2056749"/>
              <a:gd name="connsiteX6" fmla="*/ 1975286 w 3176598"/>
              <a:gd name="connsiteY6" fmla="*/ 611772 h 2056749"/>
              <a:gd name="connsiteX7" fmla="*/ 2471997 w 3176598"/>
              <a:gd name="connsiteY7" fmla="*/ 656927 h 2056749"/>
              <a:gd name="connsiteX8" fmla="*/ 2449419 w 3176598"/>
              <a:gd name="connsiteY8" fmla="*/ 250527 h 2056749"/>
              <a:gd name="connsiteX9" fmla="*/ 3092886 w 3176598"/>
              <a:gd name="connsiteY9" fmla="*/ 36038 h 2056749"/>
              <a:gd name="connsiteX10" fmla="*/ 3149330 w 3176598"/>
              <a:gd name="connsiteY10" fmla="*/ 2172 h 2056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176598" h="2056749">
                <a:moveTo>
                  <a:pt x="67464" y="2056749"/>
                </a:moveTo>
                <a:cubicBezTo>
                  <a:pt x="11019" y="1857312"/>
                  <a:pt x="-45425" y="1657875"/>
                  <a:pt x="56175" y="1582616"/>
                </a:cubicBezTo>
                <a:cubicBezTo>
                  <a:pt x="157775" y="1507357"/>
                  <a:pt x="413657" y="1605194"/>
                  <a:pt x="677064" y="1605194"/>
                </a:cubicBezTo>
                <a:cubicBezTo>
                  <a:pt x="940471" y="1605194"/>
                  <a:pt x="1493627" y="1667283"/>
                  <a:pt x="1636619" y="1582616"/>
                </a:cubicBezTo>
                <a:cubicBezTo>
                  <a:pt x="1779611" y="1497949"/>
                  <a:pt x="1467286" y="1172453"/>
                  <a:pt x="1535019" y="1097194"/>
                </a:cubicBezTo>
                <a:cubicBezTo>
                  <a:pt x="1602752" y="1021935"/>
                  <a:pt x="1969641" y="1211964"/>
                  <a:pt x="2043019" y="1131060"/>
                </a:cubicBezTo>
                <a:cubicBezTo>
                  <a:pt x="2116397" y="1050156"/>
                  <a:pt x="1903790" y="690794"/>
                  <a:pt x="1975286" y="611772"/>
                </a:cubicBezTo>
                <a:cubicBezTo>
                  <a:pt x="2046782" y="532750"/>
                  <a:pt x="2392975" y="717134"/>
                  <a:pt x="2471997" y="656927"/>
                </a:cubicBezTo>
                <a:cubicBezTo>
                  <a:pt x="2551019" y="596720"/>
                  <a:pt x="2345938" y="354008"/>
                  <a:pt x="2449419" y="250527"/>
                </a:cubicBezTo>
                <a:cubicBezTo>
                  <a:pt x="2552900" y="147046"/>
                  <a:pt x="2976234" y="77430"/>
                  <a:pt x="3092886" y="36038"/>
                </a:cubicBezTo>
                <a:cubicBezTo>
                  <a:pt x="3209538" y="-5354"/>
                  <a:pt x="3179434" y="-1591"/>
                  <a:pt x="3149330" y="2172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60149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7813"/>
    </mc:Choice>
    <mc:Fallback xmlns="">
      <p:transition spd="slow" advTm="1578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2|11.5|9.6|17.9|3.9|7.9|19.9|12.2|17.1|4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4.2|46|30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5|6.8|10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1|12.7|2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7|10.6|22|64.5|7.9|18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5.9|41.8|97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5.9|41.8|97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1307</TotalTime>
  <Words>407</Words>
  <Application>Microsoft Office PowerPoint</Application>
  <PresentationFormat>On-screen Show (16:9)</PresentationFormat>
  <Paragraphs>115</Paragraphs>
  <Slides>11</Slides>
  <Notes>6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11</vt:i4>
      </vt:variant>
    </vt:vector>
  </HeadingPairs>
  <TitlesOfParts>
    <vt:vector size="27" baseType="lpstr">
      <vt:lpstr>맑은 고딕</vt:lpstr>
      <vt:lpstr>宋体</vt:lpstr>
      <vt:lpstr>.VnAvant</vt:lpstr>
      <vt:lpstr>Aharoni</vt:lpstr>
      <vt:lpstr>Arial</vt:lpstr>
      <vt:lpstr>Calibri</vt:lpstr>
      <vt:lpstr>Estrangelo Edessa</vt:lpstr>
      <vt:lpstr>黑体</vt:lpstr>
      <vt:lpstr>Times New Roman</vt:lpstr>
      <vt:lpstr>UTM Avo</vt:lpstr>
      <vt:lpstr>Verdana</vt:lpstr>
      <vt:lpstr>Office Theme</vt:lpstr>
      <vt:lpstr>Custom Design</vt:lpstr>
      <vt:lpstr>1_Office Theme</vt:lpstr>
      <vt:lpstr>1_默认设计模板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- Ôn lại bài học - Xem trước các bài sau:  Bé hơn, dấu &lt; (trang 26-27) </vt:lpstr>
      <vt:lpstr>PowerPoint Presentation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Admin</cp:lastModifiedBy>
  <cp:revision>161</cp:revision>
  <dcterms:created xsi:type="dcterms:W3CDTF">2014-04-01T16:27:38Z</dcterms:created>
  <dcterms:modified xsi:type="dcterms:W3CDTF">2025-09-17T00:58:06Z</dcterms:modified>
</cp:coreProperties>
</file>