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  <p:sldMasterId id="2147483687" r:id="rId4"/>
    <p:sldMasterId id="2147483699" r:id="rId5"/>
    <p:sldMasterId id="2147483789" r:id="rId6"/>
  </p:sldMasterIdLst>
  <p:notesMasterIdLst>
    <p:notesMasterId r:id="rId18"/>
  </p:notesMasterIdLst>
  <p:sldIdLst>
    <p:sldId id="289" r:id="rId7"/>
    <p:sldId id="329" r:id="rId8"/>
    <p:sldId id="330" r:id="rId9"/>
    <p:sldId id="331" r:id="rId10"/>
    <p:sldId id="332" r:id="rId11"/>
    <p:sldId id="259" r:id="rId12"/>
    <p:sldId id="308" r:id="rId13"/>
    <p:sldId id="309" r:id="rId14"/>
    <p:sldId id="311" r:id="rId15"/>
    <p:sldId id="320" r:id="rId16"/>
    <p:sldId id="339" r:id="rId17"/>
  </p:sldIdLst>
  <p:sldSz cx="9144000" cy="5715000" type="screen16x1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00FF"/>
    <a:srgbClr val="FFFF99"/>
    <a:srgbClr val="FFCC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62" autoAdjust="0"/>
    <p:restoredTop sz="94660"/>
  </p:normalViewPr>
  <p:slideViewPr>
    <p:cSldViewPr>
      <p:cViewPr>
        <p:scale>
          <a:sx n="66" d="100"/>
          <a:sy n="66" d="100"/>
        </p:scale>
        <p:origin x="540" y="378"/>
      </p:cViewPr>
      <p:guideLst>
        <p:guide orient="horz" pos="1620"/>
        <p:guide pos="2880"/>
        <p:guide orient="horz" pos="18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61D4D-AE98-454A-886E-2AE9BB0B3707}" type="datetimeFigureOut">
              <a:rPr lang="vi-VN" smtClean="0"/>
              <a:t>09/09/2024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11518-3CB4-4CA5-84FF-5F210C8B69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212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C4E56-BD44-4A9D-9FF6-6D0AE4E6647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0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  <a:pPr algn="r"/>
              <a:t>11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9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3" cy="9683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5"/>
            <a:ext cx="5111750" cy="48771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17"/>
            <a:ext cx="3008313" cy="39087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7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1528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3223"/>
            <a:ext cx="5486400" cy="6702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9311"/>
            <a:ext cx="2057400" cy="487538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9311"/>
            <a:ext cx="6019800" cy="48753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60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940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9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126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7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8274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257330"/>
            <a:ext cx="8496944" cy="51183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2009193"/>
            <a:ext cx="8496944" cy="332859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6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6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90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17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31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14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628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14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392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047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85"/>
            <a:ext cx="1971675" cy="4843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6" y="304285"/>
            <a:ext cx="5800725" cy="48431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10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62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628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94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4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73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98274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1097310"/>
            <a:ext cx="6912768" cy="51183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849174"/>
            <a:ext cx="6912768" cy="332859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208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6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6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0752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332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11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11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184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11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749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836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1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026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64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437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1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17581"/>
          <a:stretch>
            <a:fillRect/>
          </a:stretch>
        </p:blipFill>
        <p:spPr bwMode="auto">
          <a:xfrm>
            <a:off x="10" y="0"/>
            <a:ext cx="915233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8965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0489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8578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314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849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960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8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8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783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91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218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6084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204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935333"/>
            <a:ext cx="6858130" cy="1989733"/>
          </a:xfrm>
          <a:prstGeom prst="rect">
            <a:avLst/>
          </a:prstGeom>
        </p:spPr>
        <p:txBody>
          <a:bodyPr anchor="b"/>
          <a:lstStyle>
            <a:lvl1pPr algn="ctr"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3001798"/>
            <a:ext cx="6858130" cy="1379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1"/>
            </a:lvl1pPr>
            <a:lvl2pPr marL="342960" indent="0" algn="ctr">
              <a:buNone/>
              <a:defRPr sz="1499"/>
            </a:lvl2pPr>
            <a:lvl3pPr marL="685921" indent="0" algn="ctr">
              <a:buNone/>
              <a:defRPr sz="1349"/>
            </a:lvl3pPr>
            <a:lvl4pPr marL="1028881" indent="0" algn="ctr">
              <a:buNone/>
              <a:defRPr sz="1199"/>
            </a:lvl4pPr>
            <a:lvl5pPr marL="1371495" indent="0" algn="ctr">
              <a:buNone/>
              <a:defRPr sz="1199"/>
            </a:lvl5pPr>
            <a:lvl6pPr marL="1714456" indent="0" algn="ctr">
              <a:buNone/>
              <a:defRPr sz="1199"/>
            </a:lvl6pPr>
            <a:lvl7pPr marL="2057416" indent="0" algn="ctr">
              <a:buNone/>
              <a:defRPr sz="1199"/>
            </a:lvl7pPr>
            <a:lvl8pPr marL="2400376" indent="0" algn="ctr">
              <a:buNone/>
              <a:defRPr sz="1199"/>
            </a:lvl8pPr>
            <a:lvl9pPr marL="2743337" indent="0" algn="ctr">
              <a:buNone/>
              <a:defRPr sz="1199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020818655"/>
      </p:ext>
    </p:extLst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6252"/>
            <a:ext cx="7772400" cy="12241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65830"/>
            <a:ext cx="4485050" cy="6893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965106"/>
            <a:ext cx="4485050" cy="27298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93795950"/>
      </p:ext>
    </p:extLst>
  </p:cSld>
  <p:clrMapOvr>
    <a:masterClrMapping/>
  </p:clrMapOvr>
  <p:transition advClick="0" advTm="3000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99" y="1424829"/>
            <a:ext cx="7886849" cy="2377361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99" y="3824681"/>
            <a:ext cx="7886849" cy="12501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1pPr>
            <a:lvl2pPr marL="342960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921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881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495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45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41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37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28648030"/>
      </p:ext>
    </p:extLst>
  </p:cSld>
  <p:clrMapOvr>
    <a:masterClrMapping/>
  </p:clrMapOvr>
  <p:transition advClick="0" advTm="3000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65830"/>
            <a:ext cx="4485050" cy="6893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521405"/>
            <a:ext cx="3886273" cy="3626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38" y="1521405"/>
            <a:ext cx="3886273" cy="36262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77795975"/>
      </p:ext>
    </p:extLst>
  </p:cSld>
  <p:clrMapOvr>
    <a:masterClrMapping/>
  </p:clrMapOvr>
  <p:transition advClick="0" advTm="3000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04281"/>
            <a:ext cx="7886849" cy="110467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8" y="1482081"/>
            <a:ext cx="3655249" cy="686616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8" y="2221223"/>
            <a:ext cx="3655249" cy="29370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2" y="1482081"/>
            <a:ext cx="3673251" cy="686616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2" y="2221223"/>
            <a:ext cx="3673251" cy="29370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32084243"/>
      </p:ext>
    </p:extLst>
  </p:cSld>
  <p:clrMapOvr>
    <a:masterClrMapping/>
  </p:clrMapOvr>
  <p:transition advClick="0" advTm="3000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65830"/>
            <a:ext cx="4485050" cy="6893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8870040"/>
      </p:ext>
    </p:extLst>
  </p:cSld>
  <p:clrMapOvr>
    <a:masterClrMapping/>
  </p:clrMapOvr>
  <p:transition advClick="0" advTm="3000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67144"/>
      </p:ext>
    </p:extLst>
  </p:cSld>
  <p:clrMapOvr>
    <a:masterClrMapping/>
  </p:clrMapOvr>
  <p:transition advClick="0" advTm="3000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81013"/>
            <a:ext cx="2949233" cy="1333545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822882"/>
            <a:ext cx="4629238" cy="4061490"/>
          </a:xfrm>
          <a:prstGeom prst="rect">
            <a:avLst/>
          </a:prstGeo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1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714558"/>
            <a:ext cx="2949233" cy="3176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99"/>
            </a:lvl1pPr>
            <a:lvl2pPr marL="342960" indent="0">
              <a:buNone/>
              <a:defRPr sz="1049"/>
            </a:lvl2pPr>
            <a:lvl3pPr marL="685921" indent="0">
              <a:buNone/>
              <a:defRPr sz="899"/>
            </a:lvl3pPr>
            <a:lvl4pPr marL="1028881" indent="0">
              <a:buNone/>
              <a:defRPr sz="749"/>
            </a:lvl4pPr>
            <a:lvl5pPr marL="1371495" indent="0">
              <a:buNone/>
              <a:defRPr sz="749"/>
            </a:lvl5pPr>
            <a:lvl6pPr marL="1714456" indent="0">
              <a:buNone/>
              <a:defRPr sz="749"/>
            </a:lvl6pPr>
            <a:lvl7pPr marL="2057416" indent="0">
              <a:buNone/>
              <a:defRPr sz="749"/>
            </a:lvl7pPr>
            <a:lvl8pPr marL="2400376" indent="0">
              <a:buNone/>
              <a:defRPr sz="749"/>
            </a:lvl8pPr>
            <a:lvl9pPr marL="2743337" indent="0">
              <a:buNone/>
              <a:defRPr sz="7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9305986"/>
      </p:ext>
    </p:extLst>
  </p:cSld>
  <p:clrMapOvr>
    <a:masterClrMapping/>
  </p:clrMapOvr>
  <p:transition advClick="0" advTm="3000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81013"/>
            <a:ext cx="3124071" cy="1333545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81014"/>
            <a:ext cx="4629238" cy="45033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1"/>
            </a:lvl1pPr>
            <a:lvl2pPr marL="342960" indent="0">
              <a:buNone/>
              <a:defRPr sz="2101"/>
            </a:lvl2pPr>
            <a:lvl3pPr marL="685921" indent="0">
              <a:buNone/>
              <a:defRPr sz="1801"/>
            </a:lvl3pPr>
            <a:lvl4pPr marL="1028881" indent="0">
              <a:buNone/>
              <a:defRPr sz="1499"/>
            </a:lvl4pPr>
            <a:lvl5pPr marL="1371495" indent="0">
              <a:buNone/>
              <a:defRPr sz="1499"/>
            </a:lvl5pPr>
            <a:lvl6pPr marL="1714456" indent="0">
              <a:buNone/>
              <a:defRPr sz="1499"/>
            </a:lvl6pPr>
            <a:lvl7pPr marL="2057416" indent="0">
              <a:buNone/>
              <a:defRPr sz="1499"/>
            </a:lvl7pPr>
            <a:lvl8pPr marL="2400376" indent="0">
              <a:buNone/>
              <a:defRPr sz="1499"/>
            </a:lvl8pPr>
            <a:lvl9pPr marL="2743337" indent="0">
              <a:buNone/>
              <a:defRPr sz="14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714558"/>
            <a:ext cx="3124071" cy="3176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9"/>
            </a:lvl1pPr>
            <a:lvl2pPr marL="342960" indent="0">
              <a:buNone/>
              <a:defRPr sz="1349"/>
            </a:lvl2pPr>
            <a:lvl3pPr marL="685921" indent="0">
              <a:buNone/>
              <a:defRPr sz="1199"/>
            </a:lvl3pPr>
            <a:lvl4pPr marL="1028881" indent="0">
              <a:buNone/>
              <a:defRPr sz="1049"/>
            </a:lvl4pPr>
            <a:lvl5pPr marL="1371495" indent="0">
              <a:buNone/>
              <a:defRPr sz="1049"/>
            </a:lvl5pPr>
            <a:lvl6pPr marL="1714456" indent="0">
              <a:buNone/>
              <a:defRPr sz="1049"/>
            </a:lvl6pPr>
            <a:lvl7pPr marL="2057416" indent="0">
              <a:buNone/>
              <a:defRPr sz="1049"/>
            </a:lvl7pPr>
            <a:lvl8pPr marL="2400376" indent="0">
              <a:buNone/>
              <a:defRPr sz="1049"/>
            </a:lvl8pPr>
            <a:lvl9pPr marL="2743337" indent="0">
              <a:buNone/>
              <a:defRPr sz="10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82051515"/>
      </p:ext>
    </p:extLst>
  </p:cSld>
  <p:clrMapOvr>
    <a:masterClrMapping/>
  </p:clrMapOvr>
  <p:transition advClick="0" advTm="3000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65830"/>
            <a:ext cx="4485050" cy="6893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965106"/>
            <a:ext cx="4485050" cy="27298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49746761"/>
      </p:ext>
    </p:extLst>
  </p:cSld>
  <p:clrMapOvr>
    <a:masterClrMapping/>
  </p:clrMapOvr>
  <p:transition advClick="0" advTm="3000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304282"/>
            <a:ext cx="1971712" cy="484336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304282"/>
            <a:ext cx="5800835" cy="484336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51896188"/>
      </p:ext>
    </p:extLst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521405"/>
            <a:ext cx="3886273" cy="36262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8" y="1521405"/>
            <a:ext cx="3886273" cy="174895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8" y="3397364"/>
            <a:ext cx="3886273" cy="175027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00118274"/>
      </p:ext>
    </p:extLst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94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1833"/>
            <a:ext cx="7772400" cy="125059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4"/>
            <a:ext cx="4038600" cy="37711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4"/>
            <a:ext cx="4038600" cy="37711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8820"/>
            <a:ext cx="4040188" cy="5344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3293"/>
            <a:ext cx="4040188" cy="32914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8820"/>
            <a:ext cx="4041775" cy="53445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3293"/>
            <a:ext cx="4041775" cy="32914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4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chemeClr val="bg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930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4"/>
            <a:ext cx="8229600" cy="3771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5"/>
            <a:ext cx="2133600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5"/>
            <a:ext cx="2895600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5"/>
            <a:ext cx="2133600" cy="305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latinLnBrk="0"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2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5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latinLnBrk="0"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9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4138E80B-084D-4A7A-9F88-BB3E4EABE71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0"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atinLnBrk="0"/>
            <a:fld id="{5197D2AD-FA6F-4A0B-9285-9B0CD075C9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2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6" y="958"/>
            <a:ext cx="9142269" cy="571308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2838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ransition advClick="0" advTm="3000">
    <p:random/>
  </p:transition>
  <p:hf sldNum="0" hdr="0"/>
  <p:txStyles>
    <p:titleStyle>
      <a:lvl1pPr marL="0" lvl="0" indent="0" algn="ctr" defTabSz="8177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24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6276" lvl="0" indent="-3062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34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4464" lvl="1" indent="-25609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1959" lvl="2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2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31020" lvl="3" indent="-2048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9389" lvl="4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0457" lvl="5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9631" lvl="6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8805" lvl="7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7979" lvl="8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98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9174" lvl="1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8348" lvl="2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7522" lvl="3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6696" lvl="4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5870" lvl="5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5044" lvl="6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4218" lvl="7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3392" lvl="8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43620" y="3073524"/>
            <a:ext cx="712350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1: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Các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altLang="en-US" sz="4050" b="1" dirty="0" err="1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0, 1, 2, 3, 4, 5</a:t>
            </a:r>
            <a:r>
              <a:rPr lang="vi-VN" altLang="en-US" sz="4050" b="1" dirty="0">
                <a:solidFill>
                  <a:schemeClr val="bg1"/>
                </a:solidFill>
                <a:latin typeface="HP001 4 hàng" pitchFamily="34" charset="0"/>
              </a:rPr>
              <a:t>  (Tiết 1</a:t>
            </a:r>
            <a:r>
              <a:rPr lang="en-US" altLang="en-US" sz="4050" b="1" dirty="0">
                <a:solidFill>
                  <a:schemeClr val="bg1"/>
                </a:solidFill>
                <a:latin typeface="HP001 4 hàng" pitchFamily="34" charset="0"/>
              </a:rPr>
              <a:t> - Trang 8-9</a:t>
            </a:r>
            <a:r>
              <a:rPr lang="vi-VN" altLang="en-US" sz="4050" b="1" dirty="0">
                <a:solidFill>
                  <a:schemeClr val="bg1"/>
                </a:solidFill>
                <a:latin typeface="HP001 4 hàng" pitchFamily="34" charset="0"/>
              </a:rPr>
              <a:t>)</a:t>
            </a:r>
            <a:endParaRPr lang="en-US" altLang="en-US" sz="4050" b="1" dirty="0">
              <a:solidFill>
                <a:schemeClr val="bg1"/>
              </a:solidFill>
              <a:latin typeface="HP001 4 hàng" pitchFamily="34" charset="0"/>
            </a:endParaRPr>
          </a:p>
        </p:txBody>
      </p:sp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2843818" y="1633364"/>
            <a:ext cx="3249441" cy="1008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439735"/>
      </p:ext>
    </p:extLst>
  </p:cSld>
  <p:clrMapOvr>
    <a:masterClrMapping/>
  </p:clrMapOvr>
  <p:transition spd="slow" advTm="115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15740"/>
            <a:ext cx="7772400" cy="236589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vi-VN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Ôn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lại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bài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> </a:t>
            </a:r>
            <a:r>
              <a:rPr lang="en-US" altLang="zh-CN" b="1" dirty="0" err="1">
                <a:latin typeface="UTM Avo" pitchFamily="18" charset="0"/>
                <a:cs typeface="Arial" panose="020B0604020202020204" pitchFamily="34" charset="0"/>
              </a:rPr>
              <a:t>học</a:t>
            </a:r>
            <a: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en-US" altLang="zh-CN" b="1" dirty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- Xem trước các bài sau: Các số 0,1,2,3,4,5 </a:t>
            </a:r>
            <a:b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</a:br>
            <a:r>
              <a:rPr lang="vi-VN" altLang="zh-CN" b="1" dirty="0">
                <a:latin typeface="UTM Avo" pitchFamily="18" charset="0"/>
                <a:cs typeface="Arial" panose="020B0604020202020204" pitchFamily="34" charset="0"/>
              </a:rPr>
              <a:t>(Tiết 2)</a:t>
            </a:r>
            <a:r>
              <a:rPr lang="zh-CN" altLang="en-US" b="1" dirty="0">
                <a:latin typeface="UTM Avo" pitchFamily="18" charset="0"/>
                <a:cs typeface="Arial" panose="020B0604020202020204" pitchFamily="34" charset="0"/>
              </a:rPr>
              <a:t/>
            </a:r>
            <a:br>
              <a:rPr lang="zh-CN" altLang="en-US" b="1" dirty="0">
                <a:latin typeface="UTM Avo" pitchFamily="18" charset="0"/>
                <a:cs typeface="Arial" panose="020B0604020202020204" pitchFamily="34" charset="0"/>
              </a:rPr>
            </a:br>
            <a:endParaRPr lang="en-US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5" name="文本框 62"/>
          <p:cNvSpPr txBox="1"/>
          <p:nvPr/>
        </p:nvSpPr>
        <p:spPr bwMode="auto">
          <a:xfrm>
            <a:off x="3317063" y="553244"/>
            <a:ext cx="2586038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75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itchFamily="18" charset="0"/>
                <a:cs typeface="Arial" pitchFamily="34" charset="0"/>
              </a:rPr>
              <a:t>DẶN DÒ</a:t>
            </a:r>
            <a:endParaRPr lang="zh-CN" altLang="en-US" sz="375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24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85"/>
    </mc:Choice>
    <mc:Fallback xmlns="">
      <p:transition spd="slow" advTm="1028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" y="-22820"/>
            <a:ext cx="9129292" cy="57378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5" name="文本框 2054"/>
          <p:cNvSpPr txBox="1"/>
          <p:nvPr/>
        </p:nvSpPr>
        <p:spPr>
          <a:xfrm>
            <a:off x="2693598" y="3361556"/>
            <a:ext cx="3689092" cy="130009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817775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zh-CN" sz="3924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Chào</a:t>
            </a:r>
            <a:r>
              <a:rPr lang="en-US" altLang="zh-CN" sz="3924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924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tạm</a:t>
            </a:r>
            <a:r>
              <a:rPr lang="en-US" altLang="zh-CN" sz="3924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924" b="1" dirty="0" err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biệt</a:t>
            </a:r>
            <a:r>
              <a:rPr lang="en-US" altLang="zh-CN" sz="3924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2056" name="文本框 2055"/>
          <p:cNvSpPr txBox="1"/>
          <p:nvPr/>
        </p:nvSpPr>
        <p:spPr>
          <a:xfrm>
            <a:off x="1907704" y="2281436"/>
            <a:ext cx="5688632" cy="40324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 defTabSz="817775"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zh-CN" sz="392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Cảm</a:t>
            </a:r>
            <a:r>
              <a:rPr lang="en-US" altLang="zh-CN" sz="392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92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ơn</a:t>
            </a:r>
            <a:r>
              <a:rPr lang="en-US" altLang="zh-CN" sz="392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92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92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altLang="zh-CN" sz="392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chú</a:t>
            </a:r>
            <a:r>
              <a:rPr lang="en-US" altLang="zh-CN" sz="392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ý </a:t>
            </a:r>
            <a:r>
              <a:rPr lang="en-US" altLang="zh-CN" sz="392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học</a:t>
            </a:r>
            <a:r>
              <a:rPr lang="en-US" altLang="zh-CN" sz="392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924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3924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UTM Avo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19" y="541868"/>
            <a:ext cx="1681894" cy="562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4228" y="502936"/>
            <a:ext cx="1884344" cy="87728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41235532"/>
      </p:ext>
    </p:extLst>
  </p:cSld>
  <p:clrMapOvr>
    <a:masterClrMapping/>
  </p:clrMapOvr>
  <p:transition advTm="4009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1" y="0"/>
            <a:ext cx="853678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7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6"/>
    </mc:Choice>
    <mc:Fallback xmlns="">
      <p:transition spd="slow" advTm="603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8" y="-14941"/>
            <a:ext cx="1220625" cy="5708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9277" r="33164"/>
          <a:stretch>
            <a:fillRect/>
          </a:stretch>
        </p:blipFill>
        <p:spPr>
          <a:xfrm>
            <a:off x="2278012" y="791211"/>
            <a:ext cx="4011895" cy="12473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r="82447"/>
          <a:stretch>
            <a:fillRect/>
          </a:stretch>
        </p:blipFill>
        <p:spPr>
          <a:xfrm>
            <a:off x="760649" y="577249"/>
            <a:ext cx="1643643" cy="146131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336197" y="870554"/>
            <a:ext cx="1296143" cy="1036033"/>
            <a:chOff x="6943006" y="3690002"/>
            <a:chExt cx="2055410" cy="128016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43006" y="3690002"/>
              <a:ext cx="2055410" cy="128016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74551" y="3847926"/>
              <a:ext cx="1235591" cy="964312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29537"/>
          <a:stretch>
            <a:fillRect/>
          </a:stretch>
        </p:blipFill>
        <p:spPr>
          <a:xfrm>
            <a:off x="2344886" y="2281436"/>
            <a:ext cx="3878146" cy="134707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300193" y="2425452"/>
            <a:ext cx="1368151" cy="1131047"/>
            <a:chOff x="6861375" y="2750338"/>
            <a:chExt cx="2000460" cy="131252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61375" y="2750338"/>
              <a:ext cx="2000460" cy="131252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05738" y="2917461"/>
              <a:ext cx="1012992" cy="937224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/>
          <a:srcRect r="73125"/>
          <a:stretch>
            <a:fillRect/>
          </a:stretch>
        </p:blipFill>
        <p:spPr>
          <a:xfrm>
            <a:off x="687080" y="2137420"/>
            <a:ext cx="1790781" cy="15793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0"/>
          <a:srcRect l="4838" t="33535" r="79983" b="51794"/>
          <a:stretch/>
        </p:blipFill>
        <p:spPr>
          <a:xfrm>
            <a:off x="705114" y="3791546"/>
            <a:ext cx="1754712" cy="16883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/>
          <a:srcRect l="22502" t="34738" r="34889" b="51621"/>
          <a:stretch/>
        </p:blipFill>
        <p:spPr>
          <a:xfrm>
            <a:off x="2454590" y="4090714"/>
            <a:ext cx="3658738" cy="1143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338093" y="4134960"/>
            <a:ext cx="1292351" cy="1098804"/>
            <a:chOff x="5799928" y="4081636"/>
            <a:chExt cx="1076329" cy="87777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0"/>
            <a:srcRect l="68417" t="34647" r="15565" b="52231"/>
            <a:stretch/>
          </p:blipFill>
          <p:spPr>
            <a:xfrm>
              <a:off x="5799928" y="4081636"/>
              <a:ext cx="1076329" cy="87777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39091" y="4134960"/>
              <a:ext cx="549133" cy="797081"/>
            </a:xfrm>
            <a:prstGeom prst="rect">
              <a:avLst/>
            </a:prstGeom>
          </p:spPr>
        </p:pic>
      </p:grpSp>
      <p:cxnSp>
        <p:nvCxnSpPr>
          <p:cNvPr id="9" name="Straight Arrow Connector 8"/>
          <p:cNvCxnSpPr/>
          <p:nvPr/>
        </p:nvCxnSpPr>
        <p:spPr>
          <a:xfrm flipH="1">
            <a:off x="1878957" y="501854"/>
            <a:ext cx="589734" cy="5520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418578" y="501854"/>
            <a:ext cx="589734" cy="5520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1878957" y="2092087"/>
            <a:ext cx="589734" cy="5520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418578" y="2092087"/>
            <a:ext cx="589734" cy="5520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1946702" y="3721596"/>
            <a:ext cx="589734" cy="5520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4486323" y="3721596"/>
            <a:ext cx="589734" cy="5520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4587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05"/>
    </mc:Choice>
    <mc:Fallback xmlns="">
      <p:transition spd="slow" advTm="2140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654" t="86005" r="80055" b="1714"/>
          <a:stretch/>
        </p:blipFill>
        <p:spPr>
          <a:xfrm>
            <a:off x="827584" y="4153644"/>
            <a:ext cx="1858938" cy="148624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763765" y="4201106"/>
            <a:ext cx="1454582" cy="1248682"/>
            <a:chOff x="6084169" y="3977758"/>
            <a:chExt cx="1454582" cy="124868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l="68203" t="84309" r="15590" b="1714"/>
            <a:stretch/>
          </p:blipFill>
          <p:spPr>
            <a:xfrm>
              <a:off x="6084169" y="3977758"/>
              <a:ext cx="1454582" cy="124868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9088" y="4303628"/>
              <a:ext cx="524741" cy="795913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763765" y="2209428"/>
            <a:ext cx="1454582" cy="1159676"/>
            <a:chOff x="6084168" y="2209428"/>
            <a:chExt cx="1454582" cy="11596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67915" t="68653" r="15219" b="17837"/>
            <a:stretch/>
          </p:blipFill>
          <p:spPr>
            <a:xfrm>
              <a:off x="6084168" y="2209428"/>
              <a:ext cx="1454582" cy="115967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82354" y="2380768"/>
              <a:ext cx="574533" cy="81699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787345" y="409228"/>
            <a:ext cx="1407422" cy="1129797"/>
            <a:chOff x="7156704" y="2048256"/>
            <a:chExt cx="1694688" cy="14000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67849" t="50996" r="15863" b="35487"/>
            <a:stretch/>
          </p:blipFill>
          <p:spPr>
            <a:xfrm>
              <a:off x="7156704" y="2048256"/>
              <a:ext cx="1694688" cy="140001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69262" y="2303078"/>
              <a:ext cx="670289" cy="87497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2386" t="49697" r="34728" b="35487"/>
          <a:stretch/>
        </p:blipFill>
        <p:spPr>
          <a:xfrm>
            <a:off x="2502319" y="121196"/>
            <a:ext cx="4144300" cy="14252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929" t="52882" r="79955" b="35487"/>
          <a:stretch/>
        </p:blipFill>
        <p:spPr>
          <a:xfrm>
            <a:off x="910967" y="121196"/>
            <a:ext cx="1692172" cy="15048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2550" t="68348" r="34728" b="17762"/>
          <a:stretch/>
        </p:blipFill>
        <p:spPr>
          <a:xfrm>
            <a:off x="2578658" y="2209428"/>
            <a:ext cx="3991622" cy="1291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5368" t="70500" r="79868" b="18670"/>
          <a:stretch/>
        </p:blipFill>
        <p:spPr>
          <a:xfrm>
            <a:off x="827584" y="2209428"/>
            <a:ext cx="1858938" cy="14580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2225" t="84309" r="34802" b="1714"/>
          <a:stretch/>
        </p:blipFill>
        <p:spPr>
          <a:xfrm>
            <a:off x="2659622" y="4153644"/>
            <a:ext cx="3829694" cy="1239899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flipH="1">
            <a:off x="2299269" y="60598"/>
            <a:ext cx="589734" cy="5520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251597" y="60598"/>
            <a:ext cx="589734" cy="5520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299269" y="1959755"/>
            <a:ext cx="589734" cy="5520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989122" y="1959755"/>
            <a:ext cx="589734" cy="5520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299269" y="4009628"/>
            <a:ext cx="589734" cy="5520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399388" y="4009628"/>
            <a:ext cx="589734" cy="5520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473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19"/>
    </mc:Choice>
    <mc:Fallback xmlns="">
      <p:transition spd="slow" advTm="1911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52175" y="2083961"/>
            <a:ext cx="1296143" cy="1036033"/>
            <a:chOff x="6943006" y="3690002"/>
            <a:chExt cx="2055410" cy="12801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43006" y="3690002"/>
              <a:ext cx="2055410" cy="128016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74551" y="3847926"/>
              <a:ext cx="1235591" cy="96431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3024264" y="2036454"/>
            <a:ext cx="1368151" cy="1131047"/>
            <a:chOff x="6861375" y="2750338"/>
            <a:chExt cx="2000460" cy="13125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61375" y="2750338"/>
              <a:ext cx="2000460" cy="131252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05738" y="2917461"/>
              <a:ext cx="1012992" cy="937224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4534763" y="2052575"/>
            <a:ext cx="1292351" cy="1098804"/>
            <a:chOff x="5799928" y="4081636"/>
            <a:chExt cx="1076329" cy="87777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/>
            <a:srcRect l="68417" t="34647" r="15565" b="52231"/>
            <a:stretch/>
          </p:blipFill>
          <p:spPr>
            <a:xfrm>
              <a:off x="5799928" y="4081636"/>
              <a:ext cx="1076329" cy="87777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39091" y="4134960"/>
              <a:ext cx="549133" cy="79708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928711" y="2037079"/>
            <a:ext cx="1407422" cy="1129797"/>
            <a:chOff x="7156704" y="2048256"/>
            <a:chExt cx="1694688" cy="140001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/>
            <a:srcRect l="67849" t="50996" r="15863" b="35487"/>
            <a:stretch/>
          </p:blipFill>
          <p:spPr>
            <a:xfrm>
              <a:off x="7156704" y="2048256"/>
              <a:ext cx="1694688" cy="140001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69262" y="2303078"/>
              <a:ext cx="670289" cy="87497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7437730" y="2022139"/>
            <a:ext cx="1454582" cy="1159676"/>
            <a:chOff x="6084168" y="2209428"/>
            <a:chExt cx="1454582" cy="115967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/>
            <a:srcRect l="67915" t="68653" r="15219" b="17837"/>
            <a:stretch/>
          </p:blipFill>
          <p:spPr>
            <a:xfrm>
              <a:off x="6084168" y="2209428"/>
              <a:ext cx="1454582" cy="115967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82354" y="2380768"/>
              <a:ext cx="574533" cy="81699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94052" y="2003504"/>
            <a:ext cx="1360318" cy="1196946"/>
            <a:chOff x="6084169" y="3977758"/>
            <a:chExt cx="1454582" cy="1248682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/>
            <a:srcRect l="68203" t="84309" r="15590" b="1714"/>
            <a:stretch/>
          </p:blipFill>
          <p:spPr>
            <a:xfrm>
              <a:off x="6084169" y="3977758"/>
              <a:ext cx="1454582" cy="124868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49088" y="4303628"/>
              <a:ext cx="524741" cy="795913"/>
            </a:xfrm>
            <a:prstGeom prst="rect">
              <a:avLst/>
            </a:prstGeom>
          </p:spPr>
        </p:pic>
      </p:grpSp>
      <p:pic>
        <p:nvPicPr>
          <p:cNvPr id="24" name="图片 3092" descr="PPT素材-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6954" y="3721596"/>
            <a:ext cx="2240852" cy="213467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图片 33798" descr="1-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4416" y="0"/>
            <a:ext cx="1830322" cy="169781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69789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42"/>
    </mc:Choice>
    <mc:Fallback xmlns="">
      <p:transition spd="slow" advTm="4614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7" y="18167"/>
            <a:ext cx="1090484" cy="49567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3528" y="537242"/>
            <a:ext cx="3600400" cy="880098"/>
            <a:chOff x="8559" y="1491630"/>
            <a:chExt cx="3285366" cy="1152128"/>
          </a:xfrm>
          <a:solidFill>
            <a:srgbClr val="0000FF"/>
          </a:solidFill>
        </p:grpSpPr>
        <p:sp>
          <p:nvSpPr>
            <p:cNvPr id="11" name="Oval 10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52852" y="1626935"/>
              <a:ext cx="2441073" cy="765523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48"/>
    </mc:Choice>
    <mc:Fallback xmlns="">
      <p:transition spd="slow" advTm="1404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455" r="64394" b="50000"/>
          <a:stretch/>
        </p:blipFill>
        <p:spPr>
          <a:xfrm>
            <a:off x="107004" y="985296"/>
            <a:ext cx="3122828" cy="189179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80865" y="2264438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latinLnBrk="0"/>
            <a:r>
              <a:rPr lang="en-US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8636" r="32728" b="53356"/>
          <a:stretch>
            <a:fillRect/>
          </a:stretch>
        </p:blipFill>
        <p:spPr>
          <a:xfrm>
            <a:off x="3602184" y="990328"/>
            <a:ext cx="2618510" cy="17647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69394" b="53356"/>
          <a:stretch>
            <a:fillRect/>
          </a:stretch>
        </p:blipFill>
        <p:spPr>
          <a:xfrm>
            <a:off x="6345382" y="1002056"/>
            <a:ext cx="2798618" cy="17647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660446" y="2227309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latinLnBrk="0"/>
            <a:r>
              <a:rPr lang="en-US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528977" y="2209429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latinLnBrk="0"/>
            <a:r>
              <a:rPr lang="en-US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5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6515" t="53095" r="63182"/>
          <a:stretch>
            <a:fillRect/>
          </a:stretch>
        </p:blipFill>
        <p:spPr>
          <a:xfrm>
            <a:off x="514135" y="3208790"/>
            <a:ext cx="2770911" cy="17746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38636" t="50000" r="32728"/>
          <a:stretch>
            <a:fillRect/>
          </a:stretch>
        </p:blipFill>
        <p:spPr>
          <a:xfrm>
            <a:off x="3551990" y="3114227"/>
            <a:ext cx="2618511" cy="18917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69394" t="50000"/>
          <a:stretch>
            <a:fillRect/>
          </a:stretch>
        </p:blipFill>
        <p:spPr>
          <a:xfrm>
            <a:off x="6309886" y="3125956"/>
            <a:ext cx="2798618" cy="189179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719157" y="4369669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latinLnBrk="0"/>
            <a:r>
              <a:rPr lang="en-US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479413" y="4401768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latinLnBrk="0"/>
            <a:r>
              <a:rPr lang="en-US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52673" y="4390039"/>
            <a:ext cx="413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latinLnBrk="0"/>
            <a:r>
              <a:rPr lang="en-US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2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23528" y="105194"/>
            <a:ext cx="1872208" cy="88009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22" name="Oval 21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52853" y="1626935"/>
              <a:ext cx="864096" cy="765523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2569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35"/>
    </mc:Choice>
    <mc:Fallback xmlns="">
      <p:transition spd="slow" advTm="8753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9242"/>
          <a:stretch>
            <a:fillRect/>
          </a:stretch>
        </p:blipFill>
        <p:spPr>
          <a:xfrm>
            <a:off x="5971802" y="1405976"/>
            <a:ext cx="3127046" cy="21474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9588" r="66060"/>
          <a:stretch/>
        </p:blipFill>
        <p:spPr>
          <a:xfrm>
            <a:off x="800100" y="1392584"/>
            <a:ext cx="2475756" cy="21474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38031" r="32424"/>
          <a:stretch>
            <a:fillRect/>
          </a:stretch>
        </p:blipFill>
        <p:spPr>
          <a:xfrm>
            <a:off x="3144721" y="1389210"/>
            <a:ext cx="3003804" cy="214744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364088" y="2667768"/>
            <a:ext cx="442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latinLnBrk="0"/>
            <a:r>
              <a:rPr lang="en-US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90967" y="2704778"/>
            <a:ext cx="442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latinLnBrk="0"/>
            <a:r>
              <a:rPr lang="en-US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44877" y="2715738"/>
            <a:ext cx="442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latinLnBrk="0"/>
            <a:r>
              <a:rPr lang="en-US" sz="3200" b="1" dirty="0">
                <a:solidFill>
                  <a:prstClr val="black"/>
                </a:solidFill>
                <a:latin typeface=".VnAvant" panose="020B7200000000000000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-126" r="94022" b="69594"/>
          <a:stretch/>
        </p:blipFill>
        <p:spPr>
          <a:xfrm>
            <a:off x="107504" y="736267"/>
            <a:ext cx="620588" cy="652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505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23"/>
    </mc:Choice>
    <mc:Fallback xmlns="">
      <p:transition spd="slow" advTm="4332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" y="1231214"/>
            <a:ext cx="9076769" cy="29224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5699" y="1676793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latinLnBrk="0"/>
            <a:r>
              <a:rPr lang="en-US" sz="4000" b="1" dirty="0">
                <a:solidFill>
                  <a:prstClr val="black"/>
                </a:solidFill>
                <a:latin typeface=".VnAvant" panose="020B7200000000000000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6941" y="1615749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latinLnBrk="0"/>
            <a:r>
              <a:rPr lang="en-US" sz="4000" b="1" dirty="0">
                <a:solidFill>
                  <a:prstClr val="black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3644805" y="1642071"/>
            <a:ext cx="553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latinLnBrk="0"/>
            <a:r>
              <a:rPr lang="en-US" sz="4000" b="1" dirty="0">
                <a:solidFill>
                  <a:prstClr val="black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2419" y="1606861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latinLnBrk="0"/>
            <a:r>
              <a:rPr lang="en-US" sz="4000" b="1" dirty="0">
                <a:solidFill>
                  <a:prstClr val="black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6397363" y="1551788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latinLnBrk="0"/>
            <a:r>
              <a:rPr lang="en-US" sz="4000" b="1" dirty="0">
                <a:solidFill>
                  <a:prstClr val="black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14158" y="1478818"/>
            <a:ext cx="4716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latinLnBrk="0"/>
            <a:r>
              <a:rPr lang="en-US" sz="4000" b="1" dirty="0">
                <a:solidFill>
                  <a:prstClr val="black"/>
                </a:solidFill>
                <a:latin typeface=".VnAvant" panose="020B7200000000000000" pitchFamily="34" charset="0"/>
              </a:rPr>
              <a:t>5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3528" y="105194"/>
            <a:ext cx="1872208" cy="880098"/>
            <a:chOff x="8559" y="1491630"/>
            <a:chExt cx="1708390" cy="1152128"/>
          </a:xfrm>
          <a:solidFill>
            <a:srgbClr val="0000FF"/>
          </a:solidFill>
        </p:grpSpPr>
        <p:sp>
          <p:nvSpPr>
            <p:cNvPr id="12" name="Oval 11"/>
            <p:cNvSpPr/>
            <p:nvPr/>
          </p:nvSpPr>
          <p:spPr>
            <a:xfrm>
              <a:off x="8559" y="1491630"/>
              <a:ext cx="844294" cy="1152128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3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52853" y="1626935"/>
              <a:ext cx="864096" cy="765523"/>
            </a:xfrm>
            <a:prstGeom prst="rect">
              <a:avLst/>
            </a:prstGeom>
            <a:solidFill>
              <a:srgbClr val="00FFFF"/>
            </a:solidFill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?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0727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613"/>
    </mc:Choice>
    <mc:Fallback xmlns="">
      <p:transition spd="slow" advTm="90613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.3|0.6|0.7|0.8|1.9|0.9|0.9|0.6|0.7|1.6|1.5|0.7|0.5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|0.9|0.7|0.5|1.7|1.5|0.9|0.6|0.7|1.2|1.7|0.9|0.7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24.3|18.3|4|2.3|5.6|1.1|3|2.7|4.5|1.4|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5|4.4|2.5|3.7|2.1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19.9|5.6|6|4.4|5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2447</TotalTime>
  <Words>73</Words>
  <Application>Microsoft Office PowerPoint</Application>
  <PresentationFormat>On-screen Show (16:10)</PresentationFormat>
  <Paragraphs>30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맑은 고딕</vt:lpstr>
      <vt:lpstr>微软雅黑</vt:lpstr>
      <vt:lpstr>宋体</vt:lpstr>
      <vt:lpstr>.VnAvant</vt:lpstr>
      <vt:lpstr>Aharoni</vt:lpstr>
      <vt:lpstr>Arial</vt:lpstr>
      <vt:lpstr>Calibri</vt:lpstr>
      <vt:lpstr>Calibri Light</vt:lpstr>
      <vt:lpstr>HP001 4 hàng</vt:lpstr>
      <vt:lpstr>黑体</vt:lpstr>
      <vt:lpstr>Times New Roman</vt:lpstr>
      <vt:lpstr>UTM Avo</vt:lpstr>
      <vt:lpstr>Office Theme</vt:lpstr>
      <vt:lpstr>Custom Design</vt:lpstr>
      <vt:lpstr>1_Office Theme</vt:lpstr>
      <vt:lpstr>2_Office Theme</vt:lpstr>
      <vt:lpstr>3_Office Theme</vt:lpstr>
      <vt:lpstr>1_默认设计模板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Ôn lại bài học - Xem trước các bài sau: Các số 0,1,2,3,4,5  (Tiết 2) 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Admin</cp:lastModifiedBy>
  <cp:revision>294</cp:revision>
  <dcterms:created xsi:type="dcterms:W3CDTF">2014-04-01T16:27:38Z</dcterms:created>
  <dcterms:modified xsi:type="dcterms:W3CDTF">2024-09-09T09:29:33Z</dcterms:modified>
</cp:coreProperties>
</file>