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58" r:id="rId4"/>
    <p:sldId id="260" r:id="rId5"/>
    <p:sldId id="262" r:id="rId6"/>
    <p:sldId id="261" r:id="rId7"/>
    <p:sldId id="264" r:id="rId8"/>
    <p:sldId id="265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54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B6135-8F1B-40E2-AE8F-DD3FD725DEE8}" type="datetimeFigureOut">
              <a:rPr lang="en-US" smtClean="0"/>
              <a:t>9/5/2025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D2303F-A840-47C9-BCE9-07A1C2FA76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43565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B6135-8F1B-40E2-AE8F-DD3FD725DEE8}" type="datetimeFigureOut">
              <a:rPr lang="en-US" smtClean="0"/>
              <a:t>9/5/2025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D2303F-A840-47C9-BCE9-07A1C2FA76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15020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B6135-8F1B-40E2-AE8F-DD3FD725DEE8}" type="datetimeFigureOut">
              <a:rPr lang="en-US" smtClean="0"/>
              <a:t>9/5/2025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D2303F-A840-47C9-BCE9-07A1C2FA76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58493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B6135-8F1B-40E2-AE8F-DD3FD725DEE8}" type="datetimeFigureOut">
              <a:rPr lang="en-US" smtClean="0"/>
              <a:t>9/5/2025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D2303F-A840-47C9-BCE9-07A1C2FA76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44899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B6135-8F1B-40E2-AE8F-DD3FD725DEE8}" type="datetimeFigureOut">
              <a:rPr lang="en-US" smtClean="0"/>
              <a:t>9/5/2025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D2303F-A840-47C9-BCE9-07A1C2FA76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15578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B6135-8F1B-40E2-AE8F-DD3FD725DEE8}" type="datetimeFigureOut">
              <a:rPr lang="en-US" smtClean="0"/>
              <a:t>9/5/2025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D2303F-A840-47C9-BCE9-07A1C2FA76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36685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B6135-8F1B-40E2-AE8F-DD3FD725DEE8}" type="datetimeFigureOut">
              <a:rPr lang="en-US" smtClean="0"/>
              <a:t>9/5/2025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D2303F-A840-47C9-BCE9-07A1C2FA76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94307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B6135-8F1B-40E2-AE8F-DD3FD725DEE8}" type="datetimeFigureOut">
              <a:rPr lang="en-US" smtClean="0"/>
              <a:t>9/5/2025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D2303F-A840-47C9-BCE9-07A1C2FA76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56765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B6135-8F1B-40E2-AE8F-DD3FD725DEE8}" type="datetimeFigureOut">
              <a:rPr lang="en-US" smtClean="0"/>
              <a:t>9/5/2025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D2303F-A840-47C9-BCE9-07A1C2FA76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18637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B6135-8F1B-40E2-AE8F-DD3FD725DEE8}" type="datetimeFigureOut">
              <a:rPr lang="en-US" smtClean="0"/>
              <a:t>9/5/2025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D2303F-A840-47C9-BCE9-07A1C2FA76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18425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B6135-8F1B-40E2-AE8F-DD3FD725DEE8}" type="datetimeFigureOut">
              <a:rPr lang="en-US" smtClean="0"/>
              <a:t>9/5/2025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D2303F-A840-47C9-BCE9-07A1C2FA76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07205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3B6135-8F1B-40E2-AE8F-DD3FD725DEE8}" type="datetimeFigureOut">
              <a:rPr lang="en-US" smtClean="0"/>
              <a:t>9/5/2025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D2303F-A840-47C9-BCE9-07A1C2FA76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98144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admin\Desktop\Slide PP\53333064f4c6a43082b10f9f89f7427b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0880" y="0"/>
            <a:ext cx="917487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1371600" y="609600"/>
            <a:ext cx="6172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1485900" y="1981200"/>
            <a:ext cx="6172200" cy="1569660"/>
          </a:xfrm>
          <a:prstGeom prst="rect">
            <a:avLst/>
          </a:prstGeom>
          <a:noFill/>
        </p:spPr>
        <p:txBody>
          <a:bodyPr wrap="square" rtlCol="0">
            <a:prstTxWarp prst="textArchUp">
              <a:avLst/>
            </a:prstTxWarp>
            <a:spAutoFit/>
          </a:bodyPr>
          <a:lstStyle/>
          <a:p>
            <a:pPr algn="ctr"/>
            <a:r>
              <a:rPr lang="en-US" sz="48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Tự nhiên </a:t>
            </a:r>
            <a:r>
              <a:rPr lang="en-US" sz="4800" b="1" dirty="0" err="1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và</a:t>
            </a:r>
            <a:r>
              <a:rPr lang="en-US" sz="48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800" b="1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Xã</a:t>
            </a:r>
            <a:r>
              <a:rPr lang="en-US" sz="48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8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hội</a:t>
            </a:r>
          </a:p>
          <a:p>
            <a:pPr algn="ctr"/>
            <a:r>
              <a:rPr lang="en-US" sz="48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Lớp 1</a:t>
            </a:r>
            <a:endParaRPr lang="en-US" sz="4800" b="1" dirty="0">
              <a:solidFill>
                <a:schemeClr val="tx2">
                  <a:lumMod val="60000"/>
                  <a:lumOff val="4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0" y="2973050"/>
            <a:ext cx="92202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Bài 2</a:t>
            </a:r>
            <a:r>
              <a:rPr lang="vi-VN" sz="4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7</a:t>
            </a:r>
            <a:r>
              <a:rPr lang="en-US" sz="4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: </a:t>
            </a:r>
            <a:r>
              <a:rPr lang="vi-VN" sz="4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Thời tiết luôn thay đổi </a:t>
            </a:r>
            <a:r>
              <a:rPr lang="en-US" sz="4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(Tiết </a:t>
            </a:r>
            <a:r>
              <a:rPr lang="vi-VN" sz="44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1</a:t>
            </a:r>
            <a:r>
              <a:rPr lang="en-US" sz="4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)</a:t>
            </a:r>
            <a:endParaRPr lang="en-US" sz="4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5769151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5" name="Picture 3" descr="C:\Users\admin\Desktop\Slide PP\1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90500" y="-119063"/>
            <a:ext cx="9525000" cy="70961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1676400" y="2133600"/>
            <a:ext cx="5943600" cy="769441"/>
          </a:xfrm>
          <a:prstGeom prst="rect">
            <a:avLst/>
          </a:prstGeom>
          <a:noFill/>
        </p:spPr>
        <p:txBody>
          <a:bodyPr wrap="square" rtlCol="0">
            <a:prstTxWarp prst="textArchUp">
              <a:avLst/>
            </a:prstTxWarp>
            <a:spAutoFit/>
          </a:bodyPr>
          <a:lstStyle/>
          <a:p>
            <a:r>
              <a:rPr lang="en-US" sz="8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Hoạt động khám phá</a:t>
            </a:r>
            <a:endParaRPr lang="en-US" sz="88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85931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:\Users\admin\Desktop\Phạm Duyên- TỰ NHIÊN VÀ XÃ HỘI LỚP 1\115.jpg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224" t="26259" r="14744" b="42139"/>
          <a:stretch/>
        </p:blipFill>
        <p:spPr bwMode="auto">
          <a:xfrm>
            <a:off x="381000" y="-123371"/>
            <a:ext cx="8253412" cy="3628571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5" name="Picture 4" descr="C:\Users\admin\Desktop\Phạm Duyên- TỰ NHIÊN VÀ XÃ HỘI LỚP 1\115.jpg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224" t="57520" r="14744" b="10537"/>
          <a:stretch/>
        </p:blipFill>
        <p:spPr bwMode="auto">
          <a:xfrm>
            <a:off x="381000" y="3505200"/>
            <a:ext cx="8253412" cy="335280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39346314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admin\Desktop\Slide PP\1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9580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152400" y="3276600"/>
            <a:ext cx="8991600" cy="1446550"/>
          </a:xfrm>
          <a:prstGeom prst="rect">
            <a:avLst/>
          </a:prstGeom>
          <a:noFill/>
        </p:spPr>
        <p:txBody>
          <a:bodyPr wrap="square" rtlCol="0">
            <a:prstTxWarp prst="textArchUp">
              <a:avLst/>
            </a:prstTxWarp>
            <a:spAutoFit/>
          </a:bodyPr>
          <a:lstStyle/>
          <a:p>
            <a:pPr algn="ctr"/>
            <a:r>
              <a:rPr lang="en-US" sz="40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Trò chơi</a:t>
            </a:r>
          </a:p>
          <a:p>
            <a:pPr algn="ctr"/>
            <a:r>
              <a:rPr lang="en-US" sz="4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Chọn đồ dùng phù hợp với thời tiết</a:t>
            </a:r>
            <a:endParaRPr lang="en-US" sz="40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665574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5" name="Picture 3" descr="C:\Users\admin\Desktop\Slide PP\1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90500" y="-119063"/>
            <a:ext cx="9525000" cy="70961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1676400" y="2133600"/>
            <a:ext cx="5943600" cy="769441"/>
          </a:xfrm>
          <a:prstGeom prst="rect">
            <a:avLst/>
          </a:prstGeom>
          <a:noFill/>
        </p:spPr>
        <p:txBody>
          <a:bodyPr wrap="square" rtlCol="0">
            <a:prstTxWarp prst="textArchUp">
              <a:avLst/>
            </a:prstTxWarp>
            <a:spAutoFit/>
          </a:bodyPr>
          <a:lstStyle/>
          <a:p>
            <a:r>
              <a:rPr lang="en-US" sz="8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Hoạt động vận dụng</a:t>
            </a:r>
            <a:endParaRPr lang="en-US" sz="88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539768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:\Users\admin\Desktop\Phạm Duyên- TỰ NHIÊN VÀ XÃ HỘI LỚP 1\116.jpg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583" t="42060" r="50000" b="34750"/>
          <a:stretch/>
        </p:blipFill>
        <p:spPr bwMode="auto">
          <a:xfrm>
            <a:off x="590550" y="838200"/>
            <a:ext cx="3448050" cy="314960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5" name="Picture 4" descr="C:\Users\admin\Desktop\Phạm Duyên- TỰ NHIÊN VÀ XÃ HỘI LỚP 1\116.jpg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9679" t="42288" r="15384" b="34750"/>
          <a:stretch/>
        </p:blipFill>
        <p:spPr bwMode="auto">
          <a:xfrm>
            <a:off x="4876800" y="821872"/>
            <a:ext cx="3371850" cy="312420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6" name="Picture 5" descr="C:\Users\admin\Desktop\Phạm Duyên- TỰ NHIÊN VÀ XÃ HỘI LỚP 1\116.jpg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583" t="65251" r="15545" b="7694"/>
          <a:stretch/>
        </p:blipFill>
        <p:spPr bwMode="auto">
          <a:xfrm>
            <a:off x="1619250" y="3885293"/>
            <a:ext cx="6210300" cy="2972707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990600" y="228600"/>
            <a:ext cx="7010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pic>
        <p:nvPicPr>
          <p:cNvPr id="8" name="Picture 2" descr="Tại sao 1 + 1 =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768" y="226785"/>
            <a:ext cx="626988" cy="5616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extBox 8"/>
          <p:cNvSpPr txBox="1"/>
          <p:nvPr/>
        </p:nvSpPr>
        <p:spPr>
          <a:xfrm>
            <a:off x="670756" y="206437"/>
            <a:ext cx="89304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i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Việc làm nào dưới đây nên, không nên làm? Vì sao?</a:t>
            </a:r>
            <a:endParaRPr lang="en-US" sz="2800" i="1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322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73497815"/>
              </p:ext>
            </p:extLst>
          </p:nvPr>
        </p:nvGraphicFramePr>
        <p:xfrm>
          <a:off x="533400" y="254000"/>
          <a:ext cx="8305800" cy="462280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41529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529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006710"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>
                          <a:latin typeface="Arial" pitchFamily="34" charset="0"/>
                          <a:cs typeface="Arial" pitchFamily="34" charset="0"/>
                        </a:rPr>
                        <a:t>Nên</a:t>
                      </a:r>
                      <a:endParaRPr lang="en-US" sz="3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>
                          <a:latin typeface="Arial" pitchFamily="34" charset="0"/>
                          <a:cs typeface="Arial" pitchFamily="34" charset="0"/>
                        </a:rPr>
                        <a:t>Không</a:t>
                      </a:r>
                      <a:r>
                        <a:rPr lang="en-US" sz="3600" baseline="0" dirty="0" smtClean="0">
                          <a:latin typeface="Arial" pitchFamily="34" charset="0"/>
                          <a:cs typeface="Arial" pitchFamily="34" charset="0"/>
                        </a:rPr>
                        <a:t> nên</a:t>
                      </a:r>
                      <a:endParaRPr lang="en-US" sz="3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1609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pic>
        <p:nvPicPr>
          <p:cNvPr id="10" name="Picture 9" descr="C:\Users\admin\Desktop\Phạm Duyên- TỰ NHIÊN VÀ XÃ HỘI LỚP 1\116.jpg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583" t="42060" r="50000" b="34750"/>
          <a:stretch/>
        </p:blipFill>
        <p:spPr bwMode="auto">
          <a:xfrm>
            <a:off x="406400" y="4876800"/>
            <a:ext cx="2266950" cy="198120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11" name="Picture 10" descr="C:\Users\admin\Desktop\Phạm Duyên- TỰ NHIÊN VÀ XÃ HỘI LỚP 1\116.jpg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9679" t="42288" r="15384" b="34750"/>
          <a:stretch/>
        </p:blipFill>
        <p:spPr bwMode="auto">
          <a:xfrm>
            <a:off x="2997200" y="4876800"/>
            <a:ext cx="2133600" cy="198120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12" name="Picture 11" descr="C:\Users\admin\Desktop\Phạm Duyên- TỰ NHIÊN VÀ XÃ HỘI LỚP 1\116.jpg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583" t="65251" r="15545" b="7694"/>
          <a:stretch/>
        </p:blipFill>
        <p:spPr bwMode="auto">
          <a:xfrm>
            <a:off x="5435600" y="4876800"/>
            <a:ext cx="3479800" cy="198120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15910210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6 3.52601E-6 L 0.57327 -0.53272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8663" y="-2663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44444E-6 3.52601E-6 L -0.21111 -0.52162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556" y="-2608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22222E-6 3.52601E-6 L -0.04305 -0.25526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153" y="-1276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C:\Users\admin\Desktop\Slide PP\hinh-nen-bai-giang-dien-tu-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64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304800" y="1676400"/>
            <a:ext cx="6629400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Tx/>
              <a:buChar char="-"/>
            </a:pPr>
            <a:r>
              <a:rPr lang="en-US" sz="32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Không nên ra ngoài khi trời nắng to</a:t>
            </a:r>
          </a:p>
          <a:p>
            <a:pPr marL="285750" indent="-285750" algn="just">
              <a:buFontTx/>
              <a:buChar char="-"/>
            </a:pPr>
            <a:r>
              <a:rPr lang="en-US" sz="32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Cần chuẩn bị đầy đủ mũ, nón, ô khi đi dưới trời nắng; mặc áo mưa, che ô khi đi dưới trời mưa</a:t>
            </a:r>
          </a:p>
          <a:p>
            <a:pPr algn="just"/>
            <a:endParaRPr lang="en-US" sz="3200" b="1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9491228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420</TotalTime>
  <Words>90</Words>
  <Application>Microsoft Office PowerPoint</Application>
  <PresentationFormat>On-screen Show (4:3)</PresentationFormat>
  <Paragraphs>12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</cp:lastModifiedBy>
  <cp:revision>13</cp:revision>
  <dcterms:created xsi:type="dcterms:W3CDTF">2020-08-20T09:48:18Z</dcterms:created>
  <dcterms:modified xsi:type="dcterms:W3CDTF">2025-05-09T10:42:35Z</dcterms:modified>
</cp:coreProperties>
</file>