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292" r:id="rId3"/>
    <p:sldId id="290" r:id="rId4"/>
    <p:sldId id="293" r:id="rId5"/>
    <p:sldId id="295" r:id="rId6"/>
    <p:sldId id="279" r:id="rId7"/>
    <p:sldId id="281" r:id="rId8"/>
    <p:sldId id="296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26/4/2024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186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48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</a:t>
            </a:r>
            <a:r>
              <a:rPr lang="en-US" altLang="zh-CN" sz="48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</a:p>
          <a:p>
            <a:pPr algn="ctr"/>
            <a:r>
              <a:rPr lang="en-US" altLang="zh-CN" sz="48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8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en-US" altLang="zh-CN" sz="48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94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Admin</cp:lastModifiedBy>
  <cp:revision>106</cp:revision>
  <dcterms:created xsi:type="dcterms:W3CDTF">2020-08-15T03:21:16Z</dcterms:created>
  <dcterms:modified xsi:type="dcterms:W3CDTF">2024-04-26T08:07:57Z</dcterms:modified>
</cp:coreProperties>
</file>