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1" r:id="rId2"/>
    <p:sldId id="323" r:id="rId3"/>
    <p:sldId id="271" r:id="rId4"/>
    <p:sldId id="272" r:id="rId5"/>
    <p:sldId id="266" r:id="rId6"/>
    <p:sldId id="288" r:id="rId7"/>
    <p:sldId id="257" r:id="rId8"/>
    <p:sldId id="289" r:id="rId9"/>
    <p:sldId id="325" r:id="rId10"/>
    <p:sldId id="292" r:id="rId11"/>
    <p:sldId id="290" r:id="rId12"/>
    <p:sldId id="293" r:id="rId13"/>
    <p:sldId id="295" r:id="rId14"/>
    <p:sldId id="279" r:id="rId15"/>
    <p:sldId id="281" r:id="rId16"/>
    <p:sldId id="296" r:id="rId17"/>
    <p:sldId id="282" r:id="rId18"/>
    <p:sldId id="327" r:id="rId19"/>
    <p:sldId id="298" r:id="rId20"/>
    <p:sldId id="284" r:id="rId21"/>
    <p:sldId id="301" r:id="rId22"/>
    <p:sldId id="315" r:id="rId23"/>
    <p:sldId id="328" r:id="rId24"/>
    <p:sldId id="310" r:id="rId25"/>
    <p:sldId id="306" r:id="rId26"/>
    <p:sldId id="311" r:id="rId27"/>
    <p:sldId id="31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</a:t>
            </a:r>
            <a:r>
              <a:rPr lang="en-US" altLang="zh-CN" sz="5333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</a:p>
          <a:p>
            <a:pPr algn="ctr"/>
            <a:r>
              <a:rPr lang="en-US" altLang="zh-CN" sz="5333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5333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333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1)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91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</a:rPr>
              <a:t>2.   a,</a:t>
            </a:r>
            <a:r>
              <a:rPr lang="en-US" sz="4000" smtClean="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257</Words>
  <Application>Microsoft Office PowerPoint</Application>
  <PresentationFormat>Widescreen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Admin</cp:lastModifiedBy>
  <cp:revision>107</cp:revision>
  <dcterms:created xsi:type="dcterms:W3CDTF">2020-08-15T03:21:16Z</dcterms:created>
  <dcterms:modified xsi:type="dcterms:W3CDTF">2025-05-16T03:20:50Z</dcterms:modified>
</cp:coreProperties>
</file>