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6" r:id="rId4"/>
    <p:sldId id="267" r:id="rId5"/>
    <p:sldId id="262" r:id="rId6"/>
    <p:sldId id="263" r:id="rId7"/>
    <p:sldId id="268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FF99FF"/>
    <a:srgbClr val="FFFF66"/>
    <a:srgbClr val="99FF33"/>
    <a:srgbClr val="66FFCC"/>
    <a:srgbClr val="0000FF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6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9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3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HAI CHỮ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SỐ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195" y="2205540"/>
            <a:ext cx="7417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4997" y="1212690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28" y="1204992"/>
            <a:ext cx="509067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71" y="167979"/>
            <a:ext cx="582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411" y="1478124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 – 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364" y="1242536"/>
            <a:ext cx="470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– 2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= 4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60   –    20   = 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774" y="3337164"/>
            <a:ext cx="2916000" cy="216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70 – 50 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90 – 70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40 – 10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8043" y="3337164"/>
            <a:ext cx="2916000" cy="216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80 – 10 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60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– 50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90 – 20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38957" y="3295022"/>
            <a:ext cx="2916000" cy="216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c) 40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70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70 – 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2293" y="361036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2293" y="4143089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2293" y="4674807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0135" y="3636865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0135" y="4169593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0135" y="470131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4545" y="3595684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74545" y="4128412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4545" y="4660130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74" y="152877"/>
            <a:ext cx="464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31623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92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324498" y="265903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903010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1163832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31623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9161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205631" y="265903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25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7838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303921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9161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164577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86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164577" y="26226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751354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012176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164577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22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137542" y="1889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77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31175" y="264415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72431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98514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137542" y="341359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7259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 – 64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77 – 53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9486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92 – 72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– 25 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" y="1848982"/>
            <a:ext cx="1939878" cy="2441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34" y="1848982"/>
            <a:ext cx="2660079" cy="2633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42" y="1858042"/>
            <a:ext cx="2503257" cy="263348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713188" y="3241099"/>
            <a:ext cx="1759560" cy="553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96312" y="3304517"/>
            <a:ext cx="12600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0407" y="2650079"/>
            <a:ext cx="107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9636" y="2650078"/>
            <a:ext cx="10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2511" y="2880911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4777" y="2981636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1813" y="2880912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3199" y="3051841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015" y="968697"/>
            <a:ext cx="13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93" y="632412"/>
            <a:ext cx="13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1522" y="1364922"/>
            <a:ext cx="1800000" cy="2530314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716407" y="154491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24673" y="2314357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2  4 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48322" y="186063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719455" y="306891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16407" y="3068916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3  5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27825" y="16589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604" y="1658902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538" y="1644021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28014" y="1400003"/>
            <a:ext cx="1800000" cy="25303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67196" y="1665972"/>
            <a:ext cx="636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 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31726" y="2382983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5  1 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655375" y="192926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3026508" y="3137541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023461" y="3137542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4  6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59336" y="1706837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5664" y="168253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598" y="1685809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47097" y="1368091"/>
            <a:ext cx="1800000" cy="25303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406008" y="1604965"/>
            <a:ext cx="14414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5  8  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414275" y="2374406"/>
            <a:ext cx="503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037923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5409056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988551" y="313720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26980" y="2391262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4203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4714" y="2386815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87273" y="1364922"/>
            <a:ext cx="1800000" cy="253031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566610" y="1604965"/>
            <a:ext cx="1142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8  5  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198524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569657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566610" y="3128965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38940" y="2426835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33428" y="32297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17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6091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03058" y="2435413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6347" y="241111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57718" y="241725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7717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3836" y="2426836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D90A48-04AD-452C-B617-B2BA2F773522}"/>
              </a:ext>
            </a:extLst>
          </p:cNvPr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30" grpId="0"/>
      <p:bldP spid="31" grpId="0"/>
      <p:bldP spid="42" grpId="0"/>
      <p:bldP spid="43" grpId="0"/>
      <p:bldP spid="39" grpId="0"/>
      <p:bldP spid="45" grpId="0"/>
      <p:bldP spid="46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258" y="248983"/>
            <a:ext cx="877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86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14101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1410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07244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6355" y="734234"/>
            <a:ext cx="745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1" y="1131344"/>
            <a:ext cx="5076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913" y="1559172"/>
            <a:ext cx="3744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658375" y="1142978"/>
            <a:ext cx="3204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4752" y="2141013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6270" y="214101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4296" y="21286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1286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21010" r="21001" b="4970"/>
          <a:stretch/>
        </p:blipFill>
        <p:spPr>
          <a:xfrm>
            <a:off x="1741018" y="2988257"/>
            <a:ext cx="5596648" cy="38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9" y="2970423"/>
            <a:ext cx="9104502" cy="22157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251</Words>
  <Application>Microsoft Office PowerPoint</Application>
  <PresentationFormat>On-screen Show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52</cp:revision>
  <dcterms:created xsi:type="dcterms:W3CDTF">2020-08-13T02:00:35Z</dcterms:created>
  <dcterms:modified xsi:type="dcterms:W3CDTF">2024-03-22T04:55:58Z</dcterms:modified>
</cp:coreProperties>
</file>