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79" r:id="rId3"/>
    <p:sldId id="285" r:id="rId4"/>
    <p:sldId id="286" r:id="rId5"/>
    <p:sldId id="290" r:id="rId6"/>
    <p:sldId id="287" r:id="rId7"/>
    <p:sldId id="288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/>
        </p14:section>
        <p14:section name="Tiết 2" id="{9F60823D-ED45-406B-A127-289E07A3A261}">
          <p14:sldIdLst>
            <p14:sldId id="279"/>
            <p14:sldId id="285"/>
            <p14:sldId id="286"/>
            <p14:sldId id="290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105" d="100"/>
          <a:sy n="105" d="100"/>
        </p:scale>
        <p:origin x="456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12/04/2024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35: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 NGÀY TRONG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TUẦN</a:t>
            </a: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4000" b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2)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5" y="1209675"/>
            <a:ext cx="6781800" cy="34661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52775" y="2202968"/>
            <a:ext cx="990600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05299" y="2942746"/>
            <a:ext cx="12287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48137" y="3624406"/>
            <a:ext cx="1081087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05448" y="3323746"/>
            <a:ext cx="1162051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48325" y="3999781"/>
            <a:ext cx="11906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26" y="1166487"/>
            <a:ext cx="7848288" cy="3848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017" y="4103370"/>
            <a:ext cx="8249955" cy="365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2878" y="4551125"/>
            <a:ext cx="8249955" cy="363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1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5"/>
            <a:ext cx="3022600" cy="8805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5" y="0"/>
            <a:ext cx="4581525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377" y="697659"/>
            <a:ext cx="4422098" cy="42141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Cao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77" y="2225385"/>
            <a:ext cx="4422098" cy="2045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843" y="2692928"/>
            <a:ext cx="4195166" cy="4634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6929" y="3250419"/>
            <a:ext cx="4415546" cy="732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chủ 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11580" y="1263921"/>
            <a:ext cx="7223760" cy="1307829"/>
            <a:chOff x="1302141" y="2644047"/>
            <a:chExt cx="8163513" cy="3277030"/>
          </a:xfrm>
        </p:grpSpPr>
        <p:sp>
          <p:nvSpPr>
            <p:cNvPr id="7" name="椭圆 6"/>
            <p:cNvSpPr/>
            <p:nvPr/>
          </p:nvSpPr>
          <p:spPr>
            <a:xfrm>
              <a:off x="1302141" y="2644047"/>
              <a:ext cx="8137679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40892" y="2790633"/>
              <a:ext cx="8124762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43e9d979e23c9119641affadf6bb690d812c1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81&quot;/&gt;&lt;/object&gt;&lt;object type=&quot;3&quot; unique_id=&quot;10007&quot;&gt;&lt;property id=&quot;20148&quot; value=&quot;5&quot;/&gt;&lt;property id=&quot;20300&quot; value=&quot;Slide 4&quot;/&gt;&lt;property id=&quot;20307&quot; value=&quot;282&quot;/&gt;&lt;/object&gt;&lt;object type=&quot;3&quot; unique_id=&quot;10008&quot;&gt;&lt;property id=&quot;20148&quot; value=&quot;5&quot;/&gt;&lt;property id=&quot;20300&quot; value=&quot;Slide 5&quot;/&gt;&lt;property id=&quot;20307&quot; value=&quot;283&quot;/&gt;&lt;/object&gt;&lt;object type=&quot;3&quot; unique_id=&quot;10009&quot;&gt;&lt;property id=&quot;20148&quot; value=&quot;5&quot;/&gt;&lt;property id=&quot;20300&quot; value=&quot;Slide 6&quot;/&gt;&lt;property id=&quot;20307&quot; value=&quot;284&quot;/&gt;&lt;/object&gt;&lt;object type=&quot;3&quot; unique_id=&quot;10010&quot;&gt;&lt;property id=&quot;20148&quot; value=&quot;5&quot;/&gt;&lt;property id=&quot;20300&quot; value=&quot;Slide 7&quot;/&gt;&lt;property id=&quot;20307&quot; value=&quot;279&quot;/&gt;&lt;/object&gt;&lt;object type=&quot;3&quot; unique_id=&quot;10011&quot;&gt;&lt;property id=&quot;20148&quot; value=&quot;5&quot;/&gt;&lt;property id=&quot;20300&quot; value=&quot;Slide 8&quot;/&gt;&lt;property id=&quot;20307&quot; value=&quot;285&quot;/&gt;&lt;/object&gt;&lt;object type=&quot;3&quot; unique_id=&quot;10012&quot;&gt;&lt;property id=&quot;20148&quot; value=&quot;5&quot;/&gt;&lt;property id=&quot;20300&quot; value=&quot;Slide 9&quot;/&gt;&lt;property id=&quot;20307&quot; value=&quot;286&quot;/&gt;&lt;/object&gt;&lt;object type=&quot;3&quot; unique_id=&quot;10013&quot;&gt;&lt;property id=&quot;20148&quot; value=&quot;5&quot;/&gt;&lt;property id=&quot;20300&quot; value=&quot;Slide 10&quot;/&gt;&lt;property id=&quot;20307&quot; value=&quot;287&quot;/&gt;&lt;/object&gt;&lt;object type=&quot;3&quot; unique_id=&quot;10014&quot;&gt;&lt;property id=&quot;20148&quot; value=&quot;5&quot;/&gt;&lt;property id=&quot;20300&quot; value=&quot;Slide 11&quot;/&gt;&lt;property id=&quot;20307&quot; value=&quot;28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</TotalTime>
  <Words>174</Words>
  <Application>Microsoft Office PowerPoint</Application>
  <PresentationFormat>On-screen Show (16:9)</PresentationFormat>
  <Paragraphs>23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54</cp:revision>
  <dcterms:created xsi:type="dcterms:W3CDTF">2017-01-10T13:46:13Z</dcterms:created>
  <dcterms:modified xsi:type="dcterms:W3CDTF">2024-04-12T03:36:18Z</dcterms:modified>
</cp:coreProperties>
</file>