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72" r:id="rId5"/>
    <p:sldId id="273" r:id="rId6"/>
    <p:sldId id="267" r:id="rId7"/>
    <p:sldId id="274" r:id="rId8"/>
    <p:sldId id="269" r:id="rId9"/>
    <p:sldId id="270" r:id="rId10"/>
    <p:sldId id="275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26/4/2025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19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467910" y="1194876"/>
            <a:ext cx="4957135" cy="259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LUYỆN TẬP</a:t>
            </a: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hồ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kiến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so </a:t>
            </a:r>
            <a:r>
              <a:rPr lang="en-US" sz="2800" dirty="0" err="1">
                <a:solidFill>
                  <a:srgbClr val="FFFF00"/>
                </a:solidFill>
              </a:rPr>
              <a:t>sánh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niệm</a:t>
            </a:r>
            <a:r>
              <a:rPr lang="en-US" sz="2800" dirty="0">
                <a:solidFill>
                  <a:srgbClr val="FFFF00"/>
                </a:solidFill>
              </a:rPr>
              <a:t>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qua”,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nay”, “</a:t>
            </a:r>
            <a:r>
              <a:rPr lang="en-US" sz="2800" dirty="0" err="1">
                <a:solidFill>
                  <a:srgbClr val="FFFF00"/>
                </a:solidFill>
              </a:rPr>
              <a:t>ngày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mai</a:t>
            </a:r>
            <a:r>
              <a:rPr lang="en-US" sz="2800" dirty="0">
                <a:solidFill>
                  <a:srgbClr val="FFFF00"/>
                </a:solidFill>
              </a:rPr>
              <a:t>”.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hồ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6512859" cy="84716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/>
          <a:stretch/>
        </p:blipFill>
        <p:spPr bwMode="auto">
          <a:xfrm>
            <a:off x="152399" y="1524000"/>
            <a:ext cx="891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53165"/>
            <a:ext cx="9224683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B050"/>
                </a:solidFill>
              </a:rPr>
              <a:t>a) </a:t>
            </a:r>
            <a:r>
              <a:rPr lang="en-US" sz="3000" b="1" dirty="0" err="1" smtClean="0">
                <a:solidFill>
                  <a:srgbClr val="00B050"/>
                </a:solidFill>
              </a:rPr>
              <a:t>Vào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các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ngày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đàn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thỏ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ăn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số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củ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rốt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bằng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nhau</a:t>
            </a:r>
            <a:r>
              <a:rPr lang="en-US" sz="3000" b="1" dirty="0" smtClean="0">
                <a:solidFill>
                  <a:srgbClr val="00B050"/>
                </a:solidFill>
              </a:rPr>
              <a:t>  ?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399" y="267564"/>
            <a:ext cx="309561" cy="390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343400" y="28956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25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52578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25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6512859" cy="84716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/>
          <a:stretch/>
        </p:blipFill>
        <p:spPr bwMode="auto">
          <a:xfrm>
            <a:off x="152399" y="1371416"/>
            <a:ext cx="8915400" cy="5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248" y="81741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b) </a:t>
            </a:r>
            <a:r>
              <a:rPr lang="en-US" sz="3000" b="1" dirty="0" err="1" smtClean="0">
                <a:solidFill>
                  <a:srgbClr val="00B050"/>
                </a:solidFill>
              </a:rPr>
              <a:t>Vào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các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ngày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nào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đàn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thỏ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ăn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nhiều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hơn</a:t>
            </a:r>
            <a:r>
              <a:rPr lang="en-US" sz="3000" b="1" dirty="0" smtClean="0">
                <a:solidFill>
                  <a:srgbClr val="00B050"/>
                </a:solidFill>
              </a:rPr>
              <a:t> 27 </a:t>
            </a:r>
            <a:r>
              <a:rPr lang="en-US" sz="3000" b="1" dirty="0" err="1" smtClean="0">
                <a:solidFill>
                  <a:srgbClr val="00B050"/>
                </a:solidFill>
              </a:rPr>
              <a:t>củ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rốt</a:t>
            </a:r>
            <a:r>
              <a:rPr lang="en-US" sz="3000" b="1" dirty="0" smtClean="0">
                <a:solidFill>
                  <a:srgbClr val="00B050"/>
                </a:solidFill>
              </a:rPr>
              <a:t> 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152399" y="267564"/>
            <a:ext cx="309561" cy="3905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351348" y="4038508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28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51348" y="4620216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31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37493" y="5832669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30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kiến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so </a:t>
            </a:r>
            <a:r>
              <a:rPr lang="en-US" sz="2800" dirty="0" err="1">
                <a:solidFill>
                  <a:srgbClr val="FFFF00"/>
                </a:solidFill>
              </a:rPr>
              <a:t>sánh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chữ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phiếu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tập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24282"/>
            <a:ext cx="533400" cy="6663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6868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465" y="131791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niệm</a:t>
            </a:r>
            <a:r>
              <a:rPr lang="en-US" sz="2800" dirty="0">
                <a:solidFill>
                  <a:srgbClr val="FFFF00"/>
                </a:solidFill>
              </a:rPr>
              <a:t>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qua”, “</a:t>
            </a:r>
            <a:r>
              <a:rPr lang="en-US" sz="2800" dirty="0" err="1">
                <a:solidFill>
                  <a:srgbClr val="FFFF00"/>
                </a:solidFill>
              </a:rPr>
              <a:t>hôm</a:t>
            </a:r>
            <a:r>
              <a:rPr lang="en-US" sz="2800" dirty="0">
                <a:solidFill>
                  <a:srgbClr val="FFFF00"/>
                </a:solidFill>
              </a:rPr>
              <a:t> nay”, “</a:t>
            </a:r>
            <a:r>
              <a:rPr lang="en-US" sz="2800" dirty="0" err="1">
                <a:solidFill>
                  <a:srgbClr val="FFFF00"/>
                </a:solidFill>
              </a:rPr>
              <a:t>ngày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mai</a:t>
            </a:r>
            <a:r>
              <a:rPr lang="en-US" sz="2800" dirty="0">
                <a:solidFill>
                  <a:srgbClr val="FFFF00"/>
                </a:solidFill>
              </a:rPr>
              <a:t>”.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25E32-AD3A-4A4E-8B1B-2DCBEB4E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33771" y="264602"/>
            <a:ext cx="665306" cy="623006"/>
          </a:xfrm>
          <a:prstGeom prst="rect">
            <a:avLst/>
          </a:prstGeom>
        </p:spPr>
      </p:pic>
      <p:pic>
        <p:nvPicPr>
          <p:cNvPr id="165" name="Picture 1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32628-A0BC-45BF-847C-DB327979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5717176" y="2590710"/>
            <a:ext cx="683832" cy="703228"/>
          </a:xfrm>
          <a:prstGeom prst="rect">
            <a:avLst/>
          </a:prstGeom>
        </p:spPr>
      </p:pic>
      <p:pic>
        <p:nvPicPr>
          <p:cNvPr id="164" name="Picture 1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D4F1C-3F19-4FC2-9443-ACA89CEE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130772" y="2511969"/>
            <a:ext cx="683832" cy="703228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5B9E9B-9332-46F0-A0F7-42B7660A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976410" y="539815"/>
            <a:ext cx="665306" cy="623006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80495-4D11-4AA1-BE4D-4132BFF8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145717" y="1819591"/>
            <a:ext cx="665306" cy="623006"/>
          </a:xfrm>
          <a:prstGeom prst="rect">
            <a:avLst/>
          </a:prstGeom>
        </p:spPr>
      </p:pic>
      <p:pic>
        <p:nvPicPr>
          <p:cNvPr id="163" name="Picture 1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0F2D40-3573-427F-A013-7F2B892B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793433" y="2473499"/>
            <a:ext cx="683832" cy="703228"/>
          </a:xfrm>
          <a:prstGeom prst="rect">
            <a:avLst/>
          </a:prstGeom>
        </p:spPr>
      </p:pic>
      <p:pic>
        <p:nvPicPr>
          <p:cNvPr id="162" name="Picture 1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BE462-A263-484F-A61D-12940FDC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1494775" y="3331397"/>
            <a:ext cx="683832" cy="703228"/>
          </a:xfrm>
          <a:prstGeom prst="rect">
            <a:avLst/>
          </a:prstGeom>
        </p:spPr>
      </p:pic>
      <p:pic>
        <p:nvPicPr>
          <p:cNvPr id="161" name="Picture 1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258BB-42EE-40B0-9E1A-5C32D83D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80331" y="4833214"/>
            <a:ext cx="683832" cy="703228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8651DC-D8CC-42D9-8E0C-6A4DD0B5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163836" y="5526384"/>
            <a:ext cx="772431" cy="794340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0AA8DB-735C-4F4B-A100-6F46A1C3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94356" y="4795746"/>
            <a:ext cx="772431" cy="794340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CF6DB-4320-4608-888C-EABF59C4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843835" y="3845478"/>
            <a:ext cx="772431" cy="794340"/>
          </a:xfrm>
          <a:prstGeom prst="rect">
            <a:avLst/>
          </a:prstGeom>
        </p:spPr>
      </p:pic>
      <p:pic>
        <p:nvPicPr>
          <p:cNvPr id="157" name="Picture 1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6B327-A1AA-40A3-BDA4-62869D30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664214" y="3845478"/>
            <a:ext cx="772431" cy="794340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AFE05C-13D4-4746-8532-6A06169A427D}"/>
              </a:ext>
            </a:extLst>
          </p:cNvPr>
          <p:cNvGrpSpPr/>
          <p:nvPr/>
        </p:nvGrpSpPr>
        <p:grpSpPr>
          <a:xfrm rot="20750120">
            <a:off x="1196093" y="3217875"/>
            <a:ext cx="727878" cy="930272"/>
            <a:chOff x="9147048" y="2519602"/>
            <a:chExt cx="1121664" cy="10651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6963CA-0525-459B-906D-2272FA2D8EA7}"/>
                </a:ext>
              </a:extLst>
            </p:cNvPr>
            <p:cNvSpPr/>
            <p:nvPr/>
          </p:nvSpPr>
          <p:spPr>
            <a:xfrm>
              <a:off x="9147048" y="2519602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36CEBC-B506-4A95-913A-9CA7D959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20810872" flipH="1">
              <a:off x="9306122" y="2743783"/>
              <a:ext cx="810960" cy="62968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D34A40-2349-4A93-9AE8-C9173FCC0A2A}"/>
              </a:ext>
            </a:extLst>
          </p:cNvPr>
          <p:cNvGrpSpPr/>
          <p:nvPr/>
        </p:nvGrpSpPr>
        <p:grpSpPr>
          <a:xfrm>
            <a:off x="6476890" y="1846416"/>
            <a:ext cx="679647" cy="860560"/>
            <a:chOff x="5961888" y="3429000"/>
            <a:chExt cx="1121664" cy="10651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C3DC76-83A6-4E57-80F3-E31933B66128}"/>
                </a:ext>
              </a:extLst>
            </p:cNvPr>
            <p:cNvSpPr/>
            <p:nvPr/>
          </p:nvSpPr>
          <p:spPr>
            <a:xfrm>
              <a:off x="5961888" y="3429000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07FD8D-D20E-4B3B-AC57-F53A1D33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946591">
              <a:off x="6116517" y="3646184"/>
              <a:ext cx="812406" cy="630809"/>
            </a:xfrm>
            <a:prstGeom prst="rect">
              <a:avLst/>
            </a:prstGeom>
          </p:spPr>
        </p:pic>
      </p:grp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pic>
        <p:nvPicPr>
          <p:cNvPr id="34" name="3 Picture 99">
            <a:extLst>
              <a:ext uri="{FF2B5EF4-FFF2-40B4-BE49-F238E27FC236}">
                <a16:creationId xmlns:a16="http://schemas.microsoft.com/office/drawing/2014/main" id="{8134C27A-FFD1-44BF-983A-749E6BB0F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151161" y="389981"/>
            <a:ext cx="584484" cy="798272"/>
          </a:xfrm>
          <a:prstGeom prst="rect">
            <a:avLst/>
          </a:prstGeom>
          <a:ln>
            <a:noFill/>
          </a:ln>
        </p:spPr>
      </p:pic>
      <p:pic>
        <p:nvPicPr>
          <p:cNvPr id="35" name="4 Picture 98">
            <a:extLst>
              <a:ext uri="{FF2B5EF4-FFF2-40B4-BE49-F238E27FC236}">
                <a16:creationId xmlns:a16="http://schemas.microsoft.com/office/drawing/2014/main" id="{9831A1E1-3F65-4910-B0FC-25721ACFB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151160" y="398248"/>
            <a:ext cx="584486" cy="781738"/>
          </a:xfrm>
          <a:prstGeom prst="rect">
            <a:avLst/>
          </a:prstGeom>
          <a:ln>
            <a:noFill/>
          </a:ln>
        </p:spPr>
      </p:pic>
      <p:pic>
        <p:nvPicPr>
          <p:cNvPr id="36" name="5 Picture 103">
            <a:extLst>
              <a:ext uri="{FF2B5EF4-FFF2-40B4-BE49-F238E27FC236}">
                <a16:creationId xmlns:a16="http://schemas.microsoft.com/office/drawing/2014/main" id="{E81DC38B-91DF-4B56-9103-B15B96454E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151928" y="374426"/>
            <a:ext cx="582951" cy="829385"/>
          </a:xfrm>
          <a:prstGeom prst="rect">
            <a:avLst/>
          </a:prstGeom>
          <a:ln>
            <a:noFill/>
          </a:ln>
        </p:spPr>
      </p:pic>
      <p:pic>
        <p:nvPicPr>
          <p:cNvPr id="37" name="6 Picture 100">
            <a:extLst>
              <a:ext uri="{FF2B5EF4-FFF2-40B4-BE49-F238E27FC236}">
                <a16:creationId xmlns:a16="http://schemas.microsoft.com/office/drawing/2014/main" id="{93DA446A-360A-451C-B9E0-5756F76774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151928" y="361800"/>
            <a:ext cx="582951" cy="854634"/>
          </a:xfrm>
          <a:prstGeom prst="rect">
            <a:avLst/>
          </a:prstGeom>
          <a:ln>
            <a:noFill/>
          </a:ln>
        </p:spPr>
      </p:pic>
      <p:pic>
        <p:nvPicPr>
          <p:cNvPr id="38" name="back dice spinner 1 Picture 97">
            <a:extLst>
              <a:ext uri="{FF2B5EF4-FFF2-40B4-BE49-F238E27FC236}">
                <a16:creationId xmlns:a16="http://schemas.microsoft.com/office/drawing/2014/main" id="{BBAA1E4B-8970-4607-A1C4-87815B8EF3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158754" y="368512"/>
            <a:ext cx="569300" cy="841210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9766D8-49E8-4DE7-949B-CD7C3EF4FE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id="{1B6E8D79-36AE-4891-8DE7-69D444B66F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92C0E3-AA4D-43A5-8394-378FEADAE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CCF9D2-2AFB-4EC3-9654-AB70FB447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CDC00-4AF3-48BD-A882-FBF5F9FD28E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" name="Freeform: Shape 208">
              <a:extLst>
                <a:ext uri="{FF2B5EF4-FFF2-40B4-BE49-F238E27FC236}">
                  <a16:creationId xmlns:a16="http://schemas.microsoft.com/office/drawing/2014/main" id="{2F9D4618-4103-45F7-9A57-491F4C8891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B91DE1-255E-485C-B0C2-82D69C5B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61B750-A862-4224-B06D-7EE8C826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205C45-7F5B-4718-ACB8-C491F850A61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id="{414F218F-C511-435B-A7AD-0BABF1F2EF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0C3E4F-47FE-4AAF-BFB9-801C74CD2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6E6699-6F27-4340-BB90-A8044D4C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1B5385-B026-4914-92A9-B0D187061CF0}"/>
              </a:ext>
            </a:extLst>
          </p:cNvPr>
          <p:cNvGrpSpPr>
            <a:grpSpLocks noChangeAspect="1"/>
          </p:cNvGrpSpPr>
          <p:nvPr/>
        </p:nvGrpSpPr>
        <p:grpSpPr>
          <a:xfrm>
            <a:off x="8170029" y="424618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" name="Freeform: Shape 220">
              <a:extLst>
                <a:ext uri="{FF2B5EF4-FFF2-40B4-BE49-F238E27FC236}">
                  <a16:creationId xmlns:a16="http://schemas.microsoft.com/office/drawing/2014/main" id="{97325C3F-D566-4BCA-8A67-DBC71CF761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6B7E59-112F-4EEA-8622-7803C3AD1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411C26-A2B9-461A-97DB-E49E9F9D5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AF3B7-B29B-4693-A2B1-736983C8D0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08019" y="542201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" name="Freeform: Shape 224">
              <a:extLst>
                <a:ext uri="{FF2B5EF4-FFF2-40B4-BE49-F238E27FC236}">
                  <a16:creationId xmlns:a16="http://schemas.microsoft.com/office/drawing/2014/main" id="{3057E25A-C9FA-4BBF-80E3-83AE92593F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49D1135-F588-4D69-9AF2-C881FEF02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6B0C3A-0A4B-4113-AF47-E1922282E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06AE55-28E8-43E7-8F2E-BF9448EDEEAE}"/>
              </a:ext>
            </a:extLst>
          </p:cNvPr>
          <p:cNvGrpSpPr/>
          <p:nvPr/>
        </p:nvGrpSpPr>
        <p:grpSpPr>
          <a:xfrm rot="1129034">
            <a:off x="3789722" y="180638"/>
            <a:ext cx="1014118" cy="1352157"/>
            <a:chOff x="5052962" y="180637"/>
            <a:chExt cx="1352157" cy="1352157"/>
          </a:xfrm>
        </p:grpSpPr>
        <p:pic>
          <p:nvPicPr>
            <p:cNvPr id="78" name="Picture 77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B9811D82-5E84-42B7-8FC9-2DBE4C8C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62" y="180637"/>
              <a:ext cx="1352157" cy="135215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857EAE2-0C9B-414C-BD6C-4480F8A93542}"/>
                </a:ext>
              </a:extLst>
            </p:cNvPr>
            <p:cNvGrpSpPr/>
            <p:nvPr/>
          </p:nvGrpSpPr>
          <p:grpSpPr>
            <a:xfrm>
              <a:off x="5469533" y="459598"/>
              <a:ext cx="305750" cy="507366"/>
              <a:chOff x="5469533" y="459598"/>
              <a:chExt cx="305750" cy="507366"/>
            </a:xfrm>
          </p:grpSpPr>
          <p:sp>
            <p:nvSpPr>
              <p:cNvPr id="85" name="Flowchart: Decision 84">
                <a:extLst>
                  <a:ext uri="{FF2B5EF4-FFF2-40B4-BE49-F238E27FC236}">
                    <a16:creationId xmlns:a16="http://schemas.microsoft.com/office/drawing/2014/main" id="{5372E4B2-C8B5-4CAB-9C7F-A59188F437CA}"/>
                  </a:ext>
                </a:extLst>
              </p:cNvPr>
              <p:cNvSpPr/>
              <p:nvPr/>
            </p:nvSpPr>
            <p:spPr>
              <a:xfrm>
                <a:off x="5679106" y="459598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Decision 88">
                <a:extLst>
                  <a:ext uri="{FF2B5EF4-FFF2-40B4-BE49-F238E27FC236}">
                    <a16:creationId xmlns:a16="http://schemas.microsoft.com/office/drawing/2014/main" id="{6BA38203-88B0-46EF-A2F5-1976F2CBF477}"/>
                  </a:ext>
                </a:extLst>
              </p:cNvPr>
              <p:cNvSpPr/>
              <p:nvPr/>
            </p:nvSpPr>
            <p:spPr>
              <a:xfrm rot="14171988">
                <a:off x="5567734" y="79486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1D3F62-A9C4-4283-BBB4-532DC2FDA79E}"/>
              </a:ext>
            </a:extLst>
          </p:cNvPr>
          <p:cNvGrpSpPr/>
          <p:nvPr/>
        </p:nvGrpSpPr>
        <p:grpSpPr>
          <a:xfrm>
            <a:off x="2141826" y="2377450"/>
            <a:ext cx="1014118" cy="1352157"/>
            <a:chOff x="2855768" y="2377449"/>
            <a:chExt cx="1352157" cy="1352157"/>
          </a:xfrm>
        </p:grpSpPr>
        <p:pic>
          <p:nvPicPr>
            <p:cNvPr id="91" name="Picture 9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DCE59E74-D420-4A51-9657-D7FF71B4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68" y="2377449"/>
              <a:ext cx="1352157" cy="135215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E1BA57-2F72-4BFC-846C-7034B7FCB4CB}"/>
                </a:ext>
              </a:extLst>
            </p:cNvPr>
            <p:cNvGrpSpPr/>
            <p:nvPr/>
          </p:nvGrpSpPr>
          <p:grpSpPr>
            <a:xfrm>
              <a:off x="3473286" y="2656410"/>
              <a:ext cx="328856" cy="442846"/>
              <a:chOff x="3473286" y="2656410"/>
              <a:chExt cx="328856" cy="442846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id="{87E41CD1-427D-43EA-A312-1EA4EDC2440D}"/>
                  </a:ext>
                </a:extLst>
              </p:cNvPr>
              <p:cNvSpPr/>
              <p:nvPr/>
            </p:nvSpPr>
            <p:spPr>
              <a:xfrm>
                <a:off x="3473286" y="2656410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Decision 93">
                <a:extLst>
                  <a:ext uri="{FF2B5EF4-FFF2-40B4-BE49-F238E27FC236}">
                    <a16:creationId xmlns:a16="http://schemas.microsoft.com/office/drawing/2014/main" id="{C4C9014B-D26C-449F-9C39-C55946DEE2F1}"/>
                  </a:ext>
                </a:extLst>
              </p:cNvPr>
              <p:cNvSpPr/>
              <p:nvPr/>
            </p:nvSpPr>
            <p:spPr>
              <a:xfrm rot="5400000">
                <a:off x="3630046" y="292715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7F87A31-30A2-489F-83E2-6648E20C8945}"/>
              </a:ext>
            </a:extLst>
          </p:cNvPr>
          <p:cNvGrpSpPr/>
          <p:nvPr/>
        </p:nvGrpSpPr>
        <p:grpSpPr>
          <a:xfrm rot="20030067">
            <a:off x="5210118" y="610957"/>
            <a:ext cx="1014118" cy="1352157"/>
            <a:chOff x="6946823" y="610956"/>
            <a:chExt cx="1352157" cy="1352157"/>
          </a:xfrm>
        </p:grpSpPr>
        <p:pic>
          <p:nvPicPr>
            <p:cNvPr id="96" name="Picture 9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83ECF2F3-C818-4284-BE14-9822B4D5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823" y="610956"/>
              <a:ext cx="1352157" cy="1352157"/>
            </a:xfrm>
            <a:prstGeom prst="rect">
              <a:avLst/>
            </a:prstGeom>
          </p:spPr>
        </p:pic>
        <p:sp>
          <p:nvSpPr>
            <p:cNvPr id="98" name="Flowchart: Decision 97">
              <a:extLst>
                <a:ext uri="{FF2B5EF4-FFF2-40B4-BE49-F238E27FC236}">
                  <a16:creationId xmlns:a16="http://schemas.microsoft.com/office/drawing/2014/main" id="{3058F670-A4CC-4D96-AE78-877BFE825E41}"/>
                </a:ext>
              </a:extLst>
            </p:cNvPr>
            <p:cNvSpPr/>
            <p:nvPr/>
          </p:nvSpPr>
          <p:spPr>
            <a:xfrm>
              <a:off x="7564341" y="88991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4A555CBE-7DC1-4837-B9CE-964B7123291A}"/>
                </a:ext>
              </a:extLst>
            </p:cNvPr>
            <p:cNvSpPr/>
            <p:nvPr/>
          </p:nvSpPr>
          <p:spPr>
            <a:xfrm rot="3439680">
              <a:off x="7695606" y="1081285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219D9E-B401-48FF-B0CF-F5CBDB693BDE}"/>
              </a:ext>
            </a:extLst>
          </p:cNvPr>
          <p:cNvGrpSpPr/>
          <p:nvPr/>
        </p:nvGrpSpPr>
        <p:grpSpPr>
          <a:xfrm rot="20709854">
            <a:off x="965528" y="4598880"/>
            <a:ext cx="1014118" cy="1352157"/>
            <a:chOff x="2753998" y="5348424"/>
            <a:chExt cx="1352157" cy="1352157"/>
          </a:xfrm>
        </p:grpSpPr>
        <p:pic>
          <p:nvPicPr>
            <p:cNvPr id="101" name="Picture 10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66C660A-2988-4CAF-81AE-B50F4D15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98" y="5348424"/>
              <a:ext cx="1352157" cy="1352157"/>
            </a:xfrm>
            <a:prstGeom prst="rect">
              <a:avLst/>
            </a:prstGeom>
          </p:spPr>
        </p:pic>
        <p:sp>
          <p:nvSpPr>
            <p:cNvPr id="103" name="Flowchart: Decision 102">
              <a:extLst>
                <a:ext uri="{FF2B5EF4-FFF2-40B4-BE49-F238E27FC236}">
                  <a16:creationId xmlns:a16="http://schemas.microsoft.com/office/drawing/2014/main" id="{47E6E3DC-5A99-4BDE-AE55-F12074133F06}"/>
                </a:ext>
              </a:extLst>
            </p:cNvPr>
            <p:cNvSpPr/>
            <p:nvPr/>
          </p:nvSpPr>
          <p:spPr>
            <a:xfrm>
              <a:off x="3371516" y="562738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id="{8BD3D3B1-587D-44CE-9E52-BC33299B5B84}"/>
                </a:ext>
              </a:extLst>
            </p:cNvPr>
            <p:cNvSpPr/>
            <p:nvPr/>
          </p:nvSpPr>
          <p:spPr>
            <a:xfrm rot="16200000">
              <a:off x="3261303" y="5878047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19927967">
            <a:off x="6541939" y="5481957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186607" cy="421862"/>
              <a:chOff x="9126335" y="5724374"/>
              <a:chExt cx="186607" cy="421862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>
                <a:off x="9239046" y="587593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EB98DE5-28B0-4A48-A271-9F0FD217FABA}"/>
              </a:ext>
            </a:extLst>
          </p:cNvPr>
          <p:cNvGrpSpPr/>
          <p:nvPr/>
        </p:nvGrpSpPr>
        <p:grpSpPr>
          <a:xfrm>
            <a:off x="5010576" y="2186678"/>
            <a:ext cx="1014118" cy="1352157"/>
            <a:chOff x="6680767" y="2186677"/>
            <a:chExt cx="1352157" cy="1352157"/>
          </a:xfrm>
        </p:grpSpPr>
        <p:pic>
          <p:nvPicPr>
            <p:cNvPr id="111" name="Picture 11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FA8DDFC-B7B3-4207-B693-8BA74022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8747">
              <a:off x="6680767" y="2186677"/>
              <a:ext cx="1352157" cy="13521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C46D57-9E91-42B8-B5DA-3EB41A8757F9}"/>
                </a:ext>
              </a:extLst>
            </p:cNvPr>
            <p:cNvGrpSpPr/>
            <p:nvPr/>
          </p:nvGrpSpPr>
          <p:grpSpPr>
            <a:xfrm>
              <a:off x="7075568" y="2491176"/>
              <a:ext cx="270297" cy="381012"/>
              <a:chOff x="7075568" y="2491176"/>
              <a:chExt cx="270297" cy="381012"/>
            </a:xfrm>
          </p:grpSpPr>
          <p:sp>
            <p:nvSpPr>
              <p:cNvPr id="113" name="Flowchart: Decision 112">
                <a:extLst>
                  <a:ext uri="{FF2B5EF4-FFF2-40B4-BE49-F238E27FC236}">
                    <a16:creationId xmlns:a16="http://schemas.microsoft.com/office/drawing/2014/main" id="{7A3E2CC3-BB8B-461D-A79E-F5F6F0EA4EAC}"/>
                  </a:ext>
                </a:extLst>
              </p:cNvPr>
              <p:cNvSpPr/>
              <p:nvPr/>
            </p:nvSpPr>
            <p:spPr>
              <a:xfrm rot="20038747">
                <a:off x="7217332" y="2491176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>
                <a:extLst>
                  <a:ext uri="{FF2B5EF4-FFF2-40B4-BE49-F238E27FC236}">
                    <a16:creationId xmlns:a16="http://schemas.microsoft.com/office/drawing/2014/main" id="{781EA445-31AF-4838-9845-0D61B3C0B876}"/>
                  </a:ext>
                </a:extLst>
              </p:cNvPr>
              <p:cNvSpPr/>
              <p:nvPr/>
            </p:nvSpPr>
            <p:spPr>
              <a:xfrm rot="17888671">
                <a:off x="7173769" y="2659760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610865-48D1-4F51-84E1-71B33E91A332}"/>
              </a:ext>
            </a:extLst>
          </p:cNvPr>
          <p:cNvGrpSpPr/>
          <p:nvPr/>
        </p:nvGrpSpPr>
        <p:grpSpPr>
          <a:xfrm rot="20504889">
            <a:off x="2476263" y="5103737"/>
            <a:ext cx="1014118" cy="1352157"/>
            <a:chOff x="4650200" y="4765091"/>
            <a:chExt cx="1352157" cy="13521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037057-EC24-4D59-A32B-FFB36BFD97FB}"/>
                </a:ext>
              </a:extLst>
            </p:cNvPr>
            <p:cNvGrpSpPr/>
            <p:nvPr/>
          </p:nvGrpSpPr>
          <p:grpSpPr>
            <a:xfrm>
              <a:off x="4650200" y="4765091"/>
              <a:ext cx="1352157" cy="1352157"/>
              <a:chOff x="4650200" y="4765091"/>
              <a:chExt cx="1352157" cy="1352157"/>
            </a:xfrm>
          </p:grpSpPr>
          <p:pic>
            <p:nvPicPr>
              <p:cNvPr id="116" name="Picture 115" descr="A clock hanging on the wall&#10;&#10;Description automatically generated">
                <a:extLst>
                  <a:ext uri="{FF2B5EF4-FFF2-40B4-BE49-F238E27FC236}">
                    <a16:creationId xmlns:a16="http://schemas.microsoft.com/office/drawing/2014/main" id="{B02D1BB9-1CAA-4D84-B8AE-DC8BC9FE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200" y="4765091"/>
                <a:ext cx="1352157" cy="1352157"/>
              </a:xfrm>
              <a:prstGeom prst="rect">
                <a:avLst/>
              </a:prstGeom>
            </p:spPr>
          </p:pic>
          <p:sp>
            <p:nvSpPr>
              <p:cNvPr id="118" name="Flowchart: Decision 117">
                <a:extLst>
                  <a:ext uri="{FF2B5EF4-FFF2-40B4-BE49-F238E27FC236}">
                    <a16:creationId xmlns:a16="http://schemas.microsoft.com/office/drawing/2014/main" id="{74E5D6B6-0E67-4F3C-B388-F57BDE1D5B43}"/>
                  </a:ext>
                </a:extLst>
              </p:cNvPr>
              <p:cNvSpPr/>
              <p:nvPr/>
            </p:nvSpPr>
            <p:spPr>
              <a:xfrm>
                <a:off x="5276344" y="5044052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lowchart: Decision 118">
              <a:extLst>
                <a:ext uri="{FF2B5EF4-FFF2-40B4-BE49-F238E27FC236}">
                  <a16:creationId xmlns:a16="http://schemas.microsoft.com/office/drawing/2014/main" id="{5535F1B3-C1C4-4561-8B6C-9CE67BC1ADBD}"/>
                </a:ext>
              </a:extLst>
            </p:cNvPr>
            <p:cNvSpPr/>
            <p:nvPr/>
          </p:nvSpPr>
          <p:spPr>
            <a:xfrm rot="10800000">
              <a:off x="5286902" y="543273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859F14-3C3D-414B-8820-5818CFAE155E}"/>
              </a:ext>
            </a:extLst>
          </p:cNvPr>
          <p:cNvGrpSpPr/>
          <p:nvPr/>
        </p:nvGrpSpPr>
        <p:grpSpPr>
          <a:xfrm rot="20622015">
            <a:off x="5268093" y="3770025"/>
            <a:ext cx="1014118" cy="1352157"/>
            <a:chOff x="5419921" y="2100904"/>
            <a:chExt cx="1352157" cy="1352157"/>
          </a:xfrm>
        </p:grpSpPr>
        <p:pic>
          <p:nvPicPr>
            <p:cNvPr id="121" name="Picture 12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41B8E3C9-9254-40D3-93B1-7D79021A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21" y="2100904"/>
              <a:ext cx="1352157" cy="1352157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930887-7EE1-4DBC-9D19-913DB7F717AA}"/>
                </a:ext>
              </a:extLst>
            </p:cNvPr>
            <p:cNvGrpSpPr/>
            <p:nvPr/>
          </p:nvGrpSpPr>
          <p:grpSpPr>
            <a:xfrm>
              <a:off x="5829025" y="2379865"/>
              <a:ext cx="304591" cy="381012"/>
              <a:chOff x="5829025" y="2379865"/>
              <a:chExt cx="304591" cy="381012"/>
            </a:xfrm>
          </p:grpSpPr>
          <p:sp>
            <p:nvSpPr>
              <p:cNvPr id="123" name="Flowchart: Decision 122">
                <a:extLst>
                  <a:ext uri="{FF2B5EF4-FFF2-40B4-BE49-F238E27FC236}">
                    <a16:creationId xmlns:a16="http://schemas.microsoft.com/office/drawing/2014/main" id="{6D3E1AE1-512C-4A71-B9B2-F5AEBC559538}"/>
                  </a:ext>
                </a:extLst>
              </p:cNvPr>
              <p:cNvSpPr/>
              <p:nvPr/>
            </p:nvSpPr>
            <p:spPr>
              <a:xfrm>
                <a:off x="6037439" y="237986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cision 123">
                <a:extLst>
                  <a:ext uri="{FF2B5EF4-FFF2-40B4-BE49-F238E27FC236}">
                    <a16:creationId xmlns:a16="http://schemas.microsoft.com/office/drawing/2014/main" id="{5933B2CE-3AF3-4EC3-8CCF-B531F6F46532}"/>
                  </a:ext>
                </a:extLst>
              </p:cNvPr>
              <p:cNvSpPr/>
              <p:nvPr/>
            </p:nvSpPr>
            <p:spPr>
              <a:xfrm rot="18116845">
                <a:off x="5927226" y="2578771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65BEE2-9178-4BE0-B0D2-9D62FD1E3E72}"/>
              </a:ext>
            </a:extLst>
          </p:cNvPr>
          <p:cNvGrpSpPr/>
          <p:nvPr/>
        </p:nvGrpSpPr>
        <p:grpSpPr>
          <a:xfrm rot="20731597">
            <a:off x="6649478" y="3830529"/>
            <a:ext cx="1014118" cy="1352157"/>
            <a:chOff x="8865970" y="3785213"/>
            <a:chExt cx="1352157" cy="1352157"/>
          </a:xfrm>
        </p:grpSpPr>
        <p:pic>
          <p:nvPicPr>
            <p:cNvPr id="126" name="Picture 12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7982DD05-97CD-4354-A55E-CA49FEA0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70" y="3785213"/>
              <a:ext cx="1352157" cy="13521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519636-9936-4DA3-A7CD-704105665C5A}"/>
                </a:ext>
              </a:extLst>
            </p:cNvPr>
            <p:cNvGrpSpPr/>
            <p:nvPr/>
          </p:nvGrpSpPr>
          <p:grpSpPr>
            <a:xfrm>
              <a:off x="9429454" y="4064174"/>
              <a:ext cx="167463" cy="679660"/>
              <a:chOff x="9429454" y="4064174"/>
              <a:chExt cx="167463" cy="679660"/>
            </a:xfrm>
          </p:grpSpPr>
          <p:sp>
            <p:nvSpPr>
              <p:cNvPr id="128" name="Flowchart: Decision 127">
                <a:extLst>
                  <a:ext uri="{FF2B5EF4-FFF2-40B4-BE49-F238E27FC236}">
                    <a16:creationId xmlns:a16="http://schemas.microsoft.com/office/drawing/2014/main" id="{AB6071EC-CEA7-4E06-9C75-2A1B5E643BAD}"/>
                  </a:ext>
                </a:extLst>
              </p:cNvPr>
              <p:cNvSpPr/>
              <p:nvPr/>
            </p:nvSpPr>
            <p:spPr>
              <a:xfrm>
                <a:off x="9500740" y="40641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cision 128">
                <a:extLst>
                  <a:ext uri="{FF2B5EF4-FFF2-40B4-BE49-F238E27FC236}">
                    <a16:creationId xmlns:a16="http://schemas.microsoft.com/office/drawing/2014/main" id="{79061936-6046-461D-8B36-A4BA31CC962B}"/>
                  </a:ext>
                </a:extLst>
              </p:cNvPr>
              <p:cNvSpPr/>
              <p:nvPr/>
            </p:nvSpPr>
            <p:spPr>
              <a:xfrm rot="12668778">
                <a:off x="9429454" y="447353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D7D2A1-1455-4404-BC43-8DAA0CDDAF51}"/>
              </a:ext>
            </a:extLst>
          </p:cNvPr>
          <p:cNvGrpSpPr/>
          <p:nvPr/>
        </p:nvGrpSpPr>
        <p:grpSpPr>
          <a:xfrm>
            <a:off x="3550164" y="2589105"/>
            <a:ext cx="1014118" cy="1352157"/>
            <a:chOff x="4733551" y="2589104"/>
            <a:chExt cx="1352157" cy="1352157"/>
          </a:xfrm>
        </p:grpSpPr>
        <p:pic>
          <p:nvPicPr>
            <p:cNvPr id="131" name="Picture 13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0A2EFB39-2467-4134-82CA-817FE387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51" y="2589104"/>
              <a:ext cx="1352157" cy="1352157"/>
            </a:xfrm>
            <a:prstGeom prst="rect">
              <a:avLst/>
            </a:prstGeom>
          </p:spPr>
        </p:pic>
        <p:sp>
          <p:nvSpPr>
            <p:cNvPr id="133" name="Flowchart: Decision 132">
              <a:extLst>
                <a:ext uri="{FF2B5EF4-FFF2-40B4-BE49-F238E27FC236}">
                  <a16:creationId xmlns:a16="http://schemas.microsoft.com/office/drawing/2014/main" id="{6A8F43ED-DD3D-4FD7-9B7B-97A1AB08890C}"/>
                </a:ext>
              </a:extLst>
            </p:cNvPr>
            <p:cNvSpPr/>
            <p:nvPr/>
          </p:nvSpPr>
          <p:spPr>
            <a:xfrm>
              <a:off x="5351069" y="286806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Decision 133">
              <a:extLst>
                <a:ext uri="{FF2B5EF4-FFF2-40B4-BE49-F238E27FC236}">
                  <a16:creationId xmlns:a16="http://schemas.microsoft.com/office/drawing/2014/main" id="{D8B03DCF-D54D-4C0A-8D14-A64CDF6E4884}"/>
                </a:ext>
              </a:extLst>
            </p:cNvPr>
            <p:cNvSpPr/>
            <p:nvPr/>
          </p:nvSpPr>
          <p:spPr>
            <a:xfrm rot="8588237">
              <a:off x="5450978" y="325248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0BCA4-0A39-4709-8E84-E49F8EB25B60}"/>
              </a:ext>
            </a:extLst>
          </p:cNvPr>
          <p:cNvGrpSpPr/>
          <p:nvPr/>
        </p:nvGrpSpPr>
        <p:grpSpPr>
          <a:xfrm rot="19882346">
            <a:off x="3955184" y="4584959"/>
            <a:ext cx="1014118" cy="1352157"/>
            <a:chOff x="6674290" y="4384736"/>
            <a:chExt cx="1352157" cy="1352157"/>
          </a:xfrm>
        </p:grpSpPr>
        <p:pic>
          <p:nvPicPr>
            <p:cNvPr id="136" name="Picture 13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18255293-E1BC-4CE4-81B0-7208007A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90" y="4384736"/>
              <a:ext cx="1352157" cy="1352157"/>
            </a:xfrm>
            <a:prstGeom prst="rect">
              <a:avLst/>
            </a:prstGeom>
          </p:spPr>
        </p:pic>
        <p:sp>
          <p:nvSpPr>
            <p:cNvPr id="138" name="Flowchart: Decision 137">
              <a:extLst>
                <a:ext uri="{FF2B5EF4-FFF2-40B4-BE49-F238E27FC236}">
                  <a16:creationId xmlns:a16="http://schemas.microsoft.com/office/drawing/2014/main" id="{3A6FFD21-75A8-4911-9B5A-0105D785F783}"/>
                </a:ext>
              </a:extLst>
            </p:cNvPr>
            <p:cNvSpPr/>
            <p:nvPr/>
          </p:nvSpPr>
          <p:spPr>
            <a:xfrm>
              <a:off x="7291808" y="466369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Decision 138">
              <a:extLst>
                <a:ext uri="{FF2B5EF4-FFF2-40B4-BE49-F238E27FC236}">
                  <a16:creationId xmlns:a16="http://schemas.microsoft.com/office/drawing/2014/main" id="{C47C20DF-0897-42E6-938F-7A6546C3C38B}"/>
                </a:ext>
              </a:extLst>
            </p:cNvPr>
            <p:cNvSpPr/>
            <p:nvPr/>
          </p:nvSpPr>
          <p:spPr>
            <a:xfrm>
              <a:off x="7293735" y="4828099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12864" y="2032763"/>
            <a:ext cx="944248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36309" y="6377242"/>
            <a:ext cx="1164635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62E3A-7AA2-4FDC-8C92-0F2F7567F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980096" y="5582902"/>
            <a:ext cx="772431" cy="794340"/>
          </a:xfrm>
          <a:prstGeom prst="rect">
            <a:avLst/>
          </a:prstGeom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6601 0.03403 C 0.07982 0.04167 0.10039 0.04607 0.12213 0.04607 C 0.14674 0.04607 0.16654 0.04167 0.18034 0.03403 L 0.24648 -7.40741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0013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1.48148E-6 L -0.13125 0.1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-0.1543 0.123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681 -0.094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281 -0.218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162 L 0.14167 -0.1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5234 0.004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2 0.011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81481E-6 L 0.10885 -0.1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24011 -0.18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231 L -0.15925 -0.0407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1158 L -0.17644 0.0423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0885 -0.3414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342 L -0.07396 0.01342 L -0.15404 -0.04259 C -0.15573 -0.04375 -0.15729 -0.04537 -0.15912 -0.0456 L -0.24688 -0.05764 C -0.27735 -0.04468 -0.3069 -0.02269 -0.33802 -0.01829 C -0.47331 0.00069 -0.41771 -0.00926 -0.50508 0.00741 C -0.55365 0.03981 -0.51445 0.01991 -0.62279 -0.05764 C -0.68464 -0.10209 -0.65156 -0.09051 -0.71823 -0.09259 C -0.72096 -0.09213 -0.72383 -0.09074 -0.72669 -0.09097 C -0.72956 -0.09144 -0.73516 -0.09398 -0.73516 -0.09398 " pathEditMode="relative" ptsTypes="AAAAAAAAAAA">
                                      <p:cBhvr>
                                        <p:cTn id="320" dur="6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44268" y="1456896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21270884">
            <a:off x="6493685" y="4150194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224952" cy="387705"/>
              <a:chOff x="9126335" y="5724374"/>
              <a:chExt cx="224952" cy="387705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 flipH="1">
                <a:off x="9220982" y="5837165"/>
                <a:ext cx="130305" cy="274914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12864" y="2032763"/>
            <a:ext cx="944248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36309" y="6377242"/>
            <a:ext cx="1164635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514" y="379441"/>
            <a:ext cx="308405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chú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ong</a:t>
            </a:r>
            <a:r>
              <a:rPr lang="en-US" sz="2400" dirty="0" smtClean="0">
                <a:solidFill>
                  <a:srgbClr val="FF0000"/>
                </a:solidFill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giờ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118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                       . </vt:lpstr>
      <vt:lpstr>Quan sát bảng sau rồi cho biết:</vt:lpstr>
      <vt:lpstr>Quan sát bảng sau rồi cho biết:</vt:lpstr>
      <vt:lpstr>                       . </vt:lpstr>
      <vt:lpstr> (phiếu bài tập)</vt:lpstr>
      <vt:lpstr>                       . </vt:lpstr>
      <vt:lpstr>PowerPoint Presentation</vt:lpstr>
      <vt:lpstr>PowerPoint Presentation</vt:lpstr>
      <vt:lpstr>                       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42</cp:revision>
  <dcterms:created xsi:type="dcterms:W3CDTF">2020-08-18T12:39:54Z</dcterms:created>
  <dcterms:modified xsi:type="dcterms:W3CDTF">2025-04-26T02:02:01Z</dcterms:modified>
</cp:coreProperties>
</file>