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94" r:id="rId5"/>
    <p:sldId id="283" r:id="rId6"/>
    <p:sldId id="258" r:id="rId7"/>
    <p:sldId id="295" r:id="rId8"/>
    <p:sldId id="260" r:id="rId9"/>
    <p:sldId id="261" r:id="rId10"/>
    <p:sldId id="262" r:id="rId11"/>
    <p:sldId id="29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FFFF66"/>
    <a:srgbClr val="FF99FF"/>
    <a:srgbClr val="66FFCC"/>
    <a:srgbClr val="66FF33"/>
    <a:srgbClr val="99FF33"/>
    <a:srgbClr val="00FF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9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043623" y="482267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9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39049" y="466090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11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347787" y="3477325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88900" y="3527829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10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167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55</cp:revision>
  <dcterms:created xsi:type="dcterms:W3CDTF">2020-08-13T02:00:35Z</dcterms:created>
  <dcterms:modified xsi:type="dcterms:W3CDTF">2024-04-04T02:13:43Z</dcterms:modified>
</cp:coreProperties>
</file>