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99FF"/>
    <a:srgbClr val="0000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36" y="1754966"/>
            <a:ext cx="8305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MỘT CHỮ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iết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321" y="2927106"/>
            <a:ext cx="9432642" cy="18834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10826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579362" y="384414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852834" y="4606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122161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426961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884162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79361" y="5368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6878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35717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61862" y="412535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05481" y="487941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04661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09461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66662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61861" y="564935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226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5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0" y="1563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0" y="70598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352" y="1314528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0039" y="1345339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6195" y="1405654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8117" y="1345339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 – 3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46536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29567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78450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136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6536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86279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46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14582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9470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71039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6279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21690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9993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74881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506450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1690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64854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99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93157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18045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749614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64854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7" y="94564"/>
            <a:ext cx="623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87083" y="612550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46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7955" y="1018184"/>
            <a:ext cx="3600000" cy="1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89" y="1482329"/>
            <a:ext cx="4392000" cy="9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212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48</cp:revision>
  <dcterms:created xsi:type="dcterms:W3CDTF">2020-08-13T02:00:35Z</dcterms:created>
  <dcterms:modified xsi:type="dcterms:W3CDTF">2024-03-15T02:01:49Z</dcterms:modified>
</cp:coreProperties>
</file>