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259" r:id="rId4"/>
    <p:sldId id="289" r:id="rId5"/>
    <p:sldId id="26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2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1720912" cy="600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14217" y="2499820"/>
            <a:ext cx="653119" cy="611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72176" y="2572735"/>
            <a:ext cx="581024" cy="538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93344" y="2499820"/>
            <a:ext cx="615841" cy="611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1460938" y="1713186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57696" y="1713186"/>
            <a:ext cx="438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6345" y="2196662"/>
            <a:ext cx="641131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54621" y="1713186"/>
            <a:ext cx="536027" cy="409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-0.17778 L -0.04518 0.451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-0.16852 L 0.0129 0.4620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7 -0.18866 L 0.05143 0.4405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43</Words>
  <Application>Microsoft Office PowerPoint</Application>
  <PresentationFormat>Widescreen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116</cp:revision>
  <dcterms:created xsi:type="dcterms:W3CDTF">2020-08-06T10:05:22Z</dcterms:created>
  <dcterms:modified xsi:type="dcterms:W3CDTF">2025-03-21T09:52:29Z</dcterms:modified>
</cp:coreProperties>
</file>