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5" r:id="rId3"/>
    <p:sldId id="266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/>
    <p:restoredTop sz="94649"/>
  </p:normalViewPr>
  <p:slideViewPr>
    <p:cSldViewPr snapToGrid="0" snapToObjects="1">
      <p:cViewPr varScale="1">
        <p:scale>
          <a:sx n="69" d="100"/>
          <a:sy n="69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rgbClr val="002060"/>
                </a:solidFill>
                <a:latin typeface="+mj-lt"/>
              </a:rPr>
              <a:t>TIẾT 2</a:t>
            </a:r>
            <a:endParaRPr lang="en-US" sz="4000" b="1" u="sng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2152105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111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Admin</cp:lastModifiedBy>
  <cp:revision>19</cp:revision>
  <dcterms:created xsi:type="dcterms:W3CDTF">2020-08-16T14:20:14Z</dcterms:created>
  <dcterms:modified xsi:type="dcterms:W3CDTF">2025-03-14T03:44:57Z</dcterms:modified>
</cp:coreProperties>
</file>