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1" r:id="rId3"/>
    <p:sldId id="260" r:id="rId4"/>
    <p:sldId id="265" r:id="rId5"/>
    <p:sldId id="266" r:id="rId6"/>
    <p:sldId id="267" r:id="rId7"/>
    <p:sldId id="268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92A03-C23D-48B7-9EF6-7E57FE4CAA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3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200" y="713590"/>
            <a:ext cx="8422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4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en-US" altLang="zh-CN" sz="4400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36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SO SÁNH SỐ CÓ HAI CHỮ SỐ</a:t>
            </a:r>
            <a:endParaRPr lang="zh-CN" altLang="en-US" sz="36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grpSp>
        <p:nvGrpSpPr>
          <p:cNvPr id="8" name="组合 5"/>
          <p:cNvGrpSpPr/>
          <p:nvPr/>
        </p:nvGrpSpPr>
        <p:grpSpPr>
          <a:xfrm>
            <a:off x="2567327" y="2373389"/>
            <a:ext cx="3733800" cy="1219202"/>
            <a:chOff x="3764973" y="2644047"/>
            <a:chExt cx="2978727" cy="3277030"/>
          </a:xfrm>
        </p:grpSpPr>
        <p:sp>
          <p:nvSpPr>
            <p:cNvPr id="9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11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447582"/>
            <a:ext cx="2971800" cy="15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0"/>
            <a:ext cx="9135979" cy="684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DẶN DÒ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14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59</Words>
  <Application>Microsoft Office PowerPoint</Application>
  <PresentationFormat>On-screen Show (4:3)</PresentationFormat>
  <Paragraphs>28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45</cp:revision>
  <dcterms:created xsi:type="dcterms:W3CDTF">2020-08-16T14:31:31Z</dcterms:created>
  <dcterms:modified xsi:type="dcterms:W3CDTF">2024-01-26T09:29:56Z</dcterms:modified>
</cp:coreProperties>
</file>