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970" r:id="rId3"/>
    <p:sldId id="270" r:id="rId4"/>
    <p:sldId id="258" r:id="rId5"/>
    <p:sldId id="271" r:id="rId6"/>
    <p:sldId id="272" r:id="rId7"/>
    <p:sldId id="273" r:id="rId8"/>
    <p:sldId id="274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81"/>
    <a:srgbClr val="FFB64B"/>
    <a:srgbClr val="FFD757"/>
    <a:srgbClr val="00A1DA"/>
    <a:srgbClr val="FFAD5B"/>
    <a:srgbClr val="BEE395"/>
    <a:srgbClr val="6CB5D6"/>
    <a:srgbClr val="90D0EC"/>
    <a:srgbClr val="78C5E8"/>
    <a:srgbClr val="57B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1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(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2)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59"/>
    </mc:Choice>
    <mc:Fallback xmlns="">
      <p:transition spd="slow" advTm="2055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1" y="6391"/>
            <a:ext cx="9121379" cy="513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34" y="-336875"/>
            <a:ext cx="8988413" cy="553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2" y="3265032"/>
            <a:ext cx="9121379" cy="179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88" y="3770249"/>
            <a:ext cx="4456412" cy="13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624346" y="1676818"/>
            <a:ext cx="4376901" cy="122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403081" y="-84562"/>
            <a:ext cx="1440782" cy="163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6702" y="1968137"/>
            <a:ext cx="1474871" cy="181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554136" y="1828802"/>
            <a:ext cx="6446867" cy="3143252"/>
          </a:xfrm>
          <a:prstGeom prst="rect">
            <a:avLst/>
          </a:prstGeom>
        </p:spPr>
        <p:txBody>
          <a:bodyPr spcFirstLastPara="1" wrap="none" lIns="81972" tIns="41037" rIns="81972" bIns="4103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CHÀO MỪNG CÁC THẦY, CÔ VÀ CÁC EM</a:t>
            </a:r>
          </a:p>
          <a:p>
            <a:pPr algn="ctr" defTabSz="1092196">
              <a:lnSpc>
                <a:spcPct val="150000"/>
              </a:lnSpc>
            </a:pPr>
            <a:r>
              <a:rPr lang="en-US" sz="120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312471" y="2968403"/>
            <a:ext cx="4867472" cy="1089248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251" tIns="54626" rIns="109251" bIns="54626" anchor="ctr"/>
          <a:lstStyle/>
          <a:p>
            <a:pPr algn="ctr" defTabSz="1456449">
              <a:defRPr/>
            </a:pPr>
            <a:r>
              <a:rPr lang="en-US" altLang="zh-CN" sz="405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96716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4009"/>
    </mc:Choice>
    <mc:Fallback xmlns="">
      <p:transition advClick="0" advTm="140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9550"/>
            <a:ext cx="4651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"/>
    </mc:Choice>
    <mc:Fallback xmlns="">
      <p:transition spd="slow" advTm="168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4" t="45654" r="44058" b="23611"/>
          <a:stretch/>
        </p:blipFill>
        <p:spPr bwMode="auto">
          <a:xfrm>
            <a:off x="147637" y="1162050"/>
            <a:ext cx="8645509" cy="329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12" name="Oval 11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50"/>
    </mc:Choice>
    <mc:Fallback xmlns="">
      <p:transition spd="slow" advTm="490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-1143850"/>
            <a:ext cx="8229600" cy="857250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8147"/>
          <a:stretch/>
        </p:blipFill>
        <p:spPr bwMode="auto">
          <a:xfrm>
            <a:off x="667286" y="3028950"/>
            <a:ext cx="7134425" cy="1730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68147"/>
          <a:stretch/>
        </p:blipFill>
        <p:spPr bwMode="auto">
          <a:xfrm>
            <a:off x="762000" y="666750"/>
            <a:ext cx="701546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379518" y="993701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418609" y="997527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19600" y="1001353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421582" y="1007415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420591" y="1003770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544291" y="334414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72546" y="3350383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494320" y="3356625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522518" y="3355075"/>
            <a:ext cx="990600" cy="646331"/>
            <a:chOff x="2379518" y="993701"/>
            <a:chExt cx="990600" cy="646331"/>
          </a:xfrm>
        </p:grpSpPr>
        <p:sp>
          <p:nvSpPr>
            <p:cNvPr id="51" name="Oval 5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511136" y="3342315"/>
            <a:ext cx="990600" cy="646331"/>
            <a:chOff x="2379518" y="993701"/>
            <a:chExt cx="990600" cy="646331"/>
          </a:xfrm>
        </p:grpSpPr>
        <p:sp>
          <p:nvSpPr>
            <p:cNvPr id="54" name="Oval 5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383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779"/>
    </mc:Choice>
    <mc:Fallback xmlns="">
      <p:transition spd="slow" advTm="58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6" r="50000" b="34862"/>
          <a:stretch/>
        </p:blipFill>
        <p:spPr bwMode="auto">
          <a:xfrm>
            <a:off x="536864" y="514350"/>
            <a:ext cx="717425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0276" b="34862"/>
          <a:stretch/>
        </p:blipFill>
        <p:spPr bwMode="auto">
          <a:xfrm>
            <a:off x="571500" y="2724150"/>
            <a:ext cx="7048500" cy="187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132400" y="1078561"/>
            <a:ext cx="990600" cy="646331"/>
            <a:chOff x="2379518" y="993701"/>
            <a:chExt cx="990600" cy="646331"/>
          </a:xfrm>
        </p:grpSpPr>
        <p:sp>
          <p:nvSpPr>
            <p:cNvPr id="6" name="Oval 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56436" y="1072681"/>
            <a:ext cx="990600" cy="646331"/>
            <a:chOff x="2379518" y="993701"/>
            <a:chExt cx="990600" cy="646331"/>
          </a:xfrm>
        </p:grpSpPr>
        <p:sp>
          <p:nvSpPr>
            <p:cNvPr id="9" name="Oval 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169594" y="1069217"/>
            <a:ext cx="990600" cy="646331"/>
            <a:chOff x="2379518" y="993701"/>
            <a:chExt cx="990600" cy="646331"/>
          </a:xfrm>
        </p:grpSpPr>
        <p:sp>
          <p:nvSpPr>
            <p:cNvPr id="12" name="Oval 1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15" name="Oval 1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18" name="Oval 1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78994" y="1079085"/>
            <a:ext cx="990600" cy="646331"/>
            <a:chOff x="2379518" y="993701"/>
            <a:chExt cx="990600" cy="646331"/>
          </a:xfrm>
        </p:grpSpPr>
        <p:sp>
          <p:nvSpPr>
            <p:cNvPr id="21" name="Oval 2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66086" y="1079608"/>
            <a:ext cx="990600" cy="646331"/>
            <a:chOff x="2379518" y="993701"/>
            <a:chExt cx="990600" cy="646331"/>
          </a:xfrm>
        </p:grpSpPr>
        <p:sp>
          <p:nvSpPr>
            <p:cNvPr id="24" name="Oval 2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347145" y="3259441"/>
            <a:ext cx="990600" cy="646331"/>
            <a:chOff x="2379518" y="993701"/>
            <a:chExt cx="990600" cy="646331"/>
          </a:xfrm>
        </p:grpSpPr>
        <p:sp>
          <p:nvSpPr>
            <p:cNvPr id="27" name="Oval 2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50399" y="3263952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360049" y="3260488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31059" y="327547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49703" y="3264615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10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1"/>
    </mc:Choice>
    <mc:Fallback xmlns="">
      <p:transition spd="slow" advTm="68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590550"/>
            <a:ext cx="6849067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16" y="2647950"/>
            <a:ext cx="7110183" cy="191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0100" y="3197621"/>
            <a:ext cx="990600" cy="646331"/>
            <a:chOff x="2379518" y="993701"/>
            <a:chExt cx="990600" cy="646331"/>
          </a:xfrm>
        </p:grpSpPr>
        <p:sp>
          <p:nvSpPr>
            <p:cNvPr id="8" name="Oval 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16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785263" y="3211837"/>
            <a:ext cx="990600" cy="646331"/>
            <a:chOff x="2379518" y="993701"/>
            <a:chExt cx="990600" cy="646331"/>
          </a:xfrm>
        </p:grpSpPr>
        <p:sp>
          <p:nvSpPr>
            <p:cNvPr id="14" name="Oval 13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20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17" name="Oval 16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75621" y="3209421"/>
            <a:ext cx="990600" cy="646331"/>
            <a:chOff x="2379518" y="993701"/>
            <a:chExt cx="990600" cy="646331"/>
          </a:xfrm>
        </p:grpSpPr>
        <p:sp>
          <p:nvSpPr>
            <p:cNvPr id="23" name="Oval 2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791629" y="3206462"/>
            <a:ext cx="990600" cy="646331"/>
            <a:chOff x="2379518" y="993701"/>
            <a:chExt cx="990600" cy="646331"/>
          </a:xfrm>
        </p:grpSpPr>
        <p:sp>
          <p:nvSpPr>
            <p:cNvPr id="26" name="Oval 2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19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807717" y="3222229"/>
            <a:ext cx="990600" cy="646331"/>
            <a:chOff x="2379518" y="993701"/>
            <a:chExt cx="990600" cy="646331"/>
          </a:xfrm>
        </p:grpSpPr>
        <p:sp>
          <p:nvSpPr>
            <p:cNvPr id="20" name="Oval 1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18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5553" y="3212704"/>
            <a:ext cx="990600" cy="646331"/>
            <a:chOff x="2379518" y="993701"/>
            <a:chExt cx="990600" cy="646331"/>
          </a:xfrm>
        </p:grpSpPr>
        <p:sp>
          <p:nvSpPr>
            <p:cNvPr id="11" name="Oval 10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17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18200" y="1149116"/>
            <a:ext cx="990600" cy="646331"/>
            <a:chOff x="2379518" y="993701"/>
            <a:chExt cx="990600" cy="646331"/>
          </a:xfrm>
        </p:grpSpPr>
        <p:sp>
          <p:nvSpPr>
            <p:cNvPr id="30" name="Oval 29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810769" y="1146196"/>
            <a:ext cx="990600" cy="646331"/>
            <a:chOff x="2379518" y="993701"/>
            <a:chExt cx="990600" cy="646331"/>
          </a:xfrm>
        </p:grpSpPr>
        <p:sp>
          <p:nvSpPr>
            <p:cNvPr id="33" name="Oval 32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14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36" name="Oval 35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39" name="Oval 38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814919" y="1145511"/>
            <a:ext cx="990600" cy="646331"/>
            <a:chOff x="2379518" y="993701"/>
            <a:chExt cx="990600" cy="646331"/>
          </a:xfrm>
        </p:grpSpPr>
        <p:sp>
          <p:nvSpPr>
            <p:cNvPr id="42" name="Oval 41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15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10000" y="1155811"/>
            <a:ext cx="990600" cy="646331"/>
            <a:chOff x="2379518" y="993701"/>
            <a:chExt cx="990600" cy="646331"/>
          </a:xfrm>
        </p:grpSpPr>
        <p:sp>
          <p:nvSpPr>
            <p:cNvPr id="45" name="Oval 44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12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03552" y="1149569"/>
            <a:ext cx="990600" cy="646331"/>
            <a:chOff x="2379518" y="993701"/>
            <a:chExt cx="990600" cy="646331"/>
          </a:xfrm>
        </p:grpSpPr>
        <p:sp>
          <p:nvSpPr>
            <p:cNvPr id="48" name="Oval 47"/>
            <p:cNvSpPr/>
            <p:nvPr/>
          </p:nvSpPr>
          <p:spPr>
            <a:xfrm>
              <a:off x="2514600" y="1028700"/>
              <a:ext cx="762000" cy="588818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379518" y="993701"/>
              <a:ext cx="99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latin typeface="Arial" pitchFamily="34" charset="0"/>
                  <a:cs typeface="Arial" pitchFamily="34" charset="0"/>
                </a:rPr>
                <a:t>13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50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663"/>
    </mc:Choice>
    <mc:Fallback xmlns="">
      <p:transition spd="slow" advTm="103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5509" y="268431"/>
            <a:ext cx="3581400" cy="857250"/>
          </a:xfrm>
        </p:spPr>
        <p:txBody>
          <a:bodyPr>
            <a:normAutofit/>
          </a:bodyPr>
          <a:lstStyle/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 bàn có:</a:t>
            </a: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647700" y="1730"/>
            <a:ext cx="56007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>
                <a:latin typeface="Arial" pitchFamily="34" charset="0"/>
                <a:cs typeface="Arial" pitchFamily="34" charset="0"/>
              </a:rPr>
              <a:t>Quan sát tranh rồi trả lời.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104917"/>
            <a:ext cx="533400" cy="533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932362" cy="339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85509" y="81222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Mấy cái kẹo?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285509" y="2160585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Mấy gói quà?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285508" y="3543300"/>
            <a:ext cx="385849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c) Mấy bông hoa?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85508" y="1556903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15 cái kẹo.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92436" y="2876550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4 gói quà.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299364" y="4248152"/>
            <a:ext cx="35814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1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bàn có 5 bông hoa.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3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371"/>
    </mc:Choice>
    <mc:Fallback xmlns="">
      <p:transition spd="slow" advTm="156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CC8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dò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tròn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9"/>
    </mc:Choice>
    <mc:Fallback xmlns="">
      <p:transition spd="slow" advTm="23229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.5|23.6|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3.4|29.1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5.7|28.1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1|3.7|2.9|2.9|42.8|17.8|19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154</Words>
  <Application>Microsoft Office PowerPoint</Application>
  <PresentationFormat>On-screen Show (16:9)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宋体</vt:lpstr>
      <vt:lpstr>.VnArial</vt:lpstr>
      <vt:lpstr>Arial</vt:lpstr>
      <vt:lpstr>Calibri</vt:lpstr>
      <vt:lpstr>Times New Roman</vt:lpstr>
      <vt:lpstr>Office Theme</vt:lpstr>
      <vt:lpstr>Chủ đề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Trên bàn có: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</cp:lastModifiedBy>
  <cp:revision>82</cp:revision>
  <dcterms:created xsi:type="dcterms:W3CDTF">2021-01-09T02:19:28Z</dcterms:created>
  <dcterms:modified xsi:type="dcterms:W3CDTF">2025-12-22T01:20:58Z</dcterms:modified>
</cp:coreProperties>
</file>