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94" r:id="rId2"/>
    <p:sldId id="397" r:id="rId3"/>
    <p:sldId id="396" r:id="rId4"/>
    <p:sldId id="398" r:id="rId5"/>
    <p:sldId id="395" r:id="rId6"/>
    <p:sldId id="386" r:id="rId7"/>
    <p:sldId id="39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9B"/>
    <a:srgbClr val="FA06CC"/>
    <a:srgbClr val="FFF89A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12" autoAdjust="0"/>
    <p:restoredTop sz="94660"/>
  </p:normalViewPr>
  <p:slideViewPr>
    <p:cSldViewPr snapToGrid="0">
      <p:cViewPr>
        <p:scale>
          <a:sx n="50" d="100"/>
          <a:sy n="50" d="100"/>
        </p:scale>
        <p:origin x="100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D805E-8D2A-4E59-967B-149BDFC9C2B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68098-F7D7-438E-9C21-9BA7E8BC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1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574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>
            <a:spLocks noGrp="1"/>
          </p:cNvSpPr>
          <p:nvPr>
            <p:ph type="title"/>
          </p:nvPr>
        </p:nvSpPr>
        <p:spPr>
          <a:xfrm>
            <a:off x="960000" y="510083"/>
            <a:ext cx="10272000" cy="7636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22" name="Google Shape;222;p4"/>
          <p:cNvSpPr txBox="1">
            <a:spLocks noGrp="1"/>
          </p:cNvSpPr>
          <p:nvPr>
            <p:ph type="body" idx="1"/>
          </p:nvPr>
        </p:nvSpPr>
        <p:spPr>
          <a:xfrm>
            <a:off x="960000" y="1397400"/>
            <a:ext cx="10272000" cy="47404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marL="609491" lvl="0" indent="-423259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marL="1218990" lvl="1" indent="-423259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482" lvl="2" indent="-423259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7978" lvl="3" indent="-423259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468" lvl="4" indent="-423259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6959" lvl="5" indent="-423259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6453" lvl="6" indent="-423259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5947" lvl="7" indent="-423259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5446" lvl="8" indent="-423259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4208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6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58" r:id="rId26"/>
    <p:sldLayoutId id="21474837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5" y="201629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A7C4FAB0-4E14-4260-BC13-07879CDDADD5}"/>
              </a:ext>
            </a:extLst>
          </p:cNvPr>
          <p:cNvSpPr/>
          <p:nvPr/>
        </p:nvSpPr>
        <p:spPr>
          <a:xfrm>
            <a:off x="1888899" y="2061433"/>
            <a:ext cx="7494570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cs typeface="Tahoma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cs typeface="Tahoma" pitchFamily="34" charset="0"/>
              </a:rPr>
              <a:t>8</a:t>
            </a:r>
            <a:endParaRPr lang="en-US" sz="4400" b="1" dirty="0">
              <a:solidFill>
                <a:srgbClr val="FFFF00"/>
              </a:solidFill>
              <a:cs typeface="Tahoma" pitchFamily="34" charset="0"/>
            </a:endParaRP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 dirty="0" err="1" smtClean="0">
                <a:solidFill>
                  <a:srgbClr val="FFFF00"/>
                </a:solidFill>
                <a:cs typeface="Tahoma" pitchFamily="34" charset="0"/>
              </a:rPr>
              <a:t>Thực</a:t>
            </a:r>
            <a:r>
              <a:rPr lang="en-US" sz="4400" b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cs typeface="Tahoma" pitchFamily="34" charset="0"/>
              </a:rPr>
              <a:t>hành</a:t>
            </a:r>
            <a:r>
              <a:rPr lang="en-US" sz="4400" b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cs typeface="Tahoma" pitchFamily="34" charset="0"/>
              </a:rPr>
              <a:t>lắp</a:t>
            </a:r>
            <a:r>
              <a:rPr lang="en-US" sz="4400" b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cs typeface="Tahoma" pitchFamily="34" charset="0"/>
              </a:rPr>
              <a:t>ghép</a:t>
            </a:r>
            <a:r>
              <a:rPr lang="en-US" sz="4400" b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 dirty="0" smtClean="0">
                <a:solidFill>
                  <a:srgbClr val="FFFF00"/>
                </a:solidFill>
                <a:cs typeface="Tahoma" pitchFamily="34" charset="0"/>
              </a:rPr>
              <a:t>(</a:t>
            </a:r>
            <a:r>
              <a:rPr lang="en-US" sz="4400" b="1" dirty="0" err="1" smtClean="0">
                <a:solidFill>
                  <a:srgbClr val="FFFF00"/>
                </a:solidFill>
                <a:cs typeface="Tahoma" pitchFamily="34" charset="0"/>
              </a:rPr>
              <a:t>Tiết</a:t>
            </a:r>
            <a:r>
              <a:rPr lang="en-US" sz="4400" b="1" dirty="0" smtClean="0">
                <a:solidFill>
                  <a:srgbClr val="FFFF00"/>
                </a:solidFill>
                <a:cs typeface="Tahoma" pitchFamily="34" charset="0"/>
              </a:rPr>
              <a:t> 1)</a:t>
            </a:r>
            <a:endParaRPr lang="en-US" sz="4400" b="1" dirty="0">
              <a:solidFill>
                <a:srgbClr val="FFFF00"/>
              </a:solidFill>
              <a:cs typeface="Tahoma" pitchFamily="34" charset="0"/>
            </a:endParaRP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337" t="31771" r="14861" b="21093"/>
          <a:stretch/>
        </p:blipFill>
        <p:spPr>
          <a:xfrm>
            <a:off x="323850" y="0"/>
            <a:ext cx="11620500" cy="68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4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312" t="31511" r="14128" b="21615"/>
          <a:stretch/>
        </p:blipFill>
        <p:spPr>
          <a:xfrm>
            <a:off x="171449" y="0"/>
            <a:ext cx="11812907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678" t="32552" r="13469" b="22917"/>
          <a:stretch/>
        </p:blipFill>
        <p:spPr>
          <a:xfrm>
            <a:off x="361950" y="133350"/>
            <a:ext cx="11479018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1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929" t="24156" r="27689" b="13344"/>
          <a:stretch/>
        </p:blipFill>
        <p:spPr>
          <a:xfrm>
            <a:off x="1407885" y="-188687"/>
            <a:ext cx="8403772" cy="68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8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348" t="31719" r="13575" b="36458"/>
          <a:stretch/>
        </p:blipFill>
        <p:spPr>
          <a:xfrm>
            <a:off x="1418770" y="0"/>
            <a:ext cx="8763001" cy="66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678" t="31771" r="13762" b="21614"/>
          <a:stretch/>
        </p:blipFill>
        <p:spPr>
          <a:xfrm>
            <a:off x="0" y="0"/>
            <a:ext cx="12192000" cy="68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2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11</Words>
  <Application>Microsoft Office PowerPoint</Application>
  <PresentationFormat>Widescreen</PresentationFormat>
  <Paragraphs>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等线</vt:lpstr>
      <vt:lpstr>Tahoma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174</cp:revision>
  <dcterms:created xsi:type="dcterms:W3CDTF">2021-06-02T01:34:28Z</dcterms:created>
  <dcterms:modified xsi:type="dcterms:W3CDTF">2025-10-24T09:36:18Z</dcterms:modified>
</cp:coreProperties>
</file>