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70" r:id="rId3"/>
    <p:sldId id="270" r:id="rId4"/>
    <p:sldId id="258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36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9"/>
    </mc:Choice>
    <mc:Fallback xmlns="">
      <p:transition spd="slow" advTm="205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6391"/>
            <a:ext cx="9121379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-336875"/>
            <a:ext cx="8988413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2" y="3265032"/>
            <a:ext cx="9121379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8" y="3770249"/>
            <a:ext cx="4456412" cy="1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24346" y="1676818"/>
            <a:ext cx="4376901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03081" y="-84562"/>
            <a:ext cx="1440782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702" y="1968137"/>
            <a:ext cx="1474871" cy="1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54136" y="1828802"/>
            <a:ext cx="6446867" cy="3143252"/>
          </a:xfrm>
          <a:prstGeom prst="rect">
            <a:avLst/>
          </a:prstGeom>
        </p:spPr>
        <p:txBody>
          <a:bodyPr spcFirstLastPara="1" wrap="none" lIns="81972" tIns="41037" rIns="81972" bIns="4103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THẦY, CÔ VÀ CÁC EM</a:t>
            </a:r>
          </a:p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12471" y="2968403"/>
            <a:ext cx="48674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671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9"/>
    </mc:Choice>
    <mc:Fallback xmlns="">
      <p:transition advClick="0" advTm="140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"/>
    </mc:Choice>
    <mc:Fallback xmlns="">
      <p:transition spd="slow" advTm="16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0"/>
    </mc:Choice>
    <mc:Fallback xmlns="">
      <p:transition spd="slow" advTm="490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79"/>
    </mc:Choice>
    <mc:Fallback xmlns="">
      <p:transition spd="slow" advTm="5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1"/>
    </mc:Choice>
    <mc:Fallback xmlns="">
      <p:transition spd="slow" advTm="6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63"/>
    </mc:Choice>
    <mc:Fallback xmlns="">
      <p:transition spd="slow" advTm="10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71"/>
    </mc:Choice>
    <mc:Fallback xmlns="">
      <p:transition spd="slow" advTm="156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9"/>
    </mc:Choice>
    <mc:Fallback xmlns="">
      <p:transition spd="slow" advTm="2322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23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29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28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3.7|2.9|2.9|42.8|17.8|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150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.VnArial</vt:lpstr>
      <vt:lpstr>Arial</vt:lpstr>
      <vt:lpstr>Calibri</vt:lpstr>
      <vt:lpstr>Times New Roman</vt:lpstr>
      <vt:lpstr>Office Theme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81</cp:revision>
  <dcterms:created xsi:type="dcterms:W3CDTF">2021-01-09T02:19:28Z</dcterms:created>
  <dcterms:modified xsi:type="dcterms:W3CDTF">2025-01-24T03:53:59Z</dcterms:modified>
</cp:coreProperties>
</file>