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7" r:id="rId3"/>
    <p:sldId id="350" r:id="rId4"/>
    <p:sldId id="328" r:id="rId5"/>
    <p:sldId id="310" r:id="rId6"/>
    <p:sldId id="329" r:id="rId7"/>
    <p:sldId id="330" r:id="rId8"/>
    <p:sldId id="257" r:id="rId9"/>
    <p:sldId id="258" r:id="rId10"/>
    <p:sldId id="351" r:id="rId11"/>
    <p:sldId id="259" r:id="rId12"/>
    <p:sldId id="260" r:id="rId13"/>
    <p:sldId id="354" r:id="rId14"/>
    <p:sldId id="356" r:id="rId15"/>
    <p:sldId id="357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6EFA-8B88-4296-A3AA-3EC5C8C57CD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72C3-1708-4C74-989B-4046213DD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1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3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9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16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5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3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26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02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4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4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9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0A21-055D-4D04-8644-B50FD98E5AF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9.jp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microsoft.com/office/2007/relationships/hdphoto" Target="../media/hdphoto3.wdp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microsoft.com/office/2007/relationships/hdphoto" Target="../media/hdphoto7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audio" Target="../media/audio3.wav"/><Relationship Id="rId15" Type="http://schemas.openxmlformats.org/officeDocument/2006/relationships/image" Target="../media/image15.gif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8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openxmlformats.org/officeDocument/2006/relationships/audio" Target="../media/audio2.wav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microsoft.com/office/2007/relationships/hdphoto" Target="../media/hdphoto5.wdp"/><Relationship Id="rId1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6761" y="413851"/>
            <a:ext cx="1092707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19: </a:t>
            </a:r>
          </a:p>
          <a:p>
            <a:pPr algn="ctr"/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HÌNH HỌC</a:t>
            </a:r>
            <a:endParaRPr lang="zh-CN" altLang="en-US" sz="5333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6920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82C5B-BC5B-47EF-AFD2-295BAA9FE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19" y="1756338"/>
            <a:ext cx="9554997" cy="30351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0121A55-1A92-4354-A701-E4F6B308FDCC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37F1E9-8C36-47B3-A8C5-2203EEE944B5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45D66-756C-4BCF-8DC8-1CFDA3F7D1F4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0EFE18-0DEA-47F8-9276-8F725BEEB693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thích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đặt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dấu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“?”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2E23E7-8DB8-46ED-B59B-2B1B9BE38B6A}"/>
              </a:ext>
            </a:extLst>
          </p:cNvPr>
          <p:cNvSpPr/>
          <p:nvPr/>
        </p:nvSpPr>
        <p:spPr>
          <a:xfrm>
            <a:off x="5492496" y="412699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endParaRPr lang="en-US" sz="3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F738CC-A879-4662-B886-5D6EDD96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08" y="1346201"/>
            <a:ext cx="6828736" cy="1896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A94268-3B58-4FB3-980F-AFCD81C88B3E}"/>
              </a:ext>
            </a:extLst>
          </p:cNvPr>
          <p:cNvSpPr txBox="1"/>
          <p:nvPr/>
        </p:nvSpPr>
        <p:spPr>
          <a:xfrm>
            <a:off x="2164080" y="3429000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ghép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BD94D3-8C61-456A-9DED-CB0EFA47D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374" y="3982998"/>
            <a:ext cx="2748590" cy="28372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8F17BB-1958-4DD4-876F-8DA57EC445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6293224" y="4133336"/>
            <a:ext cx="4545592" cy="26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9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220259" y="555157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09092-6C62-42B6-946C-32E85003F02B}"/>
              </a:ext>
            </a:extLst>
          </p:cNvPr>
          <p:cNvGrpSpPr/>
          <p:nvPr/>
        </p:nvGrpSpPr>
        <p:grpSpPr>
          <a:xfrm>
            <a:off x="2064431" y="1366337"/>
            <a:ext cx="2027957" cy="1896871"/>
            <a:chOff x="4068043" y="962925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77F72A-31A2-4C65-94B1-7559B4BE067D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9953F0-CD43-4B41-85BC-5824472E5649}"/>
              </a:ext>
            </a:extLst>
          </p:cNvPr>
          <p:cNvGrpSpPr/>
          <p:nvPr/>
        </p:nvGrpSpPr>
        <p:grpSpPr>
          <a:xfrm>
            <a:off x="4202511" y="1468396"/>
            <a:ext cx="1911977" cy="1739834"/>
            <a:chOff x="6282361" y="928827"/>
            <a:chExt cx="2027957" cy="18968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83B1FE-70B5-4E40-B018-74F42BB8A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1" y="928827"/>
              <a:ext cx="2027957" cy="189687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D951C1-B387-45F6-A0D6-1AAA10BE4E13}"/>
                </a:ext>
              </a:extLst>
            </p:cNvPr>
            <p:cNvSpPr txBox="1"/>
            <p:nvPr/>
          </p:nvSpPr>
          <p:spPr>
            <a:xfrm>
              <a:off x="6960306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462BE4-28E4-4BEF-BB0B-0A0BA0A3A86F}"/>
              </a:ext>
            </a:extLst>
          </p:cNvPr>
          <p:cNvGrpSpPr/>
          <p:nvPr/>
        </p:nvGrpSpPr>
        <p:grpSpPr>
          <a:xfrm>
            <a:off x="6096000" y="1348171"/>
            <a:ext cx="1911976" cy="1896870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06D5-2A96-4650-A58D-87C552F8C031}"/>
              </a:ext>
            </a:extLst>
          </p:cNvPr>
          <p:cNvGrpSpPr/>
          <p:nvPr/>
        </p:nvGrpSpPr>
        <p:grpSpPr>
          <a:xfrm>
            <a:off x="7930284" y="1314321"/>
            <a:ext cx="2027957" cy="1896871"/>
            <a:chOff x="9933896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11AF32-BE42-4688-B5EA-33890BC5F9EE}"/>
              </a:ext>
            </a:extLst>
          </p:cNvPr>
          <p:cNvGrpSpPr/>
          <p:nvPr/>
        </p:nvGrpSpPr>
        <p:grpSpPr>
          <a:xfrm flipH="1">
            <a:off x="4875955" y="3174399"/>
            <a:ext cx="1911976" cy="1724878"/>
            <a:chOff x="4068043" y="962925"/>
            <a:chExt cx="2027957" cy="18968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8DF8A9E-405A-44C1-B278-6F9B97B44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F63D2B-5B45-4C76-B708-F7286691E0AB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25" name="Picture 24" descr="Shape, arrow&#10;&#10;Description automatically generated">
            <a:extLst>
              <a:ext uri="{FF2B5EF4-FFF2-40B4-BE49-F238E27FC236}">
                <a16:creationId xmlns:a16="http://schemas.microsoft.com/office/drawing/2014/main" id="{57DBE790-3C4A-4EFC-8AFD-0E6D346C6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43" y="3225574"/>
            <a:ext cx="2752725" cy="283845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4F21F67E-3602-40D5-80ED-899C17ECFC73}"/>
              </a:ext>
            </a:extLst>
          </p:cNvPr>
          <p:cNvGrpSpPr/>
          <p:nvPr/>
        </p:nvGrpSpPr>
        <p:grpSpPr>
          <a:xfrm>
            <a:off x="5106339" y="3485050"/>
            <a:ext cx="2356248" cy="2319497"/>
            <a:chOff x="6576991" y="3492580"/>
            <a:chExt cx="2356248" cy="231949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1C91B4-5692-4D95-8CEC-D55A84C14272}"/>
                </a:ext>
              </a:extLst>
            </p:cNvPr>
            <p:cNvCxnSpPr>
              <a:cxnSpLocks/>
            </p:cNvCxnSpPr>
            <p:nvPr/>
          </p:nvCxnSpPr>
          <p:spPr>
            <a:xfrm>
              <a:off x="7766137" y="3507288"/>
              <a:ext cx="1128021" cy="11148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AFE993A-C117-4585-9EA0-3CA8B8B5C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1" y="3492580"/>
              <a:ext cx="1185747" cy="114947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53C5899-8478-4348-BC98-C8A465FF1C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2" y="4651564"/>
              <a:ext cx="66614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B9A702B-D2DB-47A7-A8E7-1AFA4B454B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9402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3E757BE-0BFB-41F3-BF1D-0D448D8296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6262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1A3C36F-A810-4FB1-BC6D-94CC54BBEC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6263" y="4642054"/>
              <a:ext cx="556976" cy="190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730B59F-F86A-4BE6-9374-C9BC8C9724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7862" y="5810548"/>
              <a:ext cx="1148400" cy="152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520B6E1-8973-4EF9-B3CB-5E1BB36CFEF3}"/>
              </a:ext>
            </a:extLst>
          </p:cNvPr>
          <p:cNvGrpSpPr/>
          <p:nvPr/>
        </p:nvGrpSpPr>
        <p:grpSpPr>
          <a:xfrm rot="16200000" flipH="1">
            <a:off x="5331007" y="4175046"/>
            <a:ext cx="1896869" cy="1761317"/>
            <a:chOff x="9933896" y="910909"/>
            <a:chExt cx="2027957" cy="189687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AEBF5AF-7732-4D05-A14F-53E71AC30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F74E1B2-3F95-42FC-8F95-8D5EF3EBEE94}"/>
                </a:ext>
              </a:extLst>
            </p:cNvPr>
            <p:cNvSpPr txBox="1"/>
            <p:nvPr/>
          </p:nvSpPr>
          <p:spPr>
            <a:xfrm rot="16200000">
              <a:off x="10602468" y="1802057"/>
              <a:ext cx="533703" cy="62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54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162 C 0.0043 -0.00741 0.02006 -0.01597 0.02566 -0.01597 C 0.06042 -0.01597 0.0961 0.12292 0.0961 0.26181 C 0.0961 0.19144 0.11407 0.12292 0.13086 0.12292 C 0.14883 0.12292 0.16563 0.19282 0.16563 0.26181 C 0.16563 0.22731 0.17435 0.19144 0.18347 0.19144 C 0.19232 0.19144 0.20144 0.22593 0.20144 0.26181 C 0.20144 0.24375 0.20599 0.22731 0.21029 0.22731 C 0.21485 0.22731 0.21927 0.24491 0.21927 0.26181 C 0.21927 0.25255 0.22136 0.24375 0.22357 0.24375 C 0.22487 0.24375 0.22813 0.25278 0.22813 0.26181 C 0.22813 0.25718 0.22943 0.25255 0.23047 0.25255 C 0.23047 0.2537 0.23256 0.25694 0.23256 0.26181 C 0.23256 0.25926 0.23256 0.25718 0.23386 0.25718 C 0.23386 0.2581 0.2349 0.25949 0.2349 0.26181 C 0.2349 0.26042 0.2349 0.25926 0.2349 0.2581 C 0.23607 0.2581 0.23607 0.25926 0.23607 0.26042 C 0.23724 0.26042 0.23724 0.25949 0.23724 0.2581 C 0.23855 0.2581 0.23855 0.25926 0.23855 0.26042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1213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3086 0.2488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07279 0.4148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18776 0.384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1921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227175" y="499692"/>
            <a:ext cx="5276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09092-6C62-42B6-946C-32E85003F02B}"/>
              </a:ext>
            </a:extLst>
          </p:cNvPr>
          <p:cNvGrpSpPr/>
          <p:nvPr/>
        </p:nvGrpSpPr>
        <p:grpSpPr>
          <a:xfrm>
            <a:off x="2620819" y="1141364"/>
            <a:ext cx="2027957" cy="1896871"/>
            <a:chOff x="4068043" y="962925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77F72A-31A2-4C65-94B1-7559B4BE067D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462BE4-28E4-4BEF-BB0B-0A0BA0A3A86F}"/>
              </a:ext>
            </a:extLst>
          </p:cNvPr>
          <p:cNvGrpSpPr/>
          <p:nvPr/>
        </p:nvGrpSpPr>
        <p:grpSpPr>
          <a:xfrm>
            <a:off x="6502242" y="1072178"/>
            <a:ext cx="2027957" cy="1896871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06D5-2A96-4650-A58D-87C552F8C031}"/>
              </a:ext>
            </a:extLst>
          </p:cNvPr>
          <p:cNvGrpSpPr/>
          <p:nvPr/>
        </p:nvGrpSpPr>
        <p:grpSpPr>
          <a:xfrm>
            <a:off x="8318038" y="1090096"/>
            <a:ext cx="2027957" cy="1896871"/>
            <a:chOff x="9933896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B8BD8CC-45A0-4E64-B0C2-D415AD5AC7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1244385" y="3472808"/>
            <a:ext cx="4545592" cy="268691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26D3BA-F65A-4CC4-B36F-89AEA7306501}"/>
              </a:ext>
            </a:extLst>
          </p:cNvPr>
          <p:cNvGrpSpPr/>
          <p:nvPr/>
        </p:nvGrpSpPr>
        <p:grpSpPr>
          <a:xfrm>
            <a:off x="6216244" y="3658140"/>
            <a:ext cx="3741948" cy="2091846"/>
            <a:chOff x="856927" y="3995803"/>
            <a:chExt cx="4203588" cy="20918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CD1EA1-A468-44C1-8FCA-7B260048A7D6}"/>
                </a:ext>
              </a:extLst>
            </p:cNvPr>
            <p:cNvCxnSpPr/>
            <p:nvPr/>
          </p:nvCxnSpPr>
          <p:spPr>
            <a:xfrm>
              <a:off x="2934989" y="3995803"/>
              <a:ext cx="2125526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8E336-3770-440F-8B57-53919A52F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9" y="3995803"/>
              <a:ext cx="2078060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D4185D-E5E3-4D92-92F6-1D6547DCA1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7" y="6087649"/>
              <a:ext cx="415612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B134A3-874A-4C49-9C3D-81A4C39CCF88}"/>
              </a:ext>
            </a:extLst>
          </p:cNvPr>
          <p:cNvCxnSpPr/>
          <p:nvPr/>
        </p:nvCxnSpPr>
        <p:spPr>
          <a:xfrm>
            <a:off x="8053565" y="3654836"/>
            <a:ext cx="0" cy="2095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DAD6D7-B12A-4CFA-8CD7-E4A635839E7F}"/>
              </a:ext>
            </a:extLst>
          </p:cNvPr>
          <p:cNvCxnSpPr>
            <a:cxnSpLocks/>
          </p:cNvCxnSpPr>
          <p:nvPr/>
        </p:nvCxnSpPr>
        <p:spPr>
          <a:xfrm>
            <a:off x="7019399" y="4800564"/>
            <a:ext cx="1059219" cy="961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03C2F8-3683-4308-8BA9-E298A3E3C9D0}"/>
              </a:ext>
            </a:extLst>
          </p:cNvPr>
          <p:cNvGrpSpPr/>
          <p:nvPr/>
        </p:nvGrpSpPr>
        <p:grpSpPr>
          <a:xfrm>
            <a:off x="4571429" y="1229215"/>
            <a:ext cx="1911977" cy="1739834"/>
            <a:chOff x="6282361" y="928827"/>
            <a:chExt cx="2027957" cy="189687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76E4FD3-833C-4DE7-A47E-D210505A9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1" y="928827"/>
              <a:ext cx="2027957" cy="189687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083454-6705-4F0D-91F1-C2743F734305}"/>
                </a:ext>
              </a:extLst>
            </p:cNvPr>
            <p:cNvSpPr txBox="1"/>
            <p:nvPr/>
          </p:nvSpPr>
          <p:spPr>
            <a:xfrm>
              <a:off x="6960306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9CACE2-5B0C-4886-8095-1091BB420693}"/>
              </a:ext>
            </a:extLst>
          </p:cNvPr>
          <p:cNvGrpSpPr/>
          <p:nvPr/>
        </p:nvGrpSpPr>
        <p:grpSpPr>
          <a:xfrm rot="2273029">
            <a:off x="6873879" y="3479944"/>
            <a:ext cx="2139442" cy="2156717"/>
            <a:chOff x="3952149" y="983684"/>
            <a:chExt cx="2219351" cy="207589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42A8287-6663-40DB-A832-2E6DFA33F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28613">
              <a:off x="3952149" y="983684"/>
              <a:ext cx="2219351" cy="207589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0D5386B-5260-470E-B5CA-9623427EDAB0}"/>
                </a:ext>
              </a:extLst>
            </p:cNvPr>
            <p:cNvSpPr txBox="1"/>
            <p:nvPr/>
          </p:nvSpPr>
          <p:spPr>
            <a:xfrm rot="19118072"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ADC982-9CA8-4A99-8A1A-B02CCAD11FAA}"/>
              </a:ext>
            </a:extLst>
          </p:cNvPr>
          <p:cNvGrpSpPr/>
          <p:nvPr/>
        </p:nvGrpSpPr>
        <p:grpSpPr>
          <a:xfrm rot="8253607">
            <a:off x="6264078" y="4700344"/>
            <a:ext cx="1974185" cy="1856881"/>
            <a:chOff x="6374076" y="1011178"/>
            <a:chExt cx="1794323" cy="180156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AA0A18B-0020-4E79-A282-A5886FE25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1296038">
              <a:off x="6374076" y="1011178"/>
              <a:ext cx="1794323" cy="18015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B221A2-C347-416D-8DE4-F6370BA474F4}"/>
                </a:ext>
              </a:extLst>
            </p:cNvPr>
            <p:cNvSpPr txBox="1"/>
            <p:nvPr/>
          </p:nvSpPr>
          <p:spPr>
            <a:xfrm rot="13346393">
              <a:off x="6960307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E2D2A-63C6-4B33-85A0-8EBBA132BCBC}"/>
              </a:ext>
            </a:extLst>
          </p:cNvPr>
          <p:cNvGrpSpPr/>
          <p:nvPr/>
        </p:nvGrpSpPr>
        <p:grpSpPr>
          <a:xfrm rot="13642918">
            <a:off x="6994294" y="3862464"/>
            <a:ext cx="2347713" cy="2087573"/>
            <a:chOff x="7787697" y="588235"/>
            <a:chExt cx="2358362" cy="220591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F239896-AD84-41A7-8FEF-CB0484C8D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38828">
              <a:off x="7787697" y="588235"/>
              <a:ext cx="2358362" cy="220591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7CB3566-E127-491F-A36D-23CA7C953570}"/>
                </a:ext>
              </a:extLst>
            </p:cNvPr>
            <p:cNvSpPr txBox="1"/>
            <p:nvPr/>
          </p:nvSpPr>
          <p:spPr>
            <a:xfrm rot="7957082">
              <a:off x="8726847" y="1758303"/>
              <a:ext cx="495083" cy="672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8F4B474-5630-422F-8D4E-8101D1911BD8}"/>
              </a:ext>
            </a:extLst>
          </p:cNvPr>
          <p:cNvGrpSpPr/>
          <p:nvPr/>
        </p:nvGrpSpPr>
        <p:grpSpPr>
          <a:xfrm rot="8193326">
            <a:off x="8137127" y="4682343"/>
            <a:ext cx="2027957" cy="1896871"/>
            <a:chOff x="9933896" y="910909"/>
            <a:chExt cx="2027957" cy="189687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6A3B4D3-E961-4FB4-8FD2-A319811ED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167E00-F95C-44F8-B8D1-6B6EF0F312AC}"/>
                </a:ext>
              </a:extLst>
            </p:cNvPr>
            <p:cNvSpPr txBox="1"/>
            <p:nvPr/>
          </p:nvSpPr>
          <p:spPr>
            <a:xfrm rot="13406674"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59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33203 0.340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1703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12408 0.452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2261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0802 0.350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1754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02122 0.48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2439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5B2AA-693B-4261-8A8A-07E12400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D735F5-77C2-4A7F-8B21-BE99AD70B1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9"/>
          <a:stretch/>
        </p:blipFill>
        <p:spPr bwMode="auto">
          <a:xfrm>
            <a:off x="3318123" y="365125"/>
            <a:ext cx="4956169" cy="628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44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1F32C1-FCCC-466B-A06A-A8841E7AF093}"/>
              </a:ext>
            </a:extLst>
          </p:cNvPr>
          <p:cNvSpPr/>
          <p:nvPr/>
        </p:nvSpPr>
        <p:spPr>
          <a:xfrm>
            <a:off x="2057400" y="2111189"/>
            <a:ext cx="8540514" cy="366029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921277" y="902869"/>
            <a:ext cx="8349455" cy="807784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989" y="3092624"/>
            <a:ext cx="10946343" cy="1376277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5867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sz="5867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867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10577555" y="162078"/>
            <a:ext cx="1726048" cy="1112255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2635010" y="142204"/>
            <a:ext cx="749166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496" y="4004844"/>
            <a:ext cx="3607280" cy="3126309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4977" y="-315847"/>
            <a:ext cx="3255929" cy="2656152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119" y="3232149"/>
            <a:ext cx="4741759" cy="4113335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2635008" y="136087"/>
            <a:ext cx="749166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87" y="3365528"/>
            <a:ext cx="4724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72">
        <p:circle/>
      </p:transition>
    </mc:Choice>
    <mc:Fallback xmlns="">
      <p:transition spd="slow" advTm="113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908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F45D76-DA9B-45F9-AD78-F1195018F3D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2970" r="26727"/>
                    </a14:imgEffect>
                  </a14:imgLayer>
                </a14:imgProps>
              </a:ext>
            </a:extLst>
          </a:blip>
          <a:srcRect r="70303"/>
          <a:stretch/>
        </p:blipFill>
        <p:spPr>
          <a:xfrm>
            <a:off x="8296115" y="324842"/>
            <a:ext cx="1484636" cy="13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1ABCCB-1843-48C9-9768-E937A1EBECC5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B7F30E-DB79-43A4-BD46-4A502A67393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7043" t="10965" r="33315" b="66972"/>
          <a:stretch/>
        </p:blipFill>
        <p:spPr>
          <a:xfrm>
            <a:off x="8544401" y="565953"/>
            <a:ext cx="1712433" cy="7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2C920C-4BEA-4F1F-80A5-4229152C8988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49D5AB-8847-4004-9E3E-1CC40DF5CF0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698" t="4851" r="61671" b="60285"/>
          <a:stretch/>
        </p:blipFill>
        <p:spPr>
          <a:xfrm>
            <a:off x="8497982" y="472281"/>
            <a:ext cx="1245932" cy="12214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ED6BE47-70D9-4EF8-9B5E-FC8C4145E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65833" y="0"/>
            <a:ext cx="2470103" cy="10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0ADF5-9300-4CA3-8549-CA2EB8F3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36" y="0"/>
            <a:ext cx="9148156" cy="45354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544F47E-2EB8-4AAD-8889-2E025D040080}"/>
              </a:ext>
            </a:extLst>
          </p:cNvPr>
          <p:cNvGrpSpPr/>
          <p:nvPr/>
        </p:nvGrpSpPr>
        <p:grpSpPr>
          <a:xfrm>
            <a:off x="1112520" y="1193494"/>
            <a:ext cx="609600" cy="660975"/>
            <a:chOff x="2015923" y="5022186"/>
            <a:chExt cx="609600" cy="6609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A1EDAD-ECF9-492E-B126-249BEA9A5426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AF897-E1CE-4394-A2C2-676708A8B6C1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36A53A-FB35-4C77-9BD1-F692807ABF2F}"/>
              </a:ext>
            </a:extLst>
          </p:cNvPr>
          <p:cNvSpPr txBox="1"/>
          <p:nvPr/>
        </p:nvSpPr>
        <p:spPr>
          <a:xfrm>
            <a:off x="3297936" y="4566304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vuông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A2AC81-A908-4EE4-B2BE-4514BE49E748}"/>
              </a:ext>
            </a:extLst>
          </p:cNvPr>
          <p:cNvSpPr/>
          <p:nvPr/>
        </p:nvSpPr>
        <p:spPr>
          <a:xfrm>
            <a:off x="2938272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E58750-D03A-4581-82DC-35A93FBEF21D}"/>
              </a:ext>
            </a:extLst>
          </p:cNvPr>
          <p:cNvSpPr/>
          <p:nvPr/>
        </p:nvSpPr>
        <p:spPr>
          <a:xfrm>
            <a:off x="10479024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3D90B-B889-40AB-8E98-1138521D7C21}"/>
              </a:ext>
            </a:extLst>
          </p:cNvPr>
          <p:cNvSpPr txBox="1"/>
          <p:nvPr/>
        </p:nvSpPr>
        <p:spPr>
          <a:xfrm>
            <a:off x="3297936" y="5120302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8C7656-F0F8-4439-8B1C-3F825084A0B9}"/>
              </a:ext>
            </a:extLst>
          </p:cNvPr>
          <p:cNvSpPr/>
          <p:nvPr/>
        </p:nvSpPr>
        <p:spPr>
          <a:xfrm>
            <a:off x="4858512" y="3683122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5FC9A9-FDC1-4CEC-B50D-9798BCAA18D0}"/>
              </a:ext>
            </a:extLst>
          </p:cNvPr>
          <p:cNvSpPr/>
          <p:nvPr/>
        </p:nvSpPr>
        <p:spPr>
          <a:xfrm>
            <a:off x="10479024" y="3686201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4404BE-3C2C-4B0E-8073-55B03B16B352}"/>
              </a:ext>
            </a:extLst>
          </p:cNvPr>
          <p:cNvSpPr txBox="1"/>
          <p:nvPr/>
        </p:nvSpPr>
        <p:spPr>
          <a:xfrm>
            <a:off x="3297936" y="5614755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297670-93DC-4DD0-B09C-E9FA46F5AC04}"/>
              </a:ext>
            </a:extLst>
          </p:cNvPr>
          <p:cNvSpPr/>
          <p:nvPr/>
        </p:nvSpPr>
        <p:spPr>
          <a:xfrm>
            <a:off x="4910328" y="1709306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E95459-6DED-4EC7-8971-11AA61AF8B8E}"/>
              </a:ext>
            </a:extLst>
          </p:cNvPr>
          <p:cNvSpPr/>
          <p:nvPr/>
        </p:nvSpPr>
        <p:spPr>
          <a:xfrm>
            <a:off x="2642616" y="3759099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2E7FED-E4BA-4371-94F2-4C1E8165FA83}"/>
              </a:ext>
            </a:extLst>
          </p:cNvPr>
          <p:cNvSpPr txBox="1"/>
          <p:nvPr/>
        </p:nvSpPr>
        <p:spPr>
          <a:xfrm>
            <a:off x="3297936" y="6109208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0154F6-4AD6-4167-B2B6-48687FEF9548}"/>
              </a:ext>
            </a:extLst>
          </p:cNvPr>
          <p:cNvSpPr/>
          <p:nvPr/>
        </p:nvSpPr>
        <p:spPr>
          <a:xfrm>
            <a:off x="7513320" y="170930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A777E2-DC3D-45A3-9BC8-4674BED234EF}"/>
              </a:ext>
            </a:extLst>
          </p:cNvPr>
          <p:cNvSpPr/>
          <p:nvPr/>
        </p:nvSpPr>
        <p:spPr>
          <a:xfrm>
            <a:off x="8842248" y="373431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2A075A-8A36-4BC2-B798-9EDB99CCE5A4}"/>
              </a:ext>
            </a:extLst>
          </p:cNvPr>
          <p:cNvSpPr txBox="1"/>
          <p:nvPr/>
        </p:nvSpPr>
        <p:spPr>
          <a:xfrm>
            <a:off x="8850524" y="4625202"/>
            <a:ext cx="143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A, D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240B8-E3AF-4A94-9D64-349219E2C8E3}"/>
              </a:ext>
            </a:extLst>
          </p:cNvPr>
          <p:cNvSpPr txBox="1"/>
          <p:nvPr/>
        </p:nvSpPr>
        <p:spPr>
          <a:xfrm>
            <a:off x="9123975" y="5151080"/>
            <a:ext cx="143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G, K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33691D-7E8A-4554-A790-20CCE2C48F71}"/>
              </a:ext>
            </a:extLst>
          </p:cNvPr>
          <p:cNvSpPr txBox="1"/>
          <p:nvPr/>
        </p:nvSpPr>
        <p:spPr>
          <a:xfrm>
            <a:off x="8421901" y="5633390"/>
            <a:ext cx="143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B, E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9FEABF-733E-4A71-B68D-BDFEDDCB12F8}"/>
              </a:ext>
            </a:extLst>
          </p:cNvPr>
          <p:cNvSpPr txBox="1"/>
          <p:nvPr/>
        </p:nvSpPr>
        <p:spPr>
          <a:xfrm>
            <a:off x="9137904" y="6124597"/>
            <a:ext cx="143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C, I</a:t>
            </a:r>
            <a:endParaRPr lang="vi-VN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16" grpId="0" animBg="1"/>
      <p:bldP spid="18" grpId="0" animBg="1"/>
      <p:bldP spid="19" grpId="0"/>
      <p:bldP spid="20" grpId="0" animBg="1"/>
      <p:bldP spid="21" grpId="0" animBg="1"/>
      <p:bldP spid="23" grpId="0"/>
      <p:bldP spid="24" grpId="0" animBg="1"/>
      <p:bldP spid="25" grpId="0" animBg="1"/>
      <p:bldP spid="2" grpId="0"/>
      <p:bldP spid="22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355E3-E0D5-46C3-83EC-7A64A065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02" y="1079192"/>
            <a:ext cx="8894894" cy="43694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5BE4D0-19C9-4392-8003-08ADD6F3075F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14A92F-0FB6-4CB5-964B-95820A09C56C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19F2E2-59E8-4D47-93C6-FD9982EAAC67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4A616D-2727-47FB-B0F5-DBB707227CD9}"/>
              </a:ext>
            </a:extLst>
          </p:cNvPr>
          <p:cNvSpPr txBox="1"/>
          <p:nvPr/>
        </p:nvSpPr>
        <p:spPr>
          <a:xfrm>
            <a:off x="2164080" y="487403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khối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lập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DAAA8D-1E80-43CF-A97B-8893C7F2B1B2}"/>
              </a:ext>
            </a:extLst>
          </p:cNvPr>
          <p:cNvSpPr/>
          <p:nvPr/>
        </p:nvSpPr>
        <p:spPr>
          <a:xfrm>
            <a:off x="3060192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03D9AB-C0FC-4C03-A60A-D73A68C57036}"/>
              </a:ext>
            </a:extLst>
          </p:cNvPr>
          <p:cNvSpPr/>
          <p:nvPr/>
        </p:nvSpPr>
        <p:spPr>
          <a:xfrm>
            <a:off x="8845296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AAF439-F102-4F2A-99E0-A2FE4EB1A4EC}"/>
              </a:ext>
            </a:extLst>
          </p:cNvPr>
          <p:cNvSpPr/>
          <p:nvPr/>
        </p:nvSpPr>
        <p:spPr>
          <a:xfrm>
            <a:off x="5907024" y="4760976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</TotalTime>
  <Words>276</Words>
  <Application>Microsoft Office PowerPoint</Application>
  <PresentationFormat>Widescreen</PresentationFormat>
  <Paragraphs>76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微软雅黑</vt:lpstr>
      <vt:lpstr>Arial</vt:lpstr>
      <vt:lpstr>Arial-Rounded</vt:lpstr>
      <vt:lpstr>Calibri</vt:lpstr>
      <vt:lpstr>Calibri Light</vt:lpstr>
      <vt:lpstr>等线</vt:lpstr>
      <vt:lpstr>等线 Light</vt:lpstr>
      <vt:lpstr>iCiel Nabila</vt:lpstr>
      <vt:lpstr>Kids</vt:lpstr>
      <vt:lpstr>Quicksand</vt:lpstr>
      <vt:lpstr>Tahoma</vt:lpstr>
      <vt:lpstr>Times New Roman</vt:lpstr>
      <vt:lpstr>字魂36号-正文宋楷</vt:lpstr>
      <vt:lpstr>Office Theme</vt:lpstr>
      <vt:lpstr>PowerPoint Presentation</vt:lpstr>
      <vt:lpstr>CHÀO MỪNG CÁC CON ĐẾN VỚI GIỜ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2020-12-03T09:50:35Z</dcterms:created>
  <dcterms:modified xsi:type="dcterms:W3CDTF">2025-01-10T03:41:18Z</dcterms:modified>
</cp:coreProperties>
</file>