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</p:sldMasterIdLst>
  <p:notesMasterIdLst>
    <p:notesMasterId r:id="rId14"/>
  </p:notesMasterIdLst>
  <p:sldIdLst>
    <p:sldId id="289" r:id="rId5"/>
    <p:sldId id="292" r:id="rId6"/>
    <p:sldId id="290" r:id="rId7"/>
    <p:sldId id="257" r:id="rId8"/>
    <p:sldId id="286" r:id="rId9"/>
    <p:sldId id="285" r:id="rId10"/>
    <p:sldId id="266" r:id="rId11"/>
    <p:sldId id="268" r:id="rId12"/>
    <p:sldId id="293" r:id="rId13"/>
  </p:sldIdLst>
  <p:sldSz cx="9144000" cy="5143500" type="screen16x9"/>
  <p:notesSz cx="6858000" cy="9144000"/>
  <p:custDataLst>
    <p:tags r:id="rId1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113" d="100"/>
          <a:sy n="113" d="100"/>
        </p:scale>
        <p:origin x="79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3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3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4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10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74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151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22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24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58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4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2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9/25/2025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9/25/2025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9/25/2025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9/25/2025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9/25/2025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9/25/2025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27" r:id="rId8"/>
    <p:sldLayoutId id="2147483719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21" r:id="rId3"/>
    <p:sldLayoutId id="2147483717" r:id="rId4"/>
    <p:sldLayoutId id="2147483716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72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726" r:id="rId22"/>
    <p:sldLayoutId id="2147483724" r:id="rId23"/>
    <p:sldLayoutId id="2147483722" r:id="rId24"/>
    <p:sldLayoutId id="2147483718" r:id="rId25"/>
    <p:sldLayoutId id="2147483660" r:id="rId2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25" r:id="rId8"/>
    <p:sldLayoutId id="2147483723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8" y="6390"/>
            <a:ext cx="8272165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8684164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2982344"/>
            <a:ext cx="8276394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" y="356916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363125" y="1687470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4009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87418" y="10287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092773" y="2785522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 latinLnBrk="0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3850" y="440055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5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387"/>
            <a:ext cx="6912768" cy="453650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1995686"/>
            <a:ext cx="712350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3: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Nhiều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,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ít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,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bằng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nhau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(Tiết 1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-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Trang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20- 21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771550"/>
            <a:ext cx="3249441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0432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51" y="3005850"/>
            <a:ext cx="8282549" cy="1889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32" y="1689145"/>
            <a:ext cx="3302275" cy="2392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972" y="3506888"/>
            <a:ext cx="1923668" cy="1736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29825" y="-600968"/>
            <a:ext cx="8510264" cy="637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109326" y="1210799"/>
            <a:ext cx="2640083" cy="5909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4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47167" name="组合 47166"/>
          <p:cNvGrpSpPr/>
          <p:nvPr/>
        </p:nvGrpSpPr>
        <p:grpSpPr>
          <a:xfrm>
            <a:off x="755576" y="3363838"/>
            <a:ext cx="211794" cy="313797"/>
            <a:chOff x="2109" y="1638"/>
            <a:chExt cx="272" cy="403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47170" name="图片 47169" descr="w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3435846"/>
            <a:ext cx="5904656" cy="3832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1" name="TextBox 71"/>
          <p:cNvSpPr txBox="1"/>
          <p:nvPr/>
        </p:nvSpPr>
        <p:spPr>
          <a:xfrm>
            <a:off x="899592" y="3291830"/>
            <a:ext cx="57174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nhóm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536582" y="2139071"/>
            <a:ext cx="211794" cy="313797"/>
            <a:chOff x="2431" y="975"/>
            <a:chExt cx="272" cy="403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7175" name="图片 47174" descr="w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146" y="2431848"/>
            <a:ext cx="6352826" cy="197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6" name="TextBox 71"/>
          <p:cNvSpPr txBox="1"/>
          <p:nvPr/>
        </p:nvSpPr>
        <p:spPr>
          <a:xfrm>
            <a:off x="748375" y="2118100"/>
            <a:ext cx="635110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ban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hơi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ít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6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6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71" grpId="0"/>
      <p:bldP spid="4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3779912" y="1600840"/>
            <a:ext cx="53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lá ít hơn số ếch.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3779912" y="1139175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ếch nhiều hơn số lá.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2123729" y="3438922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Số thỏ bằng số cà rốt.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21704" y="0"/>
            <a:ext cx="91222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3798"/>
            <a:ext cx="4620829" cy="2063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1419622"/>
            <a:ext cx="549919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THỰC HÀNH –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204"/>
            <a:ext cx="2574387" cy="78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50050"/>
            <a:ext cx="662423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127" y="834459"/>
            <a:ext cx="5116329" cy="87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707654"/>
            <a:ext cx="5511151" cy="225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083918"/>
            <a:ext cx="5135070" cy="5063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7704" y="2571750"/>
            <a:ext cx="360040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5816" y="2643758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1920" y="2571750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4048" y="2715766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1331640" y="3789530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a) </a:t>
            </a:r>
            <a:r>
              <a:rPr lang="vi-VN" sz="2800" b="1" dirty="0"/>
              <a:t>Số ổ cắm nhiều hơn số đồ vật.</a:t>
            </a:r>
          </a:p>
          <a:p>
            <a:r>
              <a:rPr lang="en-US" sz="2800" b="1" dirty="0"/>
              <a:t>b) </a:t>
            </a:r>
            <a:r>
              <a:rPr lang="vi-VN" sz="2800" b="1" dirty="0"/>
              <a:t>Số đồ vật nhiều hơn số ổ cắm.</a:t>
            </a:r>
          </a:p>
        </p:txBody>
      </p: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7185" y="478245"/>
            <a:ext cx="489654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4901822" y="1312849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a. Số chim nhiều hơn số cá.</a:t>
            </a:r>
          </a:p>
          <a:p>
            <a:r>
              <a:rPr lang="en-US" sz="2400" b="1" dirty="0"/>
              <a:t>b. Số chim bằng số cá.</a:t>
            </a:r>
          </a:p>
          <a:p>
            <a:r>
              <a:rPr lang="vi-VN" sz="2400" b="1" dirty="0"/>
              <a:t>c. Số cá ít hơn số mèo.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4840870" y="1707653"/>
            <a:ext cx="438725" cy="410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95736" y="1995686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2571750"/>
            <a:ext cx="23042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15816" y="1203598"/>
            <a:ext cx="136815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8" y="-92546"/>
            <a:ext cx="9289032" cy="51435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2483768" y="1059582"/>
            <a:ext cx="4248472" cy="108012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vi-VN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2800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sz="2800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sz="2800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br>
              <a:rPr lang="en-US" altLang="zh-CN" sz="2800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sz="2800" b="1" dirty="0">
                <a:latin typeface="UTM Avo" pitchFamily="18" charset="0"/>
                <a:cs typeface="Arial" panose="020B0604020202020204" pitchFamily="34" charset="0"/>
              </a:rPr>
              <a:t>- Xem trước bài sau: </a:t>
            </a:r>
            <a:endParaRPr lang="en-US" altLang="zh-CN" sz="2800" b="1" dirty="0">
              <a:latin typeface="UTM Avo" pitchFamily="18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altLang="zh-CN" sz="2800" b="1" dirty="0">
                <a:latin typeface="UTM Avo" pitchFamily="18" charset="0"/>
                <a:cs typeface="Arial" panose="020B0604020202020204" pitchFamily="34" charset="0"/>
              </a:rPr>
              <a:t>                        </a:t>
            </a:r>
            <a:r>
              <a:rPr lang="en-US" altLang="zh-CN" sz="2800" b="1" dirty="0" err="1">
                <a:latin typeface="UTM Avo" pitchFamily="18" charset="0"/>
                <a:cs typeface="Arial" panose="020B0604020202020204" pitchFamily="34" charset="0"/>
              </a:rPr>
              <a:t>Luyện</a:t>
            </a:r>
            <a:r>
              <a:rPr lang="en-US" altLang="zh-CN" sz="2800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UTM Avo" pitchFamily="18" charset="0"/>
                <a:cs typeface="Arial" panose="020B0604020202020204" pitchFamily="34" charset="0"/>
              </a:rPr>
              <a:t>tập</a:t>
            </a:r>
            <a:br>
              <a:rPr lang="vi-VN" altLang="zh-CN" sz="2800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en-US" altLang="zh-CN" sz="2800" b="1" dirty="0">
                <a:latin typeface="UTM Avo" pitchFamily="18" charset="0"/>
                <a:cs typeface="Arial" panose="020B0604020202020204" pitchFamily="34" charset="0"/>
              </a:rPr>
              <a:t>                          </a:t>
            </a:r>
            <a:r>
              <a:rPr lang="vi-VN" altLang="zh-CN" sz="2800" b="1" dirty="0">
                <a:latin typeface="UTM Avo" pitchFamily="18" charset="0"/>
                <a:cs typeface="Arial" panose="020B0604020202020204" pitchFamily="34" charset="0"/>
              </a:rPr>
              <a:t>(Tiết 2)</a:t>
            </a:r>
            <a:br>
              <a:rPr lang="zh-CN" altLang="en-US" sz="2800" b="1" dirty="0">
                <a:latin typeface="UTM Avo" pitchFamily="18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文本框 62"/>
          <p:cNvSpPr txBox="1"/>
          <p:nvPr/>
        </p:nvSpPr>
        <p:spPr bwMode="auto">
          <a:xfrm>
            <a:off x="1187624" y="200860"/>
            <a:ext cx="5832648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ĐỊNH HƯỚNG HỌC TẬP</a:t>
            </a:r>
            <a:endParaRPr lang="zh-CN" altLang="en-US" sz="37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9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6053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193</Words>
  <Application>Microsoft Office PowerPoint</Application>
  <PresentationFormat>On-screen Show (16:9)</PresentationFormat>
  <Paragraphs>31</Paragraphs>
  <Slides>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HP001 4 hàng</vt:lpstr>
      <vt:lpstr>Times New Roman</vt:lpstr>
      <vt:lpstr>Trebuchet MS</vt:lpstr>
      <vt:lpstr>UTM Avo</vt:lpstr>
      <vt:lpstr>Wingdings</vt:lpstr>
      <vt:lpstr>Wingdings 3</vt:lpstr>
      <vt:lpstr>Custom Design</vt:lpstr>
      <vt:lpstr>Facet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10</cp:lastModifiedBy>
  <cp:revision>159</cp:revision>
  <dcterms:created xsi:type="dcterms:W3CDTF">2014-04-01T16:27:38Z</dcterms:created>
  <dcterms:modified xsi:type="dcterms:W3CDTF">2025-09-25T02:02:25Z</dcterms:modified>
</cp:coreProperties>
</file>