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4"/>
  </p:notesMasterIdLst>
  <p:sldIdLst>
    <p:sldId id="297" r:id="rId3"/>
    <p:sldId id="311" r:id="rId4"/>
    <p:sldId id="307" r:id="rId5"/>
    <p:sldId id="300" r:id="rId6"/>
    <p:sldId id="301" r:id="rId7"/>
    <p:sldId id="308" r:id="rId8"/>
    <p:sldId id="302" r:id="rId9"/>
    <p:sldId id="305" r:id="rId10"/>
    <p:sldId id="309" r:id="rId11"/>
    <p:sldId id="312" r:id="rId12"/>
    <p:sldId id="299" r:id="rId13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33CC33"/>
    <a:srgbClr val="0000FF"/>
    <a:srgbClr val="00FFFF"/>
    <a:srgbClr val="FF99FF"/>
    <a:srgbClr val="FFFF99"/>
    <a:srgbClr val="FFCC00"/>
    <a:srgbClr val="3366FF"/>
    <a:srgbClr val="F3E7E7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680" autoAdjust="0"/>
  </p:normalViewPr>
  <p:slideViewPr>
    <p:cSldViewPr>
      <p:cViewPr varScale="1">
        <p:scale>
          <a:sx n="104" d="100"/>
          <a:sy n="104" d="100"/>
        </p:scale>
        <p:origin x="1014" y="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79EC9A-2394-43F3-861D-26A10C5E12D9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096165-A3A9-4625-8E6F-388580144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227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96165-A3A9-4625-8E6F-388580144D1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3444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94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109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354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249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409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716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91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280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8" b="17581"/>
          <a:stretch>
            <a:fillRect/>
          </a:stretch>
        </p:blipFill>
        <p:spPr bwMode="auto">
          <a:xfrm>
            <a:off x="0" y="0"/>
            <a:ext cx="915233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4647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23E0B6-58F2-4D27-AFDF-1DC7240A8AC3}" type="datetimeFigureOut">
              <a:rPr lang="zh-CN" altLang="en-US"/>
              <a:pPr>
                <a:defRPr/>
              </a:pPr>
              <a:t>2025/9/18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517ECC-B652-4F65-8A79-40366EB5D6D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1067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59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33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31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02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1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73" r:id="rId4"/>
    <p:sldLayoutId id="2147483674" r:id="rId5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chemeClr val="bg1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1003697" y="2859782"/>
            <a:ext cx="7123509" cy="133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50000"/>
              </a:spcBef>
              <a:buNone/>
            </a:pPr>
            <a:r>
              <a:rPr lang="en-US" altLang="en-US" sz="4050" b="1" dirty="0" err="1">
                <a:solidFill>
                  <a:schemeClr val="bg1"/>
                </a:solidFill>
                <a:latin typeface="HP001 4 hàng" pitchFamily="34" charset="0"/>
              </a:rPr>
              <a:t>Bài</a:t>
            </a:r>
            <a:r>
              <a:rPr lang="en-US" altLang="en-US" sz="4050" b="1" dirty="0">
                <a:solidFill>
                  <a:schemeClr val="bg1"/>
                </a:solidFill>
                <a:latin typeface="HP001 4 hàng" pitchFamily="34" charset="0"/>
              </a:rPr>
              <a:t> 2: </a:t>
            </a:r>
            <a:r>
              <a:rPr lang="en-US" altLang="en-US" sz="4050" b="1" dirty="0" err="1">
                <a:solidFill>
                  <a:schemeClr val="bg1"/>
                </a:solidFill>
                <a:latin typeface="HP001 4 hàng" pitchFamily="34" charset="0"/>
              </a:rPr>
              <a:t>Các</a:t>
            </a:r>
            <a:r>
              <a:rPr lang="en-US" altLang="en-US" sz="4050" b="1" dirty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altLang="en-US" sz="4050" b="1" dirty="0" err="1">
                <a:solidFill>
                  <a:schemeClr val="bg1"/>
                </a:solidFill>
                <a:latin typeface="HP001 4 hàng" pitchFamily="34" charset="0"/>
              </a:rPr>
              <a:t>số</a:t>
            </a:r>
            <a:r>
              <a:rPr lang="en-US" altLang="en-US" sz="4050" b="1" dirty="0">
                <a:solidFill>
                  <a:schemeClr val="bg1"/>
                </a:solidFill>
                <a:latin typeface="HP001 4 hàng" pitchFamily="34" charset="0"/>
              </a:rPr>
              <a:t> 6, 7, 8, 9, 10    (</a:t>
            </a:r>
            <a:r>
              <a:rPr lang="en-US" altLang="en-US" sz="4050" b="1" dirty="0" err="1">
                <a:solidFill>
                  <a:schemeClr val="bg1"/>
                </a:solidFill>
                <a:latin typeface="HP001 4 hàng" pitchFamily="34" charset="0"/>
              </a:rPr>
              <a:t>Tiết</a:t>
            </a:r>
            <a:r>
              <a:rPr lang="en-US" altLang="en-US" sz="4050" b="1" dirty="0">
                <a:solidFill>
                  <a:schemeClr val="bg1"/>
                </a:solidFill>
                <a:latin typeface="HP001 4 hàng" pitchFamily="34" charset="0"/>
              </a:rPr>
              <a:t> 2)</a:t>
            </a:r>
          </a:p>
        </p:txBody>
      </p:sp>
      <p:sp>
        <p:nvSpPr>
          <p:cNvPr id="8195" name="WordArt 5"/>
          <p:cNvSpPr>
            <a:spLocks noChangeArrowheads="1" noChangeShapeType="1" noTextEdit="1"/>
          </p:cNvSpPr>
          <p:nvPr/>
        </p:nvSpPr>
        <p:spPr bwMode="auto">
          <a:xfrm>
            <a:off x="1619672" y="1419622"/>
            <a:ext cx="6038850" cy="111561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100" b="1" kern="10" dirty="0">
                <a:ln w="9525">
                  <a:solidFill>
                    <a:srgbClr val="FF3399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 TOÁN</a:t>
            </a:r>
          </a:p>
        </p:txBody>
      </p:sp>
    </p:spTree>
    <p:extLst>
      <p:ext uri="{BB962C8B-B14F-4D97-AF65-F5344CB8AC3E}">
        <p14:creationId xmlns:p14="http://schemas.microsoft.com/office/powerpoint/2010/main" val="186409748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62"/>
          <p:cNvSpPr txBox="1"/>
          <p:nvPr/>
        </p:nvSpPr>
        <p:spPr bwMode="auto">
          <a:xfrm rot="21307475">
            <a:off x="1067375" y="668696"/>
            <a:ext cx="2586038" cy="66941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75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DẶN DÒ</a:t>
            </a:r>
            <a:endParaRPr lang="zh-CN" altLang="en-US" sz="375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文本框 63"/>
          <p:cNvSpPr txBox="1"/>
          <p:nvPr/>
        </p:nvSpPr>
        <p:spPr bwMode="auto">
          <a:xfrm rot="21205640">
            <a:off x="3067619" y="1329901"/>
            <a:ext cx="5198834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vi-VN" altLang="zh-CN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- </a:t>
            </a:r>
            <a:r>
              <a:rPr lang="en-US" altLang="zh-CN" sz="2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Về</a:t>
            </a:r>
            <a:r>
              <a:rPr lang="en-US" altLang="zh-CN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en-US" altLang="zh-CN" sz="2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ôn</a:t>
            </a:r>
            <a:r>
              <a:rPr lang="en-US" altLang="zh-CN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en-US" altLang="zh-CN" sz="2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lại</a:t>
            </a:r>
            <a:r>
              <a:rPr lang="en-US" altLang="zh-CN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en-US" altLang="zh-CN" sz="2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bài</a:t>
            </a:r>
            <a:endParaRPr lang="vi-VN" altLang="zh-CN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>
              <a:defRPr/>
            </a:pPr>
            <a:r>
              <a:rPr lang="vi-VN" altLang="zh-CN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- Xem trước bài sau:</a:t>
            </a:r>
          </a:p>
          <a:p>
            <a:pPr>
              <a:defRPr/>
            </a:pPr>
            <a:r>
              <a:rPr lang="vi-VN" altLang="zh-CN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Các số 6, 7, 8, 9</a:t>
            </a:r>
            <a:r>
              <a:rPr lang="vi-VN" altLang="zh-CN" sz="2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, 10 (T3</a:t>
            </a:r>
            <a:r>
              <a:rPr lang="vi-VN" altLang="zh-CN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)</a:t>
            </a:r>
            <a:endParaRPr lang="zh-CN" altLang="en-US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7686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467544" y="2499742"/>
            <a:ext cx="8352928" cy="1246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prstTxWarp prst="textArchUp">
              <a:avLst/>
            </a:prstTxWarp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000" b="1" dirty="0">
                <a:solidFill>
                  <a:srgbClr val="FF0000"/>
                </a:solidFill>
                <a:latin typeface="Arial" panose="020B0604020202020204" pitchFamily="34" charset="0"/>
              </a:rPr>
              <a:t>XIN CHÂN THÀNH CẢM ƠN </a:t>
            </a:r>
          </a:p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000" b="1" dirty="0">
                <a:solidFill>
                  <a:srgbClr val="FF0000"/>
                </a:solidFill>
                <a:latin typeface="Arial" panose="020B0604020202020204" pitchFamily="34" charset="0"/>
              </a:rPr>
              <a:t>QUÝ THẦY CÔ GIÁO VÀ</a:t>
            </a:r>
          </a:p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000" b="1" dirty="0">
                <a:solidFill>
                  <a:srgbClr val="FF0000"/>
                </a:solidFill>
                <a:latin typeface="Arial" panose="020B0604020202020204" pitchFamily="34" charset="0"/>
              </a:rPr>
              <a:t> CÁC EM HỌC SINH!</a:t>
            </a:r>
          </a:p>
        </p:txBody>
      </p:sp>
    </p:spTree>
    <p:extLst>
      <p:ext uri="{BB962C8B-B14F-4D97-AF65-F5344CB8AC3E}">
        <p14:creationId xmlns:p14="http://schemas.microsoft.com/office/powerpoint/2010/main" val="13068146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75656" y="555526"/>
            <a:ext cx="6120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</a:t>
            </a:r>
            <a:r>
              <a:rPr lang="vi-VN" sz="4800" b="1" dirty="0">
                <a:solidFill>
                  <a:srgbClr val="0000FF"/>
                </a:solidFill>
                <a:cs typeface="Arial" panose="020B0604020202020204" pitchFamily="34" charset="0"/>
              </a:rPr>
              <a:t>N VÀ </a:t>
            </a:r>
            <a:r>
              <a:rPr lang="en-US" sz="4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26569051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1851670"/>
            <a:ext cx="7560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>
                <a:solidFill>
                  <a:srgbClr val="FFFF00"/>
                </a:solidFill>
                <a:cs typeface="Arial" panose="020B0604020202020204" pitchFamily="34" charset="0"/>
              </a:rPr>
              <a:t>THỰC HÀNH-LUYỆN TẬP</a:t>
            </a:r>
            <a:endParaRPr lang="en-US" sz="4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599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4283968" y="3522440"/>
            <a:ext cx="5442587" cy="1080120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7" name="Group 26"/>
          <p:cNvGrpSpPr/>
          <p:nvPr/>
        </p:nvGrpSpPr>
        <p:grpSpPr>
          <a:xfrm>
            <a:off x="-23839" y="121577"/>
            <a:ext cx="1889555" cy="674802"/>
            <a:chOff x="-23838" y="121577"/>
            <a:chExt cx="2651622" cy="694809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A5FCD654-BD2C-4DF9-BC3A-17B5F87B764C}"/>
                </a:ext>
              </a:extLst>
            </p:cNvPr>
            <p:cNvGrpSpPr/>
            <p:nvPr/>
          </p:nvGrpSpPr>
          <p:grpSpPr>
            <a:xfrm>
              <a:off x="-23838" y="121577"/>
              <a:ext cx="818266" cy="694809"/>
              <a:chOff x="4035985" y="2025828"/>
              <a:chExt cx="4113453" cy="3654758"/>
            </a:xfrm>
          </p:grpSpPr>
          <p:sp>
            <p:nvSpPr>
              <p:cNvPr id="30" name="Freeform: Shape 100">
                <a:extLst>
                  <a:ext uri="{FF2B5EF4-FFF2-40B4-BE49-F238E27FC236}">
                    <a16:creationId xmlns:a16="http://schemas.microsoft.com/office/drawing/2014/main" id="{5202F6B2-86CA-48EB-A3D2-D7C9A5D2C3D2}"/>
                  </a:ext>
                </a:extLst>
              </p:cNvPr>
              <p:cNvSpPr/>
              <p:nvPr/>
            </p:nvSpPr>
            <p:spPr>
              <a:xfrm>
                <a:off x="6105685" y="2122042"/>
                <a:ext cx="1164169" cy="1565269"/>
              </a:xfrm>
              <a:custGeom>
                <a:avLst/>
                <a:gdLst>
                  <a:gd name="connsiteX0" fmla="*/ 567785 w 1133475"/>
                  <a:gd name="connsiteY0" fmla="*/ 714573 h 1524000"/>
                  <a:gd name="connsiteX1" fmla="*/ 64865 w 1133475"/>
                  <a:gd name="connsiteY1" fmla="*/ 1521340 h 1524000"/>
                  <a:gd name="connsiteX2" fmla="*/ 269653 w 1133475"/>
                  <a:gd name="connsiteY2" fmla="*/ 473590 h 1524000"/>
                  <a:gd name="connsiteX3" fmla="*/ 915448 w 1133475"/>
                  <a:gd name="connsiteY3" fmla="*/ 55443 h 1524000"/>
                  <a:gd name="connsiteX4" fmla="*/ 1029748 w 1133475"/>
                  <a:gd name="connsiteY4" fmla="*/ 8770 h 1524000"/>
                  <a:gd name="connsiteX5" fmla="*/ 1087851 w 1133475"/>
                  <a:gd name="connsiteY5" fmla="*/ 35440 h 1524000"/>
                  <a:gd name="connsiteX6" fmla="*/ 908780 w 1133475"/>
                  <a:gd name="connsiteY6" fmla="*/ 946983 h 1524000"/>
                  <a:gd name="connsiteX7" fmla="*/ 223933 w 1133475"/>
                  <a:gd name="connsiteY7" fmla="*/ 1474668 h 1524000"/>
                  <a:gd name="connsiteX8" fmla="*/ 113443 w 1133475"/>
                  <a:gd name="connsiteY8" fmla="*/ 1530865 h 1524000"/>
                  <a:gd name="connsiteX9" fmla="*/ 101060 w 1133475"/>
                  <a:gd name="connsiteY9" fmla="*/ 1528960 h 1524000"/>
                  <a:gd name="connsiteX10" fmla="*/ 567785 w 1133475"/>
                  <a:gd name="connsiteY10" fmla="*/ 714573 h 1524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33475" h="1524000">
                    <a:moveTo>
                      <a:pt x="567785" y="714573"/>
                    </a:moveTo>
                    <a:cubicBezTo>
                      <a:pt x="370618" y="960318"/>
                      <a:pt x="207740" y="1228923"/>
                      <a:pt x="64865" y="1521340"/>
                    </a:cubicBezTo>
                    <a:cubicBezTo>
                      <a:pt x="-58007" y="1126053"/>
                      <a:pt x="-15145" y="775533"/>
                      <a:pt x="269653" y="473590"/>
                    </a:cubicBezTo>
                    <a:cubicBezTo>
                      <a:pt x="450628" y="282138"/>
                      <a:pt x="676370" y="158313"/>
                      <a:pt x="915448" y="55443"/>
                    </a:cubicBezTo>
                    <a:cubicBezTo>
                      <a:pt x="953548" y="39250"/>
                      <a:pt x="992601" y="25915"/>
                      <a:pt x="1029748" y="8770"/>
                    </a:cubicBezTo>
                    <a:cubicBezTo>
                      <a:pt x="1063086" y="-7422"/>
                      <a:pt x="1076420" y="-2660"/>
                      <a:pt x="1087851" y="35440"/>
                    </a:cubicBezTo>
                    <a:cubicBezTo>
                      <a:pt x="1187863" y="370720"/>
                      <a:pt x="1127855" y="674568"/>
                      <a:pt x="908780" y="946983"/>
                    </a:cubicBezTo>
                    <a:cubicBezTo>
                      <a:pt x="723043" y="1177488"/>
                      <a:pt x="481108" y="1336555"/>
                      <a:pt x="223933" y="1474668"/>
                    </a:cubicBezTo>
                    <a:cubicBezTo>
                      <a:pt x="187738" y="1493718"/>
                      <a:pt x="150590" y="1511815"/>
                      <a:pt x="113443" y="1530865"/>
                    </a:cubicBezTo>
                    <a:cubicBezTo>
                      <a:pt x="111538" y="1531818"/>
                      <a:pt x="107728" y="1529913"/>
                      <a:pt x="101060" y="1528960"/>
                    </a:cubicBezTo>
                    <a:cubicBezTo>
                      <a:pt x="234410" y="1243210"/>
                      <a:pt x="391573" y="973653"/>
                      <a:pt x="567785" y="714573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101">
                <a:extLst>
                  <a:ext uri="{FF2B5EF4-FFF2-40B4-BE49-F238E27FC236}">
                    <a16:creationId xmlns:a16="http://schemas.microsoft.com/office/drawing/2014/main" id="{F8819073-E235-4A2F-ABA2-A38300711732}"/>
                  </a:ext>
                </a:extLst>
              </p:cNvPr>
              <p:cNvSpPr/>
              <p:nvPr/>
            </p:nvSpPr>
            <p:spPr>
              <a:xfrm>
                <a:off x="5093994" y="2025828"/>
                <a:ext cx="929379" cy="1672882"/>
              </a:xfrm>
              <a:custGeom>
                <a:avLst/>
                <a:gdLst>
                  <a:gd name="connsiteX0" fmla="*/ 894625 w 904875"/>
                  <a:gd name="connsiteY0" fmla="*/ 1601682 h 1628775"/>
                  <a:gd name="connsiteX1" fmla="*/ 413613 w 904875"/>
                  <a:gd name="connsiteY1" fmla="*/ 780627 h 1628775"/>
                  <a:gd name="connsiteX2" fmla="*/ 864145 w 904875"/>
                  <a:gd name="connsiteY2" fmla="*/ 1633114 h 1628775"/>
                  <a:gd name="connsiteX3" fmla="*/ 451713 w 904875"/>
                  <a:gd name="connsiteY3" fmla="*/ 1469284 h 1628775"/>
                  <a:gd name="connsiteX4" fmla="*/ 29755 w 904875"/>
                  <a:gd name="connsiteY4" fmla="*/ 807297 h 1628775"/>
                  <a:gd name="connsiteX5" fmla="*/ 39280 w 904875"/>
                  <a:gd name="connsiteY5" fmla="*/ 26247 h 1628775"/>
                  <a:gd name="connsiteX6" fmla="*/ 81190 w 904875"/>
                  <a:gd name="connsiteY6" fmla="*/ 3387 h 1628775"/>
                  <a:gd name="connsiteX7" fmla="*/ 810805 w 904875"/>
                  <a:gd name="connsiteY7" fmla="*/ 673947 h 1628775"/>
                  <a:gd name="connsiteX8" fmla="*/ 894625 w 904875"/>
                  <a:gd name="connsiteY8" fmla="*/ 1601682 h 1628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4875" h="1628775">
                    <a:moveTo>
                      <a:pt x="894625" y="1601682"/>
                    </a:moveTo>
                    <a:cubicBezTo>
                      <a:pt x="707935" y="1342602"/>
                      <a:pt x="549820" y="1068282"/>
                      <a:pt x="413613" y="780627"/>
                    </a:cubicBezTo>
                    <a:cubicBezTo>
                      <a:pt x="527913" y="1080664"/>
                      <a:pt x="682218" y="1358794"/>
                      <a:pt x="864145" y="1633114"/>
                    </a:cubicBezTo>
                    <a:cubicBezTo>
                      <a:pt x="711745" y="1601682"/>
                      <a:pt x="576490" y="1550247"/>
                      <a:pt x="451713" y="1469284"/>
                    </a:cubicBezTo>
                    <a:cubicBezTo>
                      <a:pt x="209778" y="1313074"/>
                      <a:pt x="83095" y="1083522"/>
                      <a:pt x="29755" y="807297"/>
                    </a:cubicBezTo>
                    <a:cubicBezTo>
                      <a:pt x="-20727" y="546312"/>
                      <a:pt x="228" y="286279"/>
                      <a:pt x="39280" y="26247"/>
                    </a:cubicBezTo>
                    <a:cubicBezTo>
                      <a:pt x="44043" y="-4233"/>
                      <a:pt x="56425" y="-2328"/>
                      <a:pt x="81190" y="3387"/>
                    </a:cubicBezTo>
                    <a:cubicBezTo>
                      <a:pt x="452665" y="87207"/>
                      <a:pt x="690790" y="317712"/>
                      <a:pt x="810805" y="673947"/>
                    </a:cubicBezTo>
                    <a:cubicBezTo>
                      <a:pt x="912723" y="974937"/>
                      <a:pt x="917485" y="1286404"/>
                      <a:pt x="894625" y="160168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102">
                <a:extLst>
                  <a:ext uri="{FF2B5EF4-FFF2-40B4-BE49-F238E27FC236}">
                    <a16:creationId xmlns:a16="http://schemas.microsoft.com/office/drawing/2014/main" id="{29F21B4D-7038-46BC-919D-7AB3CB12BD7B}"/>
                  </a:ext>
                </a:extLst>
              </p:cNvPr>
              <p:cNvSpPr/>
              <p:nvPr/>
            </p:nvSpPr>
            <p:spPr>
              <a:xfrm>
                <a:off x="4917602" y="4013286"/>
                <a:ext cx="1164169" cy="1575052"/>
              </a:xfrm>
              <a:custGeom>
                <a:avLst/>
                <a:gdLst>
                  <a:gd name="connsiteX0" fmla="*/ 1035886 w 1133475"/>
                  <a:gd name="connsiteY0" fmla="*/ 0 h 1533525"/>
                  <a:gd name="connsiteX1" fmla="*/ 546301 w 1133475"/>
                  <a:gd name="connsiteY1" fmla="*/ 848677 h 1533525"/>
                  <a:gd name="connsiteX2" fmla="*/ 1069224 w 1133475"/>
                  <a:gd name="connsiteY2" fmla="*/ 17145 h 1533525"/>
                  <a:gd name="connsiteX3" fmla="*/ 903489 w 1133475"/>
                  <a:gd name="connsiteY3" fmla="*/ 1021080 h 1533525"/>
                  <a:gd name="connsiteX4" fmla="*/ 289126 w 1133475"/>
                  <a:gd name="connsiteY4" fmla="*/ 1451610 h 1533525"/>
                  <a:gd name="connsiteX5" fmla="*/ 96721 w 1133475"/>
                  <a:gd name="connsiteY5" fmla="*/ 1531620 h 1533525"/>
                  <a:gd name="connsiteX6" fmla="*/ 49096 w 1133475"/>
                  <a:gd name="connsiteY6" fmla="*/ 1508760 h 1533525"/>
                  <a:gd name="connsiteX7" fmla="*/ 239596 w 1133475"/>
                  <a:gd name="connsiteY7" fmla="*/ 574358 h 1533525"/>
                  <a:gd name="connsiteX8" fmla="*/ 892059 w 1133475"/>
                  <a:gd name="connsiteY8" fmla="*/ 73342 h 1533525"/>
                  <a:gd name="connsiteX9" fmla="*/ 1014931 w 1133475"/>
                  <a:gd name="connsiteY9" fmla="*/ 10478 h 1533525"/>
                  <a:gd name="connsiteX10" fmla="*/ 1035886 w 1133475"/>
                  <a:gd name="connsiteY10" fmla="*/ 0 h 153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33475" h="1533525">
                    <a:moveTo>
                      <a:pt x="1035886" y="0"/>
                    </a:moveTo>
                    <a:cubicBezTo>
                      <a:pt x="893964" y="302895"/>
                      <a:pt x="731086" y="581977"/>
                      <a:pt x="546301" y="848677"/>
                    </a:cubicBezTo>
                    <a:cubicBezTo>
                      <a:pt x="752041" y="595313"/>
                      <a:pt x="920634" y="318135"/>
                      <a:pt x="1069224" y="17145"/>
                    </a:cubicBezTo>
                    <a:cubicBezTo>
                      <a:pt x="1183524" y="387667"/>
                      <a:pt x="1156854" y="723900"/>
                      <a:pt x="903489" y="1021080"/>
                    </a:cubicBezTo>
                    <a:cubicBezTo>
                      <a:pt x="735849" y="1217295"/>
                      <a:pt x="519631" y="1345883"/>
                      <a:pt x="289126" y="1451610"/>
                    </a:cubicBezTo>
                    <a:cubicBezTo>
                      <a:pt x="226261" y="1481138"/>
                      <a:pt x="159586" y="1503045"/>
                      <a:pt x="96721" y="1531620"/>
                    </a:cubicBezTo>
                    <a:cubicBezTo>
                      <a:pt x="68146" y="1544955"/>
                      <a:pt x="57669" y="1540193"/>
                      <a:pt x="49096" y="1508760"/>
                    </a:cubicBezTo>
                    <a:cubicBezTo>
                      <a:pt x="-56631" y="1162050"/>
                      <a:pt x="9091" y="851535"/>
                      <a:pt x="239596" y="574358"/>
                    </a:cubicBezTo>
                    <a:cubicBezTo>
                      <a:pt x="418666" y="358140"/>
                      <a:pt x="648219" y="206692"/>
                      <a:pt x="892059" y="73342"/>
                    </a:cubicBezTo>
                    <a:cubicBezTo>
                      <a:pt x="932064" y="51435"/>
                      <a:pt x="973974" y="31433"/>
                      <a:pt x="1014931" y="10478"/>
                    </a:cubicBezTo>
                    <a:cubicBezTo>
                      <a:pt x="1017789" y="7620"/>
                      <a:pt x="1021599" y="5715"/>
                      <a:pt x="103588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103">
                <a:extLst>
                  <a:ext uri="{FF2B5EF4-FFF2-40B4-BE49-F238E27FC236}">
                    <a16:creationId xmlns:a16="http://schemas.microsoft.com/office/drawing/2014/main" id="{EF4453BF-3524-4808-B1AE-D5089F35A605}"/>
                  </a:ext>
                </a:extLst>
              </p:cNvPr>
              <p:cNvSpPr/>
              <p:nvPr/>
            </p:nvSpPr>
            <p:spPr>
              <a:xfrm>
                <a:off x="4035985" y="3407222"/>
                <a:ext cx="1868541" cy="851115"/>
              </a:xfrm>
              <a:custGeom>
                <a:avLst/>
                <a:gdLst>
                  <a:gd name="connsiteX0" fmla="*/ 793168 w 1819275"/>
                  <a:gd name="connsiteY0" fmla="*/ 414825 h 828675"/>
                  <a:gd name="connsiteX1" fmla="*/ 1816153 w 1819275"/>
                  <a:gd name="connsiteY1" fmla="*/ 456735 h 828675"/>
                  <a:gd name="connsiteX2" fmla="*/ 1703758 w 1819275"/>
                  <a:gd name="connsiteY2" fmla="*/ 571035 h 828675"/>
                  <a:gd name="connsiteX3" fmla="*/ 1005576 w 1819275"/>
                  <a:gd name="connsiteY3" fmla="*/ 832020 h 828675"/>
                  <a:gd name="connsiteX4" fmla="*/ 442648 w 1819275"/>
                  <a:gd name="connsiteY4" fmla="*/ 658665 h 828675"/>
                  <a:gd name="connsiteX5" fmla="*/ 18786 w 1819275"/>
                  <a:gd name="connsiteY5" fmla="*/ 370058 h 828675"/>
                  <a:gd name="connsiteX6" fmla="*/ 14976 w 1819275"/>
                  <a:gd name="connsiteY6" fmla="*/ 320528 h 828675"/>
                  <a:gd name="connsiteX7" fmla="*/ 933186 w 1819275"/>
                  <a:gd name="connsiteY7" fmla="*/ 19538 h 828675"/>
                  <a:gd name="connsiteX8" fmla="*/ 1819963 w 1819275"/>
                  <a:gd name="connsiteY8" fmla="*/ 419588 h 828675"/>
                  <a:gd name="connsiteX9" fmla="*/ 793168 w 1819275"/>
                  <a:gd name="connsiteY9" fmla="*/ 414825 h 828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19275" h="828675">
                    <a:moveTo>
                      <a:pt x="793168" y="414825"/>
                    </a:moveTo>
                    <a:cubicBezTo>
                      <a:pt x="1129401" y="469118"/>
                      <a:pt x="1467538" y="482453"/>
                      <a:pt x="1816153" y="456735"/>
                    </a:cubicBezTo>
                    <a:cubicBezTo>
                      <a:pt x="1775196" y="498645"/>
                      <a:pt x="1741858" y="537698"/>
                      <a:pt x="1703758" y="571035"/>
                    </a:cubicBezTo>
                    <a:cubicBezTo>
                      <a:pt x="1504686" y="747248"/>
                      <a:pt x="1276086" y="846308"/>
                      <a:pt x="1005576" y="832020"/>
                    </a:cubicBezTo>
                    <a:cubicBezTo>
                      <a:pt x="803646" y="821543"/>
                      <a:pt x="618861" y="752963"/>
                      <a:pt x="442648" y="658665"/>
                    </a:cubicBezTo>
                    <a:cubicBezTo>
                      <a:pt x="291201" y="577703"/>
                      <a:pt x="152136" y="477690"/>
                      <a:pt x="18786" y="370058"/>
                    </a:cubicBezTo>
                    <a:cubicBezTo>
                      <a:pt x="-4074" y="351960"/>
                      <a:pt x="-6932" y="343388"/>
                      <a:pt x="14976" y="320528"/>
                    </a:cubicBezTo>
                    <a:cubicBezTo>
                      <a:pt x="265483" y="50018"/>
                      <a:pt x="573141" y="-45232"/>
                      <a:pt x="933186" y="19538"/>
                    </a:cubicBezTo>
                    <a:cubicBezTo>
                      <a:pt x="1257988" y="77640"/>
                      <a:pt x="1538023" y="235755"/>
                      <a:pt x="1819963" y="419588"/>
                    </a:cubicBezTo>
                    <a:cubicBezTo>
                      <a:pt x="1469443" y="451020"/>
                      <a:pt x="1131306" y="447210"/>
                      <a:pt x="793168" y="414825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104">
                <a:extLst>
                  <a:ext uri="{FF2B5EF4-FFF2-40B4-BE49-F238E27FC236}">
                    <a16:creationId xmlns:a16="http://schemas.microsoft.com/office/drawing/2014/main" id="{AB99B619-6324-4E7F-8F7A-6A32821F6C6D}"/>
                  </a:ext>
                </a:extLst>
              </p:cNvPr>
              <p:cNvSpPr/>
              <p:nvPr/>
            </p:nvSpPr>
            <p:spPr>
              <a:xfrm>
                <a:off x="6280897" y="3451054"/>
                <a:ext cx="1868541" cy="851115"/>
              </a:xfrm>
              <a:custGeom>
                <a:avLst/>
                <a:gdLst>
                  <a:gd name="connsiteX0" fmla="*/ 1072515 w 1819275"/>
                  <a:gd name="connsiteY0" fmla="*/ 424536 h 828675"/>
                  <a:gd name="connsiteX1" fmla="*/ 11430 w 1819275"/>
                  <a:gd name="connsiteY1" fmla="*/ 375958 h 828675"/>
                  <a:gd name="connsiteX2" fmla="*/ 29528 w 1819275"/>
                  <a:gd name="connsiteY2" fmla="*/ 345478 h 828675"/>
                  <a:gd name="connsiteX3" fmla="*/ 619125 w 1819275"/>
                  <a:gd name="connsiteY3" fmla="*/ 12103 h 828675"/>
                  <a:gd name="connsiteX4" fmla="*/ 1186815 w 1819275"/>
                  <a:gd name="connsiteY4" fmla="*/ 86398 h 828675"/>
                  <a:gd name="connsiteX5" fmla="*/ 1807845 w 1819275"/>
                  <a:gd name="connsiteY5" fmla="*/ 468351 h 828675"/>
                  <a:gd name="connsiteX6" fmla="*/ 1808798 w 1819275"/>
                  <a:gd name="connsiteY6" fmla="*/ 508356 h 828675"/>
                  <a:gd name="connsiteX7" fmla="*/ 929640 w 1819275"/>
                  <a:gd name="connsiteY7" fmla="*/ 821728 h 828675"/>
                  <a:gd name="connsiteX8" fmla="*/ 53340 w 1819275"/>
                  <a:gd name="connsiteY8" fmla="*/ 448348 h 828675"/>
                  <a:gd name="connsiteX9" fmla="*/ 0 w 1819275"/>
                  <a:gd name="connsiteY9" fmla="*/ 413106 h 828675"/>
                  <a:gd name="connsiteX10" fmla="*/ 1072515 w 1819275"/>
                  <a:gd name="connsiteY10" fmla="*/ 424536 h 828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819275" h="828675">
                    <a:moveTo>
                      <a:pt x="1072515" y="424536"/>
                    </a:moveTo>
                    <a:cubicBezTo>
                      <a:pt x="721043" y="365481"/>
                      <a:pt x="366713" y="350241"/>
                      <a:pt x="11430" y="375958"/>
                    </a:cubicBezTo>
                    <a:cubicBezTo>
                      <a:pt x="6668" y="358813"/>
                      <a:pt x="21908" y="353098"/>
                      <a:pt x="29528" y="345478"/>
                    </a:cubicBezTo>
                    <a:cubicBezTo>
                      <a:pt x="193358" y="175933"/>
                      <a:pt x="381953" y="51156"/>
                      <a:pt x="619125" y="12103"/>
                    </a:cubicBezTo>
                    <a:cubicBezTo>
                      <a:pt x="816293" y="-20282"/>
                      <a:pt x="1004888" y="14961"/>
                      <a:pt x="1186815" y="86398"/>
                    </a:cubicBezTo>
                    <a:cubicBezTo>
                      <a:pt x="1416368" y="175933"/>
                      <a:pt x="1617345" y="314998"/>
                      <a:pt x="1807845" y="468351"/>
                    </a:cubicBezTo>
                    <a:cubicBezTo>
                      <a:pt x="1827848" y="484543"/>
                      <a:pt x="1823085" y="493116"/>
                      <a:pt x="1808798" y="508356"/>
                    </a:cubicBezTo>
                    <a:cubicBezTo>
                      <a:pt x="1570673" y="766483"/>
                      <a:pt x="1278255" y="874116"/>
                      <a:pt x="929640" y="821728"/>
                    </a:cubicBezTo>
                    <a:cubicBezTo>
                      <a:pt x="605790" y="773151"/>
                      <a:pt x="323850" y="622656"/>
                      <a:pt x="53340" y="448348"/>
                    </a:cubicBezTo>
                    <a:cubicBezTo>
                      <a:pt x="39053" y="438823"/>
                      <a:pt x="24765" y="429298"/>
                      <a:pt x="0" y="413106"/>
                    </a:cubicBezTo>
                    <a:cubicBezTo>
                      <a:pt x="366713" y="382626"/>
                      <a:pt x="719138" y="386436"/>
                      <a:pt x="1072515" y="424536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105">
                <a:extLst>
                  <a:ext uri="{FF2B5EF4-FFF2-40B4-BE49-F238E27FC236}">
                    <a16:creationId xmlns:a16="http://schemas.microsoft.com/office/drawing/2014/main" id="{C81A83F4-1205-4591-8BE9-220039C81A8C}"/>
                  </a:ext>
                </a:extLst>
              </p:cNvPr>
              <p:cNvSpPr/>
              <p:nvPr/>
            </p:nvSpPr>
            <p:spPr>
              <a:xfrm>
                <a:off x="6164426" y="4017487"/>
                <a:ext cx="919596" cy="1663099"/>
              </a:xfrm>
              <a:custGeom>
                <a:avLst/>
                <a:gdLst>
                  <a:gd name="connsiteX0" fmla="*/ 484876 w 895350"/>
                  <a:gd name="connsiteY0" fmla="*/ 817917 h 1619250"/>
                  <a:gd name="connsiteX1" fmla="*/ 74348 w 895350"/>
                  <a:gd name="connsiteY1" fmla="*/ 47345 h 1619250"/>
                  <a:gd name="connsiteX2" fmla="*/ 43868 w 895350"/>
                  <a:gd name="connsiteY2" fmla="*/ 672 h 1619250"/>
                  <a:gd name="connsiteX3" fmla="*/ 129593 w 895350"/>
                  <a:gd name="connsiteY3" fmla="*/ 16865 h 1619250"/>
                  <a:gd name="connsiteX4" fmla="*/ 885878 w 895350"/>
                  <a:gd name="connsiteY4" fmla="*/ 888402 h 1619250"/>
                  <a:gd name="connsiteX5" fmla="*/ 864923 w 895350"/>
                  <a:gd name="connsiteY5" fmla="*/ 1598967 h 1619250"/>
                  <a:gd name="connsiteX6" fmla="*/ 823966 w 895350"/>
                  <a:gd name="connsiteY6" fmla="*/ 1624685 h 1619250"/>
                  <a:gd name="connsiteX7" fmla="*/ 131498 w 895350"/>
                  <a:gd name="connsiteY7" fmla="*/ 1051280 h 1619250"/>
                  <a:gd name="connsiteX8" fmla="*/ 10531 w 895350"/>
                  <a:gd name="connsiteY8" fmla="*/ 23532 h 1619250"/>
                  <a:gd name="connsiteX9" fmla="*/ 476303 w 895350"/>
                  <a:gd name="connsiteY9" fmla="*/ 826490 h 1619250"/>
                  <a:gd name="connsiteX10" fmla="*/ 542026 w 895350"/>
                  <a:gd name="connsiteY10" fmla="*/ 968412 h 1619250"/>
                  <a:gd name="connsiteX11" fmla="*/ 484876 w 895350"/>
                  <a:gd name="connsiteY11" fmla="*/ 817917 h 1619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95350" h="1619250">
                    <a:moveTo>
                      <a:pt x="484876" y="817917"/>
                    </a:moveTo>
                    <a:cubicBezTo>
                      <a:pt x="375338" y="546455"/>
                      <a:pt x="235321" y="292137"/>
                      <a:pt x="74348" y="47345"/>
                    </a:cubicBezTo>
                    <a:cubicBezTo>
                      <a:pt x="64823" y="33057"/>
                      <a:pt x="55298" y="18770"/>
                      <a:pt x="43868" y="672"/>
                    </a:cubicBezTo>
                    <a:cubicBezTo>
                      <a:pt x="77206" y="-3138"/>
                      <a:pt x="102923" y="10197"/>
                      <a:pt x="129593" y="16865"/>
                    </a:cubicBezTo>
                    <a:cubicBezTo>
                      <a:pt x="564886" y="135927"/>
                      <a:pt x="826823" y="440727"/>
                      <a:pt x="885878" y="888402"/>
                    </a:cubicBezTo>
                    <a:cubicBezTo>
                      <a:pt x="917311" y="1127480"/>
                      <a:pt x="899213" y="1362747"/>
                      <a:pt x="864923" y="1598967"/>
                    </a:cubicBezTo>
                    <a:cubicBezTo>
                      <a:pt x="861113" y="1626590"/>
                      <a:pt x="850636" y="1630400"/>
                      <a:pt x="823966" y="1624685"/>
                    </a:cubicBezTo>
                    <a:cubicBezTo>
                      <a:pt x="496306" y="1549437"/>
                      <a:pt x="262943" y="1361795"/>
                      <a:pt x="131498" y="1051280"/>
                    </a:cubicBezTo>
                    <a:cubicBezTo>
                      <a:pt x="-8519" y="720762"/>
                      <a:pt x="-12329" y="374052"/>
                      <a:pt x="10531" y="23532"/>
                    </a:cubicBezTo>
                    <a:cubicBezTo>
                      <a:pt x="191506" y="276897"/>
                      <a:pt x="348668" y="543597"/>
                      <a:pt x="476303" y="826490"/>
                    </a:cubicBezTo>
                    <a:cubicBezTo>
                      <a:pt x="509641" y="872210"/>
                      <a:pt x="523928" y="925550"/>
                      <a:pt x="542026" y="968412"/>
                    </a:cubicBezTo>
                    <a:cubicBezTo>
                      <a:pt x="531548" y="921740"/>
                      <a:pt x="495353" y="874115"/>
                      <a:pt x="484876" y="817917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9" name="TextBox 28"/>
            <p:cNvSpPr txBox="1"/>
            <p:nvPr/>
          </p:nvSpPr>
          <p:spPr>
            <a:xfrm>
              <a:off x="647564" y="234265"/>
              <a:ext cx="19802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Tiết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2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411760" y="687184"/>
            <a:ext cx="4744112" cy="4145588"/>
            <a:chOff x="-1011063" y="603824"/>
            <a:chExt cx="4744112" cy="414558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73" y="796379"/>
              <a:ext cx="1609950" cy="676369"/>
            </a:xfrm>
            <a:prstGeom prst="rect">
              <a:avLst/>
            </a:prstGeom>
          </p:spPr>
        </p:pic>
        <p:grpSp>
          <p:nvGrpSpPr>
            <p:cNvPr id="51" name="Group 50"/>
            <p:cNvGrpSpPr/>
            <p:nvPr/>
          </p:nvGrpSpPr>
          <p:grpSpPr>
            <a:xfrm>
              <a:off x="21364" y="1444735"/>
              <a:ext cx="1872208" cy="792088"/>
              <a:chOff x="8559" y="1491630"/>
              <a:chExt cx="1708390" cy="1152128"/>
            </a:xfrm>
            <a:solidFill>
              <a:srgbClr val="0000FF"/>
            </a:solidFill>
          </p:grpSpPr>
          <p:sp>
            <p:nvSpPr>
              <p:cNvPr id="52" name="Oval 51"/>
              <p:cNvSpPr/>
              <p:nvPr/>
            </p:nvSpPr>
            <p:spPr>
              <a:xfrm>
                <a:off x="8559" y="1491630"/>
                <a:ext cx="844294" cy="1152128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600" b="1" dirty="0">
                    <a:solidFill>
                      <a:schemeClr val="bg1"/>
                    </a:solidFill>
                    <a:latin typeface="Aharoni" pitchFamily="2" charset="-79"/>
                    <a:cs typeface="Aharoni" pitchFamily="2" charset="-79"/>
                  </a:rPr>
                  <a:t>1</a:t>
                </a: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852853" y="1626935"/>
                <a:ext cx="864096" cy="850582"/>
              </a:xfrm>
              <a:prstGeom prst="rect">
                <a:avLst/>
              </a:prstGeom>
              <a:solidFill>
                <a:srgbClr val="00FFFF"/>
              </a:solidFill>
              <a:effectLst>
                <a:reflection blurRad="6350" stA="52000" endA="300" endPos="35000" dir="5400000" sy="-100000" algn="bl" rotWithShape="0"/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 ?</a:t>
                </a:r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011063" y="603824"/>
              <a:ext cx="4744112" cy="4096322"/>
            </a:xfrm>
            <a:prstGeom prst="rect">
              <a:avLst/>
            </a:prstGeom>
          </p:spPr>
        </p:pic>
        <p:sp>
          <p:nvSpPr>
            <p:cNvPr id="50" name="TextBox 49"/>
            <p:cNvSpPr txBox="1"/>
            <p:nvPr/>
          </p:nvSpPr>
          <p:spPr>
            <a:xfrm>
              <a:off x="954093" y="1270010"/>
              <a:ext cx="432048" cy="584775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FF0000"/>
                  </a:solidFill>
                </a:rPr>
                <a:t>0</a:t>
              </a:r>
              <a:r>
                <a:rPr lang="en-US" sz="3200" b="1" dirty="0">
                  <a:solidFill>
                    <a:srgbClr val="FF0000"/>
                  </a:solidFill>
                </a:rPr>
                <a:t> 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301001" y="1419622"/>
              <a:ext cx="432048" cy="584775"/>
            </a:xfrm>
            <a:prstGeom prst="rect">
              <a:avLst/>
            </a:prstGeom>
            <a:solidFill>
              <a:srgbClr val="00CC00"/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/>
                <a:t>?</a:t>
              </a:r>
              <a:r>
                <a:rPr lang="en-US" sz="3200" b="1" dirty="0">
                  <a:solidFill>
                    <a:srgbClr val="FF0000"/>
                  </a:solidFill>
                </a:rPr>
                <a:t> 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944136" y="2767946"/>
              <a:ext cx="432048" cy="584775"/>
            </a:xfrm>
            <a:prstGeom prst="rect">
              <a:avLst/>
            </a:prstGeom>
            <a:solidFill>
              <a:srgbClr val="00CC00"/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/>
                <a:t>?</a:t>
              </a:r>
              <a:r>
                <a:rPr lang="en-US" sz="3200" b="1" dirty="0">
                  <a:solidFill>
                    <a:srgbClr val="FF0000"/>
                  </a:solidFill>
                </a:rPr>
                <a:t> 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236498" y="2820195"/>
              <a:ext cx="432048" cy="584775"/>
            </a:xfrm>
            <a:prstGeom prst="rect">
              <a:avLst/>
            </a:prstGeom>
            <a:solidFill>
              <a:srgbClr val="00CC00"/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/>
                <a:t>?</a:t>
              </a:r>
              <a:r>
                <a:rPr lang="en-US" sz="3200" b="1" dirty="0">
                  <a:solidFill>
                    <a:srgbClr val="FF0000"/>
                  </a:solidFill>
                </a:rPr>
                <a:t> 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929440" y="4132404"/>
              <a:ext cx="432048" cy="584775"/>
            </a:xfrm>
            <a:prstGeom prst="rect">
              <a:avLst/>
            </a:prstGeom>
            <a:solidFill>
              <a:srgbClr val="00CC00"/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/>
                <a:t>?</a:t>
              </a:r>
              <a:r>
                <a:rPr lang="en-US" sz="3200" b="1" dirty="0">
                  <a:solidFill>
                    <a:srgbClr val="FF0000"/>
                  </a:solidFill>
                </a:rPr>
                <a:t> 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243351" y="4164637"/>
              <a:ext cx="432048" cy="584775"/>
            </a:xfrm>
            <a:prstGeom prst="rect">
              <a:avLst/>
            </a:prstGeom>
            <a:solidFill>
              <a:srgbClr val="00CC00"/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/>
                <a:t>?</a:t>
              </a:r>
              <a:r>
                <a:rPr lang="en-US" sz="3200" b="1" dirty="0">
                  <a:solidFill>
                    <a:srgbClr val="FF0000"/>
                  </a:solidFill>
                </a:rPr>
                <a:t> </a:t>
              </a: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6731299" y="1494457"/>
            <a:ext cx="432048" cy="584775"/>
          </a:xfrm>
          <a:prstGeom prst="rect">
            <a:avLst/>
          </a:prstGeom>
          <a:solidFill>
            <a:srgbClr val="00CC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6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639642" y="2903554"/>
            <a:ext cx="471406" cy="584775"/>
          </a:xfrm>
          <a:prstGeom prst="rect">
            <a:avLst/>
          </a:prstGeom>
          <a:solidFill>
            <a:srgbClr val="00CC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7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4325444" y="4215763"/>
            <a:ext cx="461896" cy="584775"/>
          </a:xfrm>
          <a:prstGeom prst="rect">
            <a:avLst/>
          </a:prstGeom>
          <a:solidFill>
            <a:srgbClr val="00CC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4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664236" y="4247997"/>
            <a:ext cx="464698" cy="584775"/>
          </a:xfrm>
          <a:prstGeom prst="rect">
            <a:avLst/>
          </a:prstGeom>
          <a:solidFill>
            <a:srgbClr val="00CC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8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4300738" y="2851306"/>
            <a:ext cx="584403" cy="603436"/>
          </a:xfrm>
          <a:prstGeom prst="rect">
            <a:avLst/>
          </a:prstGeom>
          <a:solidFill>
            <a:srgbClr val="00CC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10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4482"/>
            <a:ext cx="1150727" cy="483441"/>
          </a:xfrm>
          <a:prstGeom prst="rect">
            <a:avLst/>
          </a:prstGeom>
        </p:spPr>
      </p:pic>
      <p:grpSp>
        <p:nvGrpSpPr>
          <p:cNvPr id="37" name="Group 36"/>
          <p:cNvGrpSpPr/>
          <p:nvPr/>
        </p:nvGrpSpPr>
        <p:grpSpPr>
          <a:xfrm>
            <a:off x="1127499" y="652567"/>
            <a:ext cx="1276838" cy="656308"/>
            <a:chOff x="8559" y="1491630"/>
            <a:chExt cx="1708390" cy="1152128"/>
          </a:xfrm>
          <a:solidFill>
            <a:srgbClr val="0000FF"/>
          </a:solidFill>
        </p:grpSpPr>
        <p:sp>
          <p:nvSpPr>
            <p:cNvPr id="38" name="Oval 37"/>
            <p:cNvSpPr/>
            <p:nvPr/>
          </p:nvSpPr>
          <p:spPr>
            <a:xfrm>
              <a:off x="8559" y="1491630"/>
              <a:ext cx="844294" cy="1152128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000" b="1" dirty="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1</a:t>
              </a:r>
              <a:endParaRPr lang="en-US" sz="4000" b="1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852853" y="1626934"/>
              <a:ext cx="864096" cy="702380"/>
            </a:xfrm>
            <a:prstGeom prst="rect">
              <a:avLst/>
            </a:prstGeom>
            <a:solidFill>
              <a:srgbClr val="00FFFF"/>
            </a:solidFill>
            <a:effectLst>
              <a:reflection blurRad="6350" stA="52000" endA="300" endPos="35000" dir="5400000" sy="-100000" algn="bl" rotWithShape="0"/>
            </a:effectLst>
          </p:spPr>
          <p:txBody>
            <a:bodyPr wrap="square" rtlCol="0">
              <a:spAutoFit/>
            </a:bodyPr>
            <a:lstStyle/>
            <a:p>
              <a:r>
                <a:rPr lang="en-US" sz="2000" b="1" dirty="0" err="1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000" b="1" dirty="0">
                  <a:latin typeface="Times New Roman" pitchFamily="18" charset="0"/>
                  <a:cs typeface="Times New Roman" pitchFamily="18" charset="0"/>
                </a:rPr>
                <a:t> ?</a:t>
              </a:r>
              <a:endParaRPr lang="en-U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49219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5" grpId="0" animBg="1"/>
      <p:bldP spid="47" grpId="0" animBg="1"/>
      <p:bldP spid="49" grpId="0" animBg="1"/>
      <p:bldP spid="4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804969" y="18188"/>
            <a:ext cx="5442587" cy="1080120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6" y="123478"/>
            <a:ext cx="1609950" cy="676369"/>
          </a:xfrm>
          <a:prstGeom prst="rect">
            <a:avLst/>
          </a:prstGeom>
        </p:spPr>
      </p:pic>
      <p:grpSp>
        <p:nvGrpSpPr>
          <p:cNvPr id="37" name="Group 36"/>
          <p:cNvGrpSpPr/>
          <p:nvPr/>
        </p:nvGrpSpPr>
        <p:grpSpPr>
          <a:xfrm>
            <a:off x="1710986" y="65350"/>
            <a:ext cx="1853574" cy="779799"/>
            <a:chOff x="8559" y="1491630"/>
            <a:chExt cx="1708390" cy="1152128"/>
          </a:xfrm>
          <a:solidFill>
            <a:srgbClr val="0000FF"/>
          </a:solidFill>
        </p:grpSpPr>
        <p:sp>
          <p:nvSpPr>
            <p:cNvPr id="38" name="Oval 37"/>
            <p:cNvSpPr/>
            <p:nvPr/>
          </p:nvSpPr>
          <p:spPr>
            <a:xfrm>
              <a:off x="8559" y="1491630"/>
              <a:ext cx="844294" cy="1152128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2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852853" y="1626935"/>
              <a:ext cx="864096" cy="850582"/>
            </a:xfrm>
            <a:prstGeom prst="rect">
              <a:avLst/>
            </a:prstGeom>
            <a:solidFill>
              <a:srgbClr val="00FFFF"/>
            </a:solidFill>
            <a:effectLst>
              <a:reflection blurRad="6350" stA="52000" endA="300" endPos="35000" dir="5400000" sy="-100000" algn="bl" rotWithShape="0"/>
            </a:effectLst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?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37270" y="1203598"/>
            <a:ext cx="8511194" cy="742286"/>
            <a:chOff x="237270" y="1203598"/>
            <a:chExt cx="8511194" cy="742286"/>
          </a:xfrm>
        </p:grpSpPr>
        <p:sp>
          <p:nvSpPr>
            <p:cNvPr id="3" name="Rounded Rectangle 2"/>
            <p:cNvSpPr/>
            <p:nvPr/>
          </p:nvSpPr>
          <p:spPr>
            <a:xfrm>
              <a:off x="237270" y="1203598"/>
              <a:ext cx="641653" cy="576064"/>
            </a:xfrm>
            <a:prstGeom prst="roundRect">
              <a:avLst/>
            </a:prstGeom>
            <a:solidFill>
              <a:srgbClr val="FFCC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1050027" y="1339288"/>
              <a:ext cx="641653" cy="576064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1790719" y="1203598"/>
              <a:ext cx="641653" cy="576064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2566306" y="1339288"/>
              <a:ext cx="641653" cy="576064"/>
            </a:xfrm>
            <a:prstGeom prst="roundRect">
              <a:avLst/>
            </a:prstGeom>
            <a:solidFill>
              <a:srgbClr val="FF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3377150" y="1203598"/>
              <a:ext cx="641653" cy="576064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4152737" y="1339288"/>
              <a:ext cx="641653" cy="576064"/>
            </a:xfrm>
            <a:prstGeom prst="round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4930599" y="1203598"/>
              <a:ext cx="641653" cy="576064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5724128" y="1275606"/>
              <a:ext cx="641653" cy="576064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6518705" y="1203598"/>
              <a:ext cx="641653" cy="576064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7343780" y="1369820"/>
              <a:ext cx="641653" cy="576064"/>
            </a:xfrm>
            <a:prstGeom prst="roundRect">
              <a:avLst/>
            </a:prstGeom>
            <a:solidFill>
              <a:srgbClr val="FF99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8106811" y="1203598"/>
              <a:ext cx="641653" cy="576064"/>
            </a:xfrm>
            <a:prstGeom prst="roundRect">
              <a:avLst/>
            </a:prstGeom>
            <a:solidFill>
              <a:srgbClr val="33CC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51520" y="3053600"/>
            <a:ext cx="8511194" cy="742286"/>
            <a:chOff x="251520" y="3053600"/>
            <a:chExt cx="8511194" cy="742286"/>
          </a:xfrm>
        </p:grpSpPr>
        <p:sp>
          <p:nvSpPr>
            <p:cNvPr id="30" name="Rounded Rectangle 29"/>
            <p:cNvSpPr/>
            <p:nvPr/>
          </p:nvSpPr>
          <p:spPr>
            <a:xfrm>
              <a:off x="251520" y="3053600"/>
              <a:ext cx="641653" cy="576064"/>
            </a:xfrm>
            <a:prstGeom prst="roundRect">
              <a:avLst/>
            </a:prstGeom>
            <a:solidFill>
              <a:srgbClr val="33CC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1027107" y="3189290"/>
              <a:ext cx="641653" cy="576064"/>
            </a:xfrm>
            <a:prstGeom prst="roundRect">
              <a:avLst/>
            </a:prstGeom>
            <a:solidFill>
              <a:srgbClr val="FF99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1804969" y="3053600"/>
              <a:ext cx="641653" cy="576064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2580556" y="3189290"/>
              <a:ext cx="641653" cy="576064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3391400" y="3053600"/>
              <a:ext cx="641653" cy="576064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4166987" y="3189290"/>
              <a:ext cx="641653" cy="576064"/>
            </a:xfrm>
            <a:prstGeom prst="round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4944849" y="3053600"/>
              <a:ext cx="641653" cy="576064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5815102" y="3189290"/>
              <a:ext cx="641653" cy="576064"/>
            </a:xfrm>
            <a:prstGeom prst="roundRect">
              <a:avLst/>
            </a:prstGeom>
            <a:solidFill>
              <a:srgbClr val="FF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41" name="Rounded Rectangle 40"/>
            <p:cNvSpPr/>
            <p:nvPr/>
          </p:nvSpPr>
          <p:spPr>
            <a:xfrm>
              <a:off x="6532955" y="3053600"/>
              <a:ext cx="641653" cy="576064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42" name="Rounded Rectangle 41"/>
            <p:cNvSpPr/>
            <p:nvPr/>
          </p:nvSpPr>
          <p:spPr>
            <a:xfrm>
              <a:off x="7358030" y="3219822"/>
              <a:ext cx="641653" cy="576064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43" name="Rounded Rectangle 42"/>
            <p:cNvSpPr/>
            <p:nvPr/>
          </p:nvSpPr>
          <p:spPr>
            <a:xfrm>
              <a:off x="8121061" y="3053600"/>
              <a:ext cx="641653" cy="576064"/>
            </a:xfrm>
            <a:prstGeom prst="roundRect">
              <a:avLst/>
            </a:prstGeom>
            <a:solidFill>
              <a:srgbClr val="FFCC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</a:p>
          </p:txBody>
        </p:sp>
      </p:grpSp>
      <p:sp>
        <p:nvSpPr>
          <p:cNvPr id="44" name="Rounded Rectangle 43"/>
          <p:cNvSpPr/>
          <p:nvPr/>
        </p:nvSpPr>
        <p:spPr>
          <a:xfrm>
            <a:off x="8104715" y="1203598"/>
            <a:ext cx="641653" cy="576064"/>
          </a:xfrm>
          <a:prstGeom prst="roundRect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4143479" y="1340625"/>
            <a:ext cx="641653" cy="57606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5724128" y="1275606"/>
            <a:ext cx="641653" cy="57606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6517657" y="1215004"/>
            <a:ext cx="641653" cy="576064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1037628" y="3189290"/>
            <a:ext cx="641653" cy="576064"/>
          </a:xfrm>
          <a:prstGeom prst="roundRect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3382992" y="3053600"/>
            <a:ext cx="641653" cy="576064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4951078" y="3053600"/>
            <a:ext cx="641653" cy="576064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6539184" y="3053600"/>
            <a:ext cx="641653" cy="57606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864488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2" grpId="0" animBg="1"/>
      <p:bldP spid="5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5736" y="1275606"/>
            <a:ext cx="5760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NGHỈ GIỮA GIỜ</a:t>
            </a:r>
          </a:p>
        </p:txBody>
      </p:sp>
    </p:spTree>
    <p:extLst>
      <p:ext uri="{BB962C8B-B14F-4D97-AF65-F5344CB8AC3E}">
        <p14:creationId xmlns:p14="http://schemas.microsoft.com/office/powerpoint/2010/main" val="40106161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09950" cy="676369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1630166" y="0"/>
            <a:ext cx="7039575" cy="766975"/>
            <a:chOff x="126138" y="1444735"/>
            <a:chExt cx="7039575" cy="766975"/>
          </a:xfrm>
        </p:grpSpPr>
        <p:sp>
          <p:nvSpPr>
            <p:cNvPr id="5" name="TextBox 4"/>
            <p:cNvSpPr txBox="1"/>
            <p:nvPr/>
          </p:nvSpPr>
          <p:spPr>
            <a:xfrm>
              <a:off x="971600" y="1554927"/>
              <a:ext cx="6194113" cy="584775"/>
            </a:xfrm>
            <a:prstGeom prst="rect">
              <a:avLst/>
            </a:prstGeom>
            <a:solidFill>
              <a:srgbClr val="00FFFF"/>
            </a:solidFill>
            <a:effectLst>
              <a:reflection blurRad="6350" stA="52000" endA="300" endPos="35000" dir="5400000" sy="-100000" algn="bl" rotWithShape="0"/>
            </a:effectLst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bao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nhiêu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con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vật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6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chân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?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Oval 3"/>
            <p:cNvSpPr/>
            <p:nvPr/>
          </p:nvSpPr>
          <p:spPr>
            <a:xfrm>
              <a:off x="126138" y="1444735"/>
              <a:ext cx="916045" cy="766975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3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324101"/>
            <a:ext cx="7416824" cy="174332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grpSp>
        <p:nvGrpSpPr>
          <p:cNvPr id="7" name="Group 6"/>
          <p:cNvGrpSpPr/>
          <p:nvPr/>
        </p:nvGrpSpPr>
        <p:grpSpPr>
          <a:xfrm>
            <a:off x="1191314" y="2643758"/>
            <a:ext cx="1008112" cy="936104"/>
            <a:chOff x="1191314" y="2643758"/>
            <a:chExt cx="1008112" cy="936104"/>
          </a:xfrm>
        </p:grpSpPr>
        <p:sp>
          <p:nvSpPr>
            <p:cNvPr id="3" name="Down Arrow 2"/>
            <p:cNvSpPr/>
            <p:nvPr/>
          </p:nvSpPr>
          <p:spPr>
            <a:xfrm>
              <a:off x="1592605" y="2643758"/>
              <a:ext cx="205530" cy="576064"/>
            </a:xfrm>
            <a:prstGeom prst="downArrow">
              <a:avLst/>
            </a:prstGeom>
            <a:solidFill>
              <a:srgbClr val="0000FF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1191314" y="3219822"/>
              <a:ext cx="1008112" cy="360040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 </a:t>
              </a:r>
              <a:r>
                <a:rPr lang="en-US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chân</a:t>
              </a:r>
              <a:endPara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627784" y="2779050"/>
            <a:ext cx="1008112" cy="936104"/>
            <a:chOff x="1191314" y="2643758"/>
            <a:chExt cx="1008112" cy="936104"/>
          </a:xfrm>
        </p:grpSpPr>
        <p:sp>
          <p:nvSpPr>
            <p:cNvPr id="11" name="Down Arrow 10"/>
            <p:cNvSpPr/>
            <p:nvPr/>
          </p:nvSpPr>
          <p:spPr>
            <a:xfrm>
              <a:off x="1592605" y="2643758"/>
              <a:ext cx="205530" cy="576064"/>
            </a:xfrm>
            <a:prstGeom prst="downArrow">
              <a:avLst/>
            </a:prstGeom>
            <a:solidFill>
              <a:srgbClr val="0000FF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1191314" y="3219822"/>
              <a:ext cx="1008112" cy="360040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 </a:t>
              </a:r>
              <a:r>
                <a:rPr lang="en-US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chân</a:t>
              </a:r>
              <a:endPara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7092280" y="2751770"/>
            <a:ext cx="1008112" cy="936104"/>
            <a:chOff x="1191314" y="2643758"/>
            <a:chExt cx="1008112" cy="936104"/>
          </a:xfrm>
        </p:grpSpPr>
        <p:sp>
          <p:nvSpPr>
            <p:cNvPr id="14" name="Down Arrow 13"/>
            <p:cNvSpPr/>
            <p:nvPr/>
          </p:nvSpPr>
          <p:spPr>
            <a:xfrm>
              <a:off x="1592605" y="2643758"/>
              <a:ext cx="205530" cy="576064"/>
            </a:xfrm>
            <a:prstGeom prst="downArrow">
              <a:avLst/>
            </a:prstGeom>
            <a:solidFill>
              <a:srgbClr val="0000FF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1191314" y="3219822"/>
              <a:ext cx="1008112" cy="360040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 </a:t>
              </a:r>
              <a:r>
                <a:rPr lang="en-US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chân</a:t>
              </a:r>
              <a:endPara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" name="Pentagon 7"/>
          <p:cNvSpPr/>
          <p:nvPr/>
        </p:nvSpPr>
        <p:spPr>
          <a:xfrm>
            <a:off x="1226666" y="3905725"/>
            <a:ext cx="6768752" cy="873160"/>
          </a:xfrm>
          <a:prstGeom prst="homePlat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chân</a:t>
            </a:r>
            <a:endParaRPr lang="en-US" sz="4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0210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865717" y="-20537"/>
            <a:ext cx="5442587" cy="1080120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6" y="123478"/>
            <a:ext cx="1609950" cy="676369"/>
          </a:xfrm>
          <a:prstGeom prst="rect">
            <a:avLst/>
          </a:prstGeom>
        </p:spPr>
      </p:pic>
      <p:grpSp>
        <p:nvGrpSpPr>
          <p:cNvPr id="37" name="Group 36"/>
          <p:cNvGrpSpPr/>
          <p:nvPr/>
        </p:nvGrpSpPr>
        <p:grpSpPr>
          <a:xfrm>
            <a:off x="1710986" y="78174"/>
            <a:ext cx="1853574" cy="766975"/>
            <a:chOff x="8559" y="1491630"/>
            <a:chExt cx="1708390" cy="1152128"/>
          </a:xfrm>
          <a:solidFill>
            <a:srgbClr val="0000FF"/>
          </a:solidFill>
        </p:grpSpPr>
        <p:sp>
          <p:nvSpPr>
            <p:cNvPr id="38" name="Oval 37"/>
            <p:cNvSpPr/>
            <p:nvPr/>
          </p:nvSpPr>
          <p:spPr>
            <a:xfrm>
              <a:off x="8559" y="1491630"/>
              <a:ext cx="844294" cy="1152128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4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852853" y="1626935"/>
              <a:ext cx="864096" cy="850582"/>
            </a:xfrm>
            <a:prstGeom prst="rect">
              <a:avLst/>
            </a:prstGeom>
            <a:solidFill>
              <a:srgbClr val="00FFFF"/>
            </a:solidFill>
            <a:effectLst>
              <a:reflection blurRad="6350" stA="52000" endA="300" endPos="35000" dir="5400000" sy="-100000" algn="bl" rotWithShape="0"/>
            </a:effectLst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?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68247"/>
            <a:ext cx="5226726" cy="4975253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4788024" y="4155926"/>
            <a:ext cx="360040" cy="288032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454814" y="4153054"/>
            <a:ext cx="360040" cy="288032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226970" y="4659982"/>
            <a:ext cx="360040" cy="288032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5864782" y="4679781"/>
            <a:ext cx="360040" cy="288032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7452320" y="4644359"/>
            <a:ext cx="360040" cy="288032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4070390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87824" y="1995686"/>
            <a:ext cx="3888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8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  <a:endParaRPr lang="en-US" sz="48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28518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1723</TotalTime>
  <Words>162</Words>
  <Application>Microsoft Office PowerPoint</Application>
  <PresentationFormat>On-screen Show (16:9)</PresentationFormat>
  <Paragraphs>75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Aharoni</vt:lpstr>
      <vt:lpstr>Arial</vt:lpstr>
      <vt:lpstr>Calibri</vt:lpstr>
      <vt:lpstr>HP001 4 hàng</vt:lpstr>
      <vt:lpstr>Times New Roman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Windows 10</cp:lastModifiedBy>
  <cp:revision>199</cp:revision>
  <dcterms:created xsi:type="dcterms:W3CDTF">2014-04-01T16:27:38Z</dcterms:created>
  <dcterms:modified xsi:type="dcterms:W3CDTF">2025-09-18T01:50:31Z</dcterms:modified>
</cp:coreProperties>
</file>