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6" r:id="rId2"/>
    <p:sldId id="282" r:id="rId3"/>
    <p:sldId id="277" r:id="rId4"/>
    <p:sldId id="283" r:id="rId5"/>
    <p:sldId id="274" r:id="rId6"/>
    <p:sldId id="273" r:id="rId7"/>
    <p:sldId id="279" r:id="rId8"/>
    <p:sldId id="280" r:id="rId9"/>
    <p:sldId id="281" r:id="rId10"/>
    <p:sldId id="284" r:id="rId11"/>
    <p:sldId id="266" r:id="rId12"/>
    <p:sldId id="265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744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8DA62-6A85-47A6-8F98-E4C55D55C86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4D30C-F12C-4CC6-9378-152564CC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1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12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08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609600" y="28575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TRƯỜNG TIỂU HỌC NGỌC LÂM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1733256" y="1885950"/>
            <a:ext cx="5982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7030A0"/>
                </a:solidFill>
              </a:rPr>
              <a:t>TIẾNG VIỆT   LỚP 1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Bài 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1</a:t>
            </a:r>
            <a:r>
              <a:rPr lang="vi-VN" sz="40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:  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A 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a</a:t>
            </a:r>
            <a:endParaRPr lang="vi-VN" sz="40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2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P\Pictures\TRANH HOC VAN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819150"/>
            <a:ext cx="6477000" cy="3886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24200" y="5715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385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0850"/>
            <a:ext cx="6705600" cy="42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34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4603" y="2190750"/>
            <a:ext cx="73152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1212128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Pictures\TRANH HOC VAN\b14.PNG"/>
          <p:cNvPicPr>
            <a:picLocks noChangeAspect="1" noChangeArrowheads="1"/>
          </p:cNvPicPr>
          <p:nvPr/>
        </p:nvPicPr>
        <p:blipFill>
          <a:blip r:embed="rId2"/>
          <a:srcRect b="8514"/>
          <a:stretch>
            <a:fillRect/>
          </a:stretch>
        </p:blipFill>
        <p:spPr bwMode="auto">
          <a:xfrm>
            <a:off x="1600200" y="854214"/>
            <a:ext cx="6172200" cy="33718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81200" y="4226064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m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11126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4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3350"/>
            <a:ext cx="745768" cy="328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2667BD-CA9E-4A4F-A1A6-8536636CE21C}"/>
              </a:ext>
            </a:extLst>
          </p:cNvPr>
          <p:cNvSpPr txBox="1"/>
          <p:nvPr/>
        </p:nvSpPr>
        <p:spPr>
          <a:xfrm>
            <a:off x="3810000" y="895350"/>
            <a:ext cx="1129185" cy="221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15000" kern="0" dirty="0">
                <a:solidFill>
                  <a:srgbClr val="E52D56"/>
                </a:solidFill>
                <a:latin typeface="Arial-SGK-TV" pitchFamily="2" charset="0"/>
                <a:cs typeface="Arial-SGK-TV" pitchFamily="2" charset="0"/>
                <a:sym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37088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048000" y="1581150"/>
            <a:ext cx="3300904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55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giãn </a:t>
            </a:r>
          </a:p>
        </p:txBody>
      </p:sp>
    </p:spTree>
    <p:extLst>
      <p:ext uri="{BB962C8B-B14F-4D97-AF65-F5344CB8AC3E}">
        <p14:creationId xmlns:p14="http://schemas.microsoft.com/office/powerpoint/2010/main" val="3021602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438150"/>
            <a:ext cx="3413234" cy="407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512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1374" t="6158" r="4166" b="51839"/>
          <a:stretch>
            <a:fillRect/>
          </a:stretch>
        </p:blipFill>
        <p:spPr bwMode="auto">
          <a:xfrm>
            <a:off x="1339702" y="393405"/>
            <a:ext cx="6943061" cy="4167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1195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" y="133350"/>
            <a:ext cx="728395" cy="328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5E70E-B550-4509-984E-3649BC8A5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07" y="273618"/>
            <a:ext cx="3534808" cy="4869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03808-D46E-4491-B53E-0FF8D8A14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481" y="448349"/>
            <a:ext cx="2290323" cy="2732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DDCD09-2921-4E39-AA5C-5F5EF7A6D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036" y="1686010"/>
            <a:ext cx="1469147" cy="1257296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009A1B01-BA5B-4F5A-B580-0DBCA5993912}"/>
              </a:ext>
            </a:extLst>
          </p:cNvPr>
          <p:cNvSpPr/>
          <p:nvPr/>
        </p:nvSpPr>
        <p:spPr>
          <a:xfrm>
            <a:off x="381741" y="2081313"/>
            <a:ext cx="3426333" cy="1254491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Quicksand Medium" panose="00000600000000000000" pitchFamily="2" charset="0"/>
                <a:sym typeface="Arial"/>
              </a:rPr>
              <a:t>“</a:t>
            </a:r>
            <a:r>
              <a:rPr lang="en-GB" sz="3000" kern="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A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diều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của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 Nam bay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lên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rồi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kìa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676980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1E4539-F58B-4066-9F92-06A63AF83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9" y="144409"/>
            <a:ext cx="728395" cy="328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1F007-ED84-4ACB-87E6-7B1F8F10D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231" y="136420"/>
            <a:ext cx="4256453" cy="4870660"/>
          </a:xfrm>
          <a:prstGeom prst="rect">
            <a:avLst/>
          </a:prstGeom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BF8894BB-B0C5-4904-A7FF-FCDC43EA1E90}"/>
              </a:ext>
            </a:extLst>
          </p:cNvPr>
          <p:cNvSpPr/>
          <p:nvPr/>
        </p:nvSpPr>
        <p:spPr>
          <a:xfrm>
            <a:off x="525697" y="2045607"/>
            <a:ext cx="2871615" cy="1052286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Quicksand Medium" panose="00000600000000000000" pitchFamily="2" charset="0"/>
                <a:sym typeface="Arial"/>
              </a:rPr>
              <a:t>“</a:t>
            </a:r>
            <a:r>
              <a:rPr lang="en-GB" sz="3000" kern="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A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thích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GB" sz="3000" kern="0" dirty="0" err="1">
                <a:solidFill>
                  <a:srgbClr val="595959">
                    <a:lumMod val="50000"/>
                  </a:srgbClr>
                </a:solidFill>
                <a:latin typeface="Arial-SGK-TV" pitchFamily="2" charset="0"/>
                <a:cs typeface="Arial-SGK-TV" pitchFamily="2" charset="0"/>
                <a:sym typeface="Arial"/>
              </a:rPr>
              <a:t>quá</a:t>
            </a:r>
            <a:r>
              <a:rPr lang="en-GB" sz="3000" kern="0" dirty="0">
                <a:solidFill>
                  <a:srgbClr val="595959">
                    <a:lumMod val="50000"/>
                  </a:srgbClr>
                </a:solidFill>
                <a:latin typeface="Quicksand Medium" panose="00000600000000000000" pitchFamily="2" charset="0"/>
                <a:sym typeface="Arial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48962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D2E230-63CC-4218-BD66-B7BEFBCFBB19}"/>
              </a:ext>
            </a:extLst>
          </p:cNvPr>
          <p:cNvGrpSpPr/>
          <p:nvPr/>
        </p:nvGrpSpPr>
        <p:grpSpPr>
          <a:xfrm>
            <a:off x="553302" y="637552"/>
            <a:ext cx="3791249" cy="4370865"/>
            <a:chOff x="963774" y="136809"/>
            <a:chExt cx="4224092" cy="48698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9B7DD2-0CB6-4470-B6B6-9883EC7F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9445" y="136809"/>
              <a:ext cx="3534808" cy="48698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67DADA-2D9B-4E54-BA67-1ADF3B46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1779" y="2458882"/>
              <a:ext cx="1356087" cy="23162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2BF91F-707C-4EC5-85E4-D853451F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859" y="2900778"/>
              <a:ext cx="1043925" cy="14775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B0DD0D-7906-401A-A875-5DF51ECA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0971" y="2728058"/>
              <a:ext cx="831697" cy="16887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5F2D79-109A-4831-9AEC-177853B8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2219" y="311540"/>
              <a:ext cx="2290323" cy="27321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8A89D1-724B-48B8-AA15-9D6874EE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774" y="1549201"/>
              <a:ext cx="1469147" cy="125729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51951C4-67F9-4FBB-A1E6-212AAA4B8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1" y="17821"/>
            <a:ext cx="728395" cy="3286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23983A-7BC1-4ED4-A807-021E325379AC}"/>
              </a:ext>
            </a:extLst>
          </p:cNvPr>
          <p:cNvGrpSpPr/>
          <p:nvPr/>
        </p:nvGrpSpPr>
        <p:grpSpPr>
          <a:xfrm>
            <a:off x="4847772" y="606965"/>
            <a:ext cx="3846414" cy="4401452"/>
            <a:chOff x="4198231" y="136420"/>
            <a:chExt cx="4256453" cy="48706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635709-45FA-42EF-ACDF-29BD61D1C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8231" y="136420"/>
              <a:ext cx="4256453" cy="4870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60E3B9-4C3B-4AA3-91DC-E55690D5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03400" y="2571750"/>
              <a:ext cx="2279095" cy="21935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FB3D83-D7E5-4BDC-9FF7-6B483392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18604" y="1782213"/>
              <a:ext cx="1468173" cy="1208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000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53</Words>
  <Application>Microsoft Office PowerPoint</Application>
  <PresentationFormat>On-screen Show (16:9)</PresentationFormat>
  <Paragraphs>12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Arial-SGK-TV</vt:lpstr>
      <vt:lpstr>Calibri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Windows 10</cp:lastModifiedBy>
  <cp:revision>39</cp:revision>
  <dcterms:created xsi:type="dcterms:W3CDTF">2020-08-10T13:41:50Z</dcterms:created>
  <dcterms:modified xsi:type="dcterms:W3CDTF">2025-09-18T01:58:42Z</dcterms:modified>
</cp:coreProperties>
</file>