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24"/>
  </p:notesMasterIdLst>
  <p:handoutMasterIdLst>
    <p:handoutMasterId r:id="rId25"/>
  </p:handoutMasterIdLst>
  <p:sldIdLst>
    <p:sldId id="2007577109" r:id="rId4"/>
    <p:sldId id="2007577095" r:id="rId5"/>
    <p:sldId id="2007577112" r:id="rId6"/>
    <p:sldId id="292" r:id="rId7"/>
    <p:sldId id="298" r:id="rId8"/>
    <p:sldId id="260" r:id="rId9"/>
    <p:sldId id="297" r:id="rId10"/>
    <p:sldId id="299" r:id="rId11"/>
    <p:sldId id="300" r:id="rId12"/>
    <p:sldId id="301" r:id="rId13"/>
    <p:sldId id="284" r:id="rId14"/>
    <p:sldId id="302" r:id="rId15"/>
    <p:sldId id="304" r:id="rId16"/>
    <p:sldId id="305" r:id="rId17"/>
    <p:sldId id="306" r:id="rId18"/>
    <p:sldId id="307" r:id="rId19"/>
    <p:sldId id="311" r:id="rId20"/>
    <p:sldId id="310" r:id="rId21"/>
    <p:sldId id="303" r:id="rId22"/>
    <p:sldId id="20075770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766" autoAdjust="0"/>
  </p:normalViewPr>
  <p:slideViewPr>
    <p:cSldViewPr snapToGrid="0">
      <p:cViewPr varScale="1">
        <p:scale>
          <a:sx n="80" d="100"/>
          <a:sy n="80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0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8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6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5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5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00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4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8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0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8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35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7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2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1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4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2025/9/11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53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65.png"/><Relationship Id="rId3" Type="http://schemas.openxmlformats.org/officeDocument/2006/relationships/slide" Target="slide13.xml"/><Relationship Id="rId7" Type="http://schemas.openxmlformats.org/officeDocument/2006/relationships/image" Target="../media/image62.png"/><Relationship Id="rId12" Type="http://schemas.openxmlformats.org/officeDocument/2006/relationships/slide" Target="slide17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slide" Target="slide16.xml"/><Relationship Id="rId4" Type="http://schemas.openxmlformats.org/officeDocument/2006/relationships/image" Target="../media/image60.png"/><Relationship Id="rId9" Type="http://schemas.openxmlformats.org/officeDocument/2006/relationships/image" Target="../media/image63.png"/><Relationship Id="rId1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0.xml"/><Relationship Id="rId18" Type="http://schemas.openxmlformats.org/officeDocument/2006/relationships/image" Target="../media/image38.png"/><Relationship Id="rId3" Type="http://schemas.openxmlformats.org/officeDocument/2006/relationships/slide" Target="slide14.xml"/><Relationship Id="rId7" Type="http://schemas.openxmlformats.org/officeDocument/2006/relationships/slide" Target="slide6.xml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11" Type="http://schemas.openxmlformats.org/officeDocument/2006/relationships/slide" Target="slide9.xml"/><Relationship Id="rId5" Type="http://schemas.openxmlformats.org/officeDocument/2006/relationships/slide" Target="slide16.xml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19" Type="http://schemas.openxmlformats.org/officeDocument/2006/relationships/image" Target="../media/image39.png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slide" Target="slide4.xml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0.png"/><Relationship Id="rId10" Type="http://schemas.openxmlformats.org/officeDocument/2006/relationships/image" Target="../media/image41.png"/><Relationship Id="rId4" Type="http://schemas.openxmlformats.org/officeDocument/2006/relationships/slide" Target="slide4.xml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52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8203" y="6602681"/>
            <a:ext cx="4560124" cy="243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400050"/>
            <a:ext cx="3672227" cy="237974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vịt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E180D4A7-C9FB-4DFB-919C-405C955672EB}">
      <p14:showEvtLst xmlns:p14="http://schemas.microsoft.com/office/powerpoint/2010/main">
        <p14:triggerEvt type="onClick" time="14915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83242" y="1406518"/>
            <a:ext cx="8081246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40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547917"/>
            <a:ext cx="2030996" cy="10154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C0F458-BE13-4297-B6FE-C5C2569AB888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1776" objId="12"/>
        <p14:triggerEvt type="onClick" time="34176" objId="1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21333" y="656291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bao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nhiêu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củ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?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FFD591-E420-4F26-943E-E17E4E21A90C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9D5D3D-4E1B-43A1-8597-F0313D23DEF1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>
    <p:ext uri="{E180D4A7-C9FB-4DFB-919C-405C955672EB}">
      <p14:showEvtLst xmlns:p14="http://schemas.microsoft.com/office/powerpoint/2010/main">
        <p14:triggerEvt type="onClick" time="12326" objId="4"/>
        <p14:triggerEvt type="onClick" time="14405" objId="11"/>
        <p14:triggerEvt type="onClick" time="16153" objId="12"/>
        <p14:triggerEvt type="onClick" time="22843" objId="16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C1ECBE-99F4-4C5E-9E4D-A514805C5581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>
    <p:ext uri="{E180D4A7-C9FB-4DFB-919C-405C955672EB}">
      <p14:showEvtLst xmlns:p14="http://schemas.microsoft.com/office/powerpoint/2010/main">
        <p14:triggerEvt type="onClick" time="11630" objId="4"/>
        <p14:triggerEvt type="onClick" time="12999" objId="12"/>
        <p14:triggerEvt type="onClick" time="16236" objId="16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C44A6-46C6-41B3-9C06-EFE39DA8362A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>
    <p:ext uri="{E180D4A7-C9FB-4DFB-919C-405C955672EB}">
      <p14:showEvtLst xmlns:p14="http://schemas.microsoft.com/office/powerpoint/2010/main">
        <p14:triggerEvt type="onClick" time="5684" objId="4"/>
        <p14:triggerEvt type="onClick" time="8347" objId="11"/>
        <p14:triggerEvt type="onClick" time="10625" objId="13"/>
        <p14:triggerEvt type="onClick" time="12949" objId="15"/>
        <p14:triggerEvt type="onClick" time="17657" objId="16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95F97A-8D3F-40C6-BB8B-2BA0C0DA5E67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>
    <p:ext uri="{E180D4A7-C9FB-4DFB-919C-405C955672EB}">
      <p14:showEvtLst xmlns:p14="http://schemas.microsoft.com/office/powerpoint/2010/main">
        <p14:triggerEvt type="onClick" time="7883" objId="11"/>
        <p14:triggerEvt type="onClick" time="11651" objId="16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762E47-9158-4E72-9B34-A8EFCE67319D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>
    <p:ext uri="{E180D4A7-C9FB-4DFB-919C-405C955672EB}">
      <p14:showEvtLst xmlns:p14="http://schemas.microsoft.com/office/powerpoint/2010/main">
        <p14:triggerEvt type="onClick" time="10281" objId="4"/>
        <p14:triggerEvt type="onClick" time="11740" objId="11"/>
        <p14:triggerEvt type="onClick" time="13091" objId="14"/>
        <p14:triggerEvt type="onClick" time="14491" objId="13"/>
        <p14:triggerEvt type="onClick" time="15940" objId="15"/>
        <p14:triggerEvt type="onClick" time="20533" objId="16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0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3439B7-CA88-4095-B261-5EF2536FDFFD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  <p:extLst>
    <p:ext uri="{E180D4A7-C9FB-4DFB-919C-405C955672EB}">
      <p14:showEvtLst xmlns:p14="http://schemas.microsoft.com/office/powerpoint/2010/main">
        <p14:triggerEvt type="onClick" time="8016" objId="16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3074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bao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nhiêu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gà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ghi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2?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E180D4A7-C9FB-4DFB-919C-405C955672EB}">
      <p14:showEvtLst xmlns:p14="http://schemas.microsoft.com/office/powerpoint/2010/main">
        <p14:triggerEvt type="onClick" time="25272" objId="3"/>
        <p14:triggerEvt type="onClick" time="27755" objId="10"/>
        <p14:triggerEvt type="onClick" time="34554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245703" y="2325022"/>
            <a:ext cx="9634331" cy="9787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B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ài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1</a:t>
            </a:r>
            <a:r>
              <a:rPr lang="en-US" sz="48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: Các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số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0,1, 2, 3, 4, 5 </a:t>
            </a:r>
            <a:endParaRPr lang="vi-VN" sz="4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615469" y="896203"/>
            <a:ext cx="2205877" cy="1240636"/>
            <a:chOff x="1523997" y="1729"/>
            <a:chExt cx="2233188" cy="10135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66434" y="1729"/>
              <a:ext cx="2190751" cy="980661"/>
              <a:chOff x="1548899" y="3224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48899" y="3224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36605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>
                <a:solidFill>
                  <a:schemeClr val="bg1"/>
                </a:solidFill>
                <a:latin typeface="+mj-lt"/>
              </a:rPr>
              <a:t> số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0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8C349-D723-4013-8E21-77BAD3D2FCF4}"/>
              </a:ext>
            </a:extLst>
          </p:cNvPr>
          <p:cNvSpPr txBox="1"/>
          <p:nvPr/>
        </p:nvSpPr>
        <p:spPr>
          <a:xfrm>
            <a:off x="4082822" y="3551252"/>
            <a:ext cx="385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904" y="2055285"/>
            <a:ext cx="7577527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Củng</a:t>
            </a:r>
            <a:r>
              <a:rPr lang="en-US" sz="8000" b="1" dirty="0">
                <a:solidFill>
                  <a:srgbClr val="0070C0"/>
                </a:solidFill>
                <a:latin typeface="UNI Chu viet tay" panose="03030302030807070C03" pitchFamily="66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cố</a:t>
            </a:r>
            <a:r>
              <a:rPr lang="en-US" sz="8000" b="1" dirty="0">
                <a:solidFill>
                  <a:srgbClr val="0070C0"/>
                </a:solidFill>
                <a:latin typeface="UNI Chu viet tay" panose="03030302030807070C03" pitchFamily="66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bài</a:t>
            </a:r>
            <a:r>
              <a:rPr lang="en-US" sz="8000" b="1" dirty="0">
                <a:solidFill>
                  <a:srgbClr val="0070C0"/>
                </a:solidFill>
                <a:latin typeface="UNI Chu viet tay" panose="03030302030807070C03" pitchFamily="66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học</a:t>
            </a:r>
            <a:endParaRPr lang="en-US" sz="8000" b="1" dirty="0">
              <a:solidFill>
                <a:srgbClr val="0070C0"/>
              </a:solidFill>
              <a:latin typeface="UNI Chu viet tay" panose="03030302030807070C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18768" y="207651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746229" y="205409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2746229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189718" y="201900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189718" y="386968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33207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8" y="2290865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4" y="2376606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1" y="4142680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9" y="4084878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0" y="4133031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56" y="4152079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97" y="4704476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1" y="4703230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5" y="595467"/>
            <a:ext cx="2287521" cy="114376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970518" y="1044382"/>
            <a:ext cx="694007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40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00087" y="325428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80218" y="323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3657" y="325999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00087" y="508039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80218" y="505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83657" y="5086105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B4E08-4BB5-49B0-91FC-1E42FA96D840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61183" y="885790"/>
            <a:ext cx="3727938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vật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E180D4A7-C9FB-4DFB-919C-405C955672EB}">
      <p14:showEvtLst xmlns:p14="http://schemas.microsoft.com/office/powerpoint/2010/main">
        <p14:triggerEvt type="onClick" time="20992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534573" y="897523"/>
            <a:ext cx="4000498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E180D4A7-C9FB-4DFB-919C-405C955672EB}">
      <p14:showEvtLst xmlns:p14="http://schemas.microsoft.com/office/powerpoint/2010/main">
        <p14:triggerEvt type="onClick" time="15232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422032" y="834390"/>
            <a:ext cx="3938954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E180D4A7-C9FB-4DFB-919C-405C955672EB}">
      <p14:showEvtLst xmlns:p14="http://schemas.microsoft.com/office/powerpoint/2010/main">
        <p14:triggerEvt type="onClick" time="15016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707367"/>
            <a:ext cx="3582604" cy="27216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gà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E180D4A7-C9FB-4DFB-919C-405C955672EB}">
      <p14:showEvtLst xmlns:p14="http://schemas.microsoft.com/office/powerpoint/2010/main">
        <p14:triggerEvt type="onClick" time="16391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392881"/>
            <a:ext cx="3819773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thỏ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E180D4A7-C9FB-4DFB-919C-405C955672EB}">
      <p14:showEvtLst xmlns:p14="http://schemas.microsoft.com/office/powerpoint/2010/main">
        <p14:triggerEvt type="onClick" time="16681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227</Words>
  <Application>Microsoft Office PowerPoint</Application>
  <PresentationFormat>Widescreen</PresentationFormat>
  <Paragraphs>81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等线</vt:lpstr>
      <vt:lpstr>微软雅黑</vt:lpstr>
      <vt:lpstr>微软雅黑</vt:lpstr>
      <vt:lpstr>Arial</vt:lpstr>
      <vt:lpstr>Arial-Rounded</vt:lpstr>
      <vt:lpstr>Calibri</vt:lpstr>
      <vt:lpstr>Lato Heavy</vt:lpstr>
      <vt:lpstr>UNI Chu viet tay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58</cp:revision>
  <dcterms:created xsi:type="dcterms:W3CDTF">2021-07-24T01:07:49Z</dcterms:created>
  <dcterms:modified xsi:type="dcterms:W3CDTF">2025-09-11T13:40:35Z</dcterms:modified>
</cp:coreProperties>
</file>