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83" r:id="rId5"/>
    <p:sldId id="287" r:id="rId6"/>
    <p:sldId id="288" r:id="rId7"/>
    <p:sldId id="289" r:id="rId8"/>
    <p:sldId id="290" r:id="rId9"/>
    <p:sldId id="291" r:id="rId10"/>
    <p:sldId id="284" r:id="rId11"/>
    <p:sldId id="278" r:id="rId12"/>
    <p:sldId id="292" r:id="rId13"/>
    <p:sldId id="262" r:id="rId14"/>
    <p:sldId id="279" r:id="rId15"/>
    <p:sldId id="280" r:id="rId16"/>
    <p:sldId id="263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0DDE0"/>
    <a:srgbClr val="9ADBC5"/>
    <a:srgbClr val="DFDD6C"/>
    <a:srgbClr val="FEC453"/>
    <a:srgbClr val="FF8D6F"/>
    <a:srgbClr val="4F81BD"/>
    <a:srgbClr val="F9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666D-F615-4303-8F6D-2F0326FC790B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E07B-E622-492B-90ED-821D1249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DF8B-6F22-451D-812C-BB251CB52752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E2F8-728D-4492-83AB-2BBEAFC6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6D17-8B3C-41B5-9979-9A12BCBF26E0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76FB-604A-44AC-BFE8-65E0AA15F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E4BB-6FC6-4003-9686-D2C30A84C168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CD26-7ABC-46EA-BA82-46795F1D0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2782-6DE1-49EE-A2BD-9CED720C4A10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956A-31D8-4F25-8232-F8CE27FE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347-BDEB-4677-8C16-565D94B60B17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8802-3E40-4217-9449-0CA1D633C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0B92-FA32-4350-8166-A02BE7944A00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00B-7D2C-4B1D-A267-D659D31B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6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E1DF-1CEA-4E63-8A23-65F82B8DA1BE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237D-B291-4690-BF49-6C3D59C8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D495-065D-4967-9D7A-462425AF7135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C9BA-C01F-47A2-896A-EC0001F7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46513-4C39-42C1-BD7A-BEE39FF15916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A7A516-C51B-4924-92BC-DA179AFC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81000"/>
            <a:ext cx="9144001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086" y="1988100"/>
            <a:ext cx="6862777" cy="430552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 CHÀO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CÁC CON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952750"/>
            <a:ext cx="76438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MÔN: TIẾNG VIỆT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LỚP: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343400"/>
            <a:ext cx="599401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LỚP,</a:t>
            </a:r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vi-VN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BÈ;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b-f17-zpg.zdn.vn/5220277420845870871/742de9451793e1cdb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3" y="3055398"/>
            <a:ext cx="6996774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-f40-zpg.zdn.vn/9194209247607311383/f547c09a70e186bfdf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670"/>
            <a:ext cx="3855512" cy="28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4626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6038"/>
            <a:ext cx="91582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6373" y="2514600"/>
            <a:ext cx="62055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bước làm quen với bạn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674537"/>
            <a:ext cx="36140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Chào hỏi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625977"/>
            <a:ext cx="58258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Giới thiệu bản thân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7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816" y="2693480"/>
            <a:ext cx="761266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2: </a:t>
            </a: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 quen </a:t>
            </a:r>
            <a:r>
              <a:rPr lang="vi-VN" sz="36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với đồ dùng học tập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37813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>
            <a:fillRect/>
          </a:stretch>
        </p:blipFill>
        <p:spPr bwMode="auto">
          <a:xfrm>
            <a:off x="76200" y="457200"/>
            <a:ext cx="9020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52413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365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676525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191000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53231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752725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50813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58750"/>
            <a:ext cx="20637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371975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0050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362200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>
            <a:fillRect/>
          </a:stretch>
        </p:blipFill>
        <p:spPr bwMode="auto">
          <a:xfrm>
            <a:off x="609600" y="304800"/>
            <a:ext cx="80772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utterfly Wings Flying In The Sky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8991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550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Chúc các con chăm ngoan học tốt!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7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4366" y="2693480"/>
            <a:ext cx="68095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1: Làm quen với trường lớp,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bạn bè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-f20-zpg.zdn.vn/2451785561975470939/b5583f2cc1fa37a46e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803"/>
            <a:ext cx="4008378" cy="30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5664486" y="3635891"/>
            <a:ext cx="259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Lớp học</a:t>
            </a:r>
          </a:p>
        </p:txBody>
      </p:sp>
    </p:spTree>
    <p:extLst>
      <p:ext uri="{BB962C8B-B14F-4D97-AF65-F5344CB8AC3E}">
        <p14:creationId xmlns:p14="http://schemas.microsoft.com/office/powerpoint/2010/main" val="30379375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</a:rPr>
              <a:t>Phòng Tiếng Anh</a:t>
            </a:r>
          </a:p>
        </p:txBody>
      </p:sp>
      <p:pic>
        <p:nvPicPr>
          <p:cNvPr id="2050" name="Picture 2" descr="https://b-f16-zpg.zdn.vn/7018873193996971078/f04e3838c6ee30b069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28600"/>
            <a:ext cx="3834591" cy="28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-f37-zpg.zdn.vn/7200594683613674071/f6cae4a11a77ec29b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9" y="3343768"/>
            <a:ext cx="3824714" cy="28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-f16-zpg.zdn.vn/8012940196942318053/efd653bbad6d5b33027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77" y="3821044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389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</a:rPr>
              <a:t>Phòng Thư viện</a:t>
            </a:r>
          </a:p>
        </p:txBody>
      </p:sp>
      <p:pic>
        <p:nvPicPr>
          <p:cNvPr id="2" name="Picture 2" descr="https://b-f18-zpg.zdn.vn/6013184750646508960/4fdc8ab57463823ddb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44" y="4285924"/>
            <a:ext cx="3203246" cy="24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-f32-zpg.zdn.vn/4357639733936784529/ca7296a826d3d08d89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" y="3099620"/>
            <a:ext cx="3250727" cy="24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-f40-zpg.zdn.vn/480/2962421179483860535/d09bde016e7a9824c1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6" y="23597"/>
            <a:ext cx="3826956" cy="2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964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</a:rPr>
              <a:t>Phòng Âm nhạc</a:t>
            </a:r>
          </a:p>
        </p:txBody>
      </p:sp>
      <p:pic>
        <p:nvPicPr>
          <p:cNvPr id="4098" name="Picture 2" descr="https://f37-zpg.zdn.vn/8706480863369889035/19ca38a2c674302a6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6" y="1735498"/>
            <a:ext cx="5559031" cy="41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2146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674446" y="3507549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</a:rPr>
              <a:t>Phòng Thể chất</a:t>
            </a:r>
          </a:p>
        </p:txBody>
      </p:sp>
      <p:pic>
        <p:nvPicPr>
          <p:cNvPr id="5122" name="Picture 2" descr="https://b-f39-zpg.zdn.vn/1528994222824533230/b68933659a106c4e3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0" y="2898998"/>
            <a:ext cx="6191490" cy="33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37-zpg.zdn.vn/3757176017151664133/87842cf3d225247b7d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70" y="23597"/>
            <a:ext cx="2024481" cy="26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985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</a:rPr>
              <a:t>Phòng </a:t>
            </a:r>
          </a:p>
          <a:p>
            <a:pPr algn="ctr"/>
            <a:r>
              <a:rPr lang="vi-VN" sz="3600" b="1" dirty="0">
                <a:solidFill>
                  <a:srgbClr val="00B050"/>
                </a:solidFill>
              </a:rPr>
              <a:t>Đa năng</a:t>
            </a:r>
          </a:p>
        </p:txBody>
      </p:sp>
      <p:pic>
        <p:nvPicPr>
          <p:cNvPr id="6146" name="Picture 2" descr="https://b-f43-zpg.zdn.vn/8976144224125892913/586ceca61270e42ebd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43000"/>
            <a:ext cx="52831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0608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94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54</cp:revision>
  <dcterms:created xsi:type="dcterms:W3CDTF">2020-08-13T17:57:35Z</dcterms:created>
  <dcterms:modified xsi:type="dcterms:W3CDTF">2025-09-11T13:41:33Z</dcterms:modified>
</cp:coreProperties>
</file>